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2DFFC2D-61EE-44D1-87AB-7A6631E4EBB1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-39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825AC9-9A02-4415-B109-344798E34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27A1F9B-47A1-47DC-89B3-AC0B4A87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71994D-3F72-42F4-A0DD-EE1EAD99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7C83D3-2861-4E31-8419-3ECABAAC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4DA28B-A8A8-4CD5-976F-21C9F19E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8F417F-F4A6-4BB4-963E-F493305A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C325737-BBAB-4414-8E01-E8AA1BE87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B4CDBA-6E4A-46E2-9A21-C317CC96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0E8DCB-A074-450D-9BEF-91A25B33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B9FB76-B6A2-4B98-AF87-A1262761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3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4D3131A-BC34-4EA1-8670-A7450D33F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74C54C7-9984-4080-8D10-F13BB6207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3173A1-0501-4C8E-8D63-700898A1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5D9D8B-3F24-41DC-805C-6B86211F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8CEB51-F9B5-423A-A68B-A8BCD8B1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2FCA2C-7636-4DA7-B571-10B6544E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539030-EA06-4812-9109-F1F84A17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C89288-709F-4DA0-A493-B6C719D4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A79002-C96F-4CEF-8F42-F8141D09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C097B3-B963-43DA-82DC-5178060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3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516105-29BC-411C-9670-014A499D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8103F4-D1A8-4F6B-BB25-82AD801AB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08984A-E330-4EB2-8E06-5DE03B7E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BD91F0-F234-4240-A851-91436362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0ABD6E-F45F-4F96-82AB-6B28A8C9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9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D48CEA-B2A5-439F-A0DA-8D40B53D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0435A5-207F-4D4E-B655-396CF082E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4064E2-9A35-42DA-910A-92FCCE87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06E006-A410-4B06-B2E6-DFB56126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30EC0F1-A330-4128-9A02-4100392E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B850C4D-FEF6-44AC-8D25-32EFB7E1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8AAD51-DEBF-47BE-B3AA-68CD45E9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9A5D2E-E8AB-4DDE-B380-7C8E6870D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734D23F-2EF8-4A4D-8E12-595302435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9D05C9C-A6F9-4084-9CB6-74F3ABE3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7B10934-72B3-4B0B-981B-C574D556B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49FBF33-AAC5-4770-9300-05292F61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90F6503-3E69-44A6-B5B1-00618E32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9C50C3C-2455-4A32-8FEA-4B4CC606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0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D09463-C242-4AB0-BCDC-09225EAE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28DA6E2-2143-4F50-B48E-2BBC05D1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5393C23-42A8-4E30-B36D-73AA025DE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B34BBD-7CC0-42C8-8443-B9560ACE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2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F8531E8-8258-483D-A9CA-D60031BB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BC6A924-6B6D-4B08-8C01-2B161E2F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5F040F-3DBC-40A7-8F77-D33C1F13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4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F60FA9-FA5D-4F38-AF55-748F9EA4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342348-27E1-4E8B-B39A-C9315EE5B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49C93E-F102-4D92-95F6-4623F2190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3C7B02F-BD58-4704-B160-794B990C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6B772D-C44B-49A3-B768-D81AB4D3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662B44E-CEE1-4D6B-BF4A-C2971194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AFF1A9-7358-483C-86D6-D4D35D03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F75B450-6CCD-4986-9994-C9DB0B2EB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913F936-D918-4CD2-AE9C-0195DBB57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C20FD3B-B6AA-4206-8319-CB7ACC6F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224D-52BF-427B-AA8C-24C34D5B218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EDD1036-F46C-4F16-A6F2-B5088914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D2D1D37-5A3F-44A8-8FFF-C5B4A9BB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2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40F0B45-BD0F-41AA-9F9A-62D834FE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B1BBC13-F586-4513-AD45-BDBE4964E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4FD3CB-0A9F-4646-8C01-669539D24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1224D-52BF-427B-AA8C-24C34D5B218A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21B6B0-3E6B-43DB-A89A-7278D56AB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478DAE-638A-4023-A89A-CAE644B24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D30D-361A-44B8-85BB-663A3DD7F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215736" y="811950"/>
            <a:ext cx="9809019" cy="5078313"/>
          </a:xfrm>
          <a:prstGeom prst="rect">
            <a:avLst/>
          </a:prstGeom>
          <a:solidFill>
            <a:srgbClr val="000000">
              <a:alpha val="74118"/>
            </a:srgbClr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385890" y="4015274"/>
            <a:ext cx="746871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WEBSITE DEMO</a:t>
            </a:r>
            <a:endParaRPr lang="en-US" sz="8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21695" y="5461824"/>
            <a:ext cx="8931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…</a:t>
            </a:r>
            <a:endParaRPr lang="en-US" sz="80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621695" y="6224153"/>
            <a:ext cx="893194" cy="363682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143001" y="727364"/>
            <a:ext cx="9954491" cy="52460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Jean-Gabriel de Montigny</dc:creator>
  <cp:lastModifiedBy>Svetlana Esina</cp:lastModifiedBy>
  <cp:revision>6</cp:revision>
  <dcterms:created xsi:type="dcterms:W3CDTF">2020-11-15T17:53:12Z</dcterms:created>
  <dcterms:modified xsi:type="dcterms:W3CDTF">2020-11-15T19:00:42Z</dcterms:modified>
</cp:coreProperties>
</file>