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4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5AC9-9A02-4415-B109-344798E3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1F9B-47A1-47DC-89B3-AC0B4A8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994D-3F72-42F4-A0DD-EE1EAD99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83D3-2861-4E31-8419-3ECABAAC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A28B-A8A8-4CD5-976F-21C9F19E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417F-F4A6-4BB4-963E-F493305A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25737-BBAB-4414-8E01-E8AA1BE8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CDBA-6E4A-46E2-9A21-C317CC9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8DCB-A074-450D-9BEF-91A25B3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FB76-B6A2-4B98-AF87-A126276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3131A-BC34-4EA1-8670-A7450D33F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C54C7-9984-4080-8D10-F13BB620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73A1-0501-4C8E-8D63-700898A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8B-3F24-41DC-805C-6B86211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EB51-F9B5-423A-A68B-A8BCD8B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CA2C-7636-4DA7-B571-10B6544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9030-EA06-4812-9109-F1F84A17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9288-709F-4DA0-A493-B6C719D4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9002-C96F-4CEF-8F42-F8141D0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97B3-B963-43DA-82DC-5178060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105-29BC-411C-9670-014A499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03F4-D1A8-4F6B-BB25-82AD801A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984A-E330-4EB2-8E06-5DE03B7E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91F0-F234-4240-A851-9143636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BD6E-F45F-4F96-82AB-6B28A8C9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CEA-B2A5-439F-A0DA-8D40B53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35A5-207F-4D4E-B655-396CF082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64E2-9A35-42DA-910A-92FCCE8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E006-A410-4B06-B2E6-DFB56126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C0F1-A330-4128-9A02-4100392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0C4D-FEF6-44AC-8D25-32EFB7E1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AD51-DEBF-47BE-B3AA-68CD45E9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5D2E-E8AB-4DDE-B380-7C8E6870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D23F-2EF8-4A4D-8E12-59530243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05C9C-A6F9-4084-9CB6-74F3ABE3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10934-72B3-4B0B-981B-C574D556B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FBF33-AAC5-4770-9300-05292F6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6503-3E69-44A6-B5B1-00618E32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0C3C-2455-4A32-8FEA-4B4CC60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9463-C242-4AB0-BCDC-09225EA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DA6E2-2143-4F50-B48E-2BBC05D1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93C23-42A8-4E30-B36D-73AA025D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4BBD-7CC0-42C8-8443-B9560ACE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531E8-8258-483D-A9CA-D60031B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6A924-6B6D-4B08-8C01-2B161E2F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040F-3DBC-40A7-8F77-D33C1F1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0FA9-FA5D-4F38-AF55-748F9EA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348-27E1-4E8B-B39A-C9315EE5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9C93E-F102-4D92-95F6-4623F219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B02F-BD58-4704-B160-794B990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772D-C44B-49A3-B768-D81AB4D3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B44E-CEE1-4D6B-BF4A-C297119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1A9-7358-483C-86D6-D4D35D03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5B450-6CCD-4986-9994-C9DB0B2E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F936-D918-4CD2-AE9C-0195DBB5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FD3B-B6AA-4206-8319-CB7ACC6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1036-F46C-4F16-A6F2-B508891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D1D37-5A3F-44A8-8FFF-C5B4A9B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F0B45-BD0F-41AA-9F9A-62D834F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BC13-F586-4513-AD45-BDBE4964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D3CB-0A9F-4646-8C01-669539D2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4D-52BF-427B-AA8C-24C34D5B218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B6B0-3E6B-43DB-A89A-7278D56A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8DAE-638A-4023-A89A-CAE644B2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81A-B1D5-40D3-B606-197DAEAC7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9E6CC-B90C-4614-8B58-81EDB951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7BB2D8-8AE8-428D-B9F5-7CE4260142B7}"/>
              </a:ext>
            </a:extLst>
          </p:cNvPr>
          <p:cNvSpPr/>
          <p:nvPr/>
        </p:nvSpPr>
        <p:spPr>
          <a:xfrm>
            <a:off x="5910349" y="0"/>
            <a:ext cx="77255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C8919C-ECD3-4F9A-9527-E604EB75AA1F}"/>
              </a:ext>
            </a:extLst>
          </p:cNvPr>
          <p:cNvCxnSpPr>
            <a:cxnSpLocks/>
          </p:cNvCxnSpPr>
          <p:nvPr/>
        </p:nvCxnSpPr>
        <p:spPr>
          <a:xfrm>
            <a:off x="6293795" y="-19456"/>
            <a:ext cx="0" cy="6955277"/>
          </a:xfrm>
          <a:prstGeom prst="line">
            <a:avLst/>
          </a:prstGeom>
          <a:ln w="38100" cmpd="sng"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30DDD1-D42B-47EF-A974-08144C8D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439" y="365125"/>
            <a:ext cx="4595360" cy="1325563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12D45-7329-4B6F-8AC1-E02340F01B9A}"/>
              </a:ext>
            </a:extLst>
          </p:cNvPr>
          <p:cNvSpPr/>
          <p:nvPr/>
        </p:nvSpPr>
        <p:spPr>
          <a:xfrm>
            <a:off x="0" y="0"/>
            <a:ext cx="5910349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 pressure="21"/>
                      </a14:imgEffect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8562B-4E37-4C03-898B-FBF7C37AE1D3}"/>
              </a:ext>
            </a:extLst>
          </p:cNvPr>
          <p:cNvSpPr/>
          <p:nvPr/>
        </p:nvSpPr>
        <p:spPr>
          <a:xfrm>
            <a:off x="0" y="0"/>
            <a:ext cx="591034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EEECD9-B9F9-47A5-ACAE-27CC96D78B8A}"/>
              </a:ext>
            </a:extLst>
          </p:cNvPr>
          <p:cNvGrpSpPr/>
          <p:nvPr/>
        </p:nvGrpSpPr>
        <p:grpSpPr>
          <a:xfrm>
            <a:off x="6057809" y="1970855"/>
            <a:ext cx="498940" cy="4674959"/>
            <a:chOff x="6057809" y="2136231"/>
            <a:chExt cx="498940" cy="46749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5A9066-4A89-488B-973E-A1BBFDC76F8A}"/>
                </a:ext>
              </a:extLst>
            </p:cNvPr>
            <p:cNvSpPr/>
            <p:nvPr/>
          </p:nvSpPr>
          <p:spPr>
            <a:xfrm rot="2609910">
              <a:off x="6058709" y="2136231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045FE0-B10E-4E1A-9622-DAC96BCCB68C}"/>
                </a:ext>
              </a:extLst>
            </p:cNvPr>
            <p:cNvSpPr/>
            <p:nvPr/>
          </p:nvSpPr>
          <p:spPr>
            <a:xfrm rot="2609910">
              <a:off x="6057812" y="3180945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F808C6-336C-4FB7-B604-A963903DB1AD}"/>
                </a:ext>
              </a:extLst>
            </p:cNvPr>
            <p:cNvSpPr/>
            <p:nvPr/>
          </p:nvSpPr>
          <p:spPr>
            <a:xfrm rot="2609910">
              <a:off x="6057809" y="4225658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B25A2F-A9BA-46EF-A112-8F2CDCAF8F96}"/>
                </a:ext>
              </a:extLst>
            </p:cNvPr>
            <p:cNvSpPr/>
            <p:nvPr/>
          </p:nvSpPr>
          <p:spPr>
            <a:xfrm rot="2609910">
              <a:off x="6060639" y="5270369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8A7C2-95C2-45FF-AB7A-9520A8809F47}"/>
                </a:ext>
              </a:extLst>
            </p:cNvPr>
            <p:cNvSpPr/>
            <p:nvPr/>
          </p:nvSpPr>
          <p:spPr>
            <a:xfrm rot="2609910">
              <a:off x="6057811" y="6315080"/>
              <a:ext cx="496110" cy="49611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C8CBA-E533-4E1F-B3DD-E5D1ACB4DFFC}"/>
              </a:ext>
            </a:extLst>
          </p:cNvPr>
          <p:cNvSpPr/>
          <p:nvPr/>
        </p:nvSpPr>
        <p:spPr>
          <a:xfrm rot="2609910">
            <a:off x="6113330" y="2026831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112337-240B-43DB-939C-776C91948005}"/>
              </a:ext>
            </a:extLst>
          </p:cNvPr>
          <p:cNvSpPr/>
          <p:nvPr/>
        </p:nvSpPr>
        <p:spPr>
          <a:xfrm rot="2609910">
            <a:off x="6114069" y="3070999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8D1B66-ADCC-4FB7-A6CC-89BF558F87D6}"/>
              </a:ext>
            </a:extLst>
          </p:cNvPr>
          <p:cNvSpPr/>
          <p:nvPr/>
        </p:nvSpPr>
        <p:spPr>
          <a:xfrm rot="2609910">
            <a:off x="6113242" y="4115712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F15F07-B653-4A03-A5E7-A9BC9E8DB900}"/>
              </a:ext>
            </a:extLst>
          </p:cNvPr>
          <p:cNvSpPr/>
          <p:nvPr/>
        </p:nvSpPr>
        <p:spPr>
          <a:xfrm rot="2609910">
            <a:off x="6113243" y="5158064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763653-82D4-4BB0-90D5-2FCBAD350B68}"/>
              </a:ext>
            </a:extLst>
          </p:cNvPr>
          <p:cNvSpPr/>
          <p:nvPr/>
        </p:nvSpPr>
        <p:spPr>
          <a:xfrm rot="2609910">
            <a:off x="6113243" y="6205135"/>
            <a:ext cx="385244" cy="38524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Postit Notes">
            <a:extLst>
              <a:ext uri="{FF2B5EF4-FFF2-40B4-BE49-F238E27FC236}">
                <a16:creationId xmlns:a16="http://schemas.microsoft.com/office/drawing/2014/main" id="{4C51EF00-5C80-420E-8D17-9FEFAC192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7331" y="2051974"/>
            <a:ext cx="319137" cy="319137"/>
          </a:xfrm>
          <a:prstGeom prst="rect">
            <a:avLst/>
          </a:prstGeom>
        </p:spPr>
      </p:pic>
      <p:pic>
        <p:nvPicPr>
          <p:cNvPr id="40" name="Graphic 39" descr="Flying Money">
            <a:extLst>
              <a:ext uri="{FF2B5EF4-FFF2-40B4-BE49-F238E27FC236}">
                <a16:creationId xmlns:a16="http://schemas.microsoft.com/office/drawing/2014/main" id="{8D03F1E9-EC94-4932-9ECE-433D2B56F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7067" y="3103124"/>
            <a:ext cx="304252" cy="304252"/>
          </a:xfrm>
          <a:prstGeom prst="rect">
            <a:avLst/>
          </a:prstGeom>
        </p:spPr>
      </p:pic>
      <p:pic>
        <p:nvPicPr>
          <p:cNvPr id="42" name="Graphic 41" descr="Social network">
            <a:extLst>
              <a:ext uri="{FF2B5EF4-FFF2-40B4-BE49-F238E27FC236}">
                <a16:creationId xmlns:a16="http://schemas.microsoft.com/office/drawing/2014/main" id="{C67BC95F-60FD-42EB-BCFA-0D261293A2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8332" y="4137202"/>
            <a:ext cx="342266" cy="342266"/>
          </a:xfrm>
          <a:prstGeom prst="rect">
            <a:avLst/>
          </a:prstGeom>
        </p:spPr>
      </p:pic>
      <p:pic>
        <p:nvPicPr>
          <p:cNvPr id="44" name="Graphic 43" descr="Race Flag">
            <a:extLst>
              <a:ext uri="{FF2B5EF4-FFF2-40B4-BE49-F238E27FC236}">
                <a16:creationId xmlns:a16="http://schemas.microsoft.com/office/drawing/2014/main" id="{C5C902BB-1B52-44C2-81FC-FA577FF354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38062" y="6206131"/>
            <a:ext cx="352536" cy="352536"/>
          </a:xfrm>
          <a:prstGeom prst="rect">
            <a:avLst/>
          </a:prstGeom>
        </p:spPr>
      </p:pic>
      <p:pic>
        <p:nvPicPr>
          <p:cNvPr id="46" name="Graphic 45" descr="Web design">
            <a:extLst>
              <a:ext uri="{FF2B5EF4-FFF2-40B4-BE49-F238E27FC236}">
                <a16:creationId xmlns:a16="http://schemas.microsoft.com/office/drawing/2014/main" id="{C013CBC8-619C-4AF4-A19A-4067CC0157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2203" y="5205533"/>
            <a:ext cx="304253" cy="304253"/>
          </a:xfrm>
          <a:prstGeom prst="rect">
            <a:avLst/>
          </a:prstGeom>
        </p:spPr>
      </p:pic>
      <p:sp>
        <p:nvSpPr>
          <p:cNvPr id="47" name="L-Shape 46">
            <a:extLst>
              <a:ext uri="{FF2B5EF4-FFF2-40B4-BE49-F238E27FC236}">
                <a16:creationId xmlns:a16="http://schemas.microsoft.com/office/drawing/2014/main" id="{2E664779-54B9-409C-B09B-9E45BC3ED66D}"/>
              </a:ext>
            </a:extLst>
          </p:cNvPr>
          <p:cNvSpPr/>
          <p:nvPr/>
        </p:nvSpPr>
        <p:spPr>
          <a:xfrm rot="16200000">
            <a:off x="9482360" y="307099"/>
            <a:ext cx="758909" cy="2008269"/>
          </a:xfrm>
          <a:prstGeom prst="corner">
            <a:avLst>
              <a:gd name="adj1" fmla="val 17606"/>
              <a:gd name="adj2" fmla="val 16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B85AFA-D72D-4873-B113-E9A021407E24}"/>
              </a:ext>
            </a:extLst>
          </p:cNvPr>
          <p:cNvSpPr txBox="1"/>
          <p:nvPr/>
        </p:nvSpPr>
        <p:spPr>
          <a:xfrm>
            <a:off x="7542195" y="618910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ED9CF-C653-453F-811D-9A94D72C6F7C}"/>
              </a:ext>
            </a:extLst>
          </p:cNvPr>
          <p:cNvSpPr txBox="1"/>
          <p:nvPr/>
        </p:nvSpPr>
        <p:spPr>
          <a:xfrm>
            <a:off x="7542195" y="5180758"/>
            <a:ext cx="6527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E0F953-7132-41AD-8E34-3755CB53B048}"/>
              </a:ext>
            </a:extLst>
          </p:cNvPr>
          <p:cNvSpPr txBox="1"/>
          <p:nvPr/>
        </p:nvSpPr>
        <p:spPr>
          <a:xfrm>
            <a:off x="7564341" y="4123668"/>
            <a:ext cx="67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 we 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E570CD-C121-4B6D-A76B-4AB4B8441E23}"/>
              </a:ext>
            </a:extLst>
          </p:cNvPr>
          <p:cNvSpPr txBox="1"/>
          <p:nvPr/>
        </p:nvSpPr>
        <p:spPr>
          <a:xfrm>
            <a:off x="7562078" y="3089432"/>
            <a:ext cx="6785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6BF3B3-4244-4B0A-AA60-7A76694E1E35}"/>
              </a:ext>
            </a:extLst>
          </p:cNvPr>
          <p:cNvSpPr txBox="1"/>
          <p:nvPr/>
        </p:nvSpPr>
        <p:spPr>
          <a:xfrm>
            <a:off x="7574119" y="2026876"/>
            <a:ext cx="68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it is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EB3BE7-998B-4627-839A-AA98A761F232}"/>
              </a:ext>
            </a:extLst>
          </p:cNvPr>
          <p:cNvCxnSpPr/>
          <p:nvPr/>
        </p:nvCxnSpPr>
        <p:spPr>
          <a:xfrm>
            <a:off x="6682902" y="2211542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0A8430-DC54-467F-B045-4A47B5981E01}"/>
              </a:ext>
            </a:extLst>
          </p:cNvPr>
          <p:cNvCxnSpPr/>
          <p:nvPr/>
        </p:nvCxnSpPr>
        <p:spPr>
          <a:xfrm>
            <a:off x="6676433" y="5350686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3FBB20-C352-4EEB-8FDE-62AC8A5CC4B7}"/>
              </a:ext>
            </a:extLst>
          </p:cNvPr>
          <p:cNvCxnSpPr/>
          <p:nvPr/>
        </p:nvCxnSpPr>
        <p:spPr>
          <a:xfrm>
            <a:off x="6676433" y="4308334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E042-31CD-4D11-81C1-A981EA16C433}"/>
              </a:ext>
            </a:extLst>
          </p:cNvPr>
          <p:cNvCxnSpPr/>
          <p:nvPr/>
        </p:nvCxnSpPr>
        <p:spPr>
          <a:xfrm>
            <a:off x="6676433" y="3263621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17D374-8AC2-4D62-BC8A-D5F488AF6933}"/>
              </a:ext>
            </a:extLst>
          </p:cNvPr>
          <p:cNvCxnSpPr/>
          <p:nvPr/>
        </p:nvCxnSpPr>
        <p:spPr>
          <a:xfrm>
            <a:off x="6676433" y="6382399"/>
            <a:ext cx="86576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468D1D-ECC0-458D-B6F7-1CA2B3A87FFF}"/>
              </a:ext>
            </a:extLst>
          </p:cNvPr>
          <p:cNvCxnSpPr>
            <a:cxnSpLocks/>
          </p:cNvCxnSpPr>
          <p:nvPr/>
        </p:nvCxnSpPr>
        <p:spPr>
          <a:xfrm>
            <a:off x="8290230" y="2491769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602709-83A7-46EA-B772-78A328E64967}"/>
              </a:ext>
            </a:extLst>
          </p:cNvPr>
          <p:cNvCxnSpPr>
            <a:cxnSpLocks/>
          </p:cNvCxnSpPr>
          <p:nvPr/>
        </p:nvCxnSpPr>
        <p:spPr>
          <a:xfrm>
            <a:off x="8347617" y="5703731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094D6A-69D5-494E-AAA2-249C983BA76C}"/>
              </a:ext>
            </a:extLst>
          </p:cNvPr>
          <p:cNvCxnSpPr>
            <a:cxnSpLocks/>
          </p:cNvCxnSpPr>
          <p:nvPr/>
        </p:nvCxnSpPr>
        <p:spPr>
          <a:xfrm>
            <a:off x="8347618" y="4659020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1F864B-91BF-4544-B09D-E194DD716FB3}"/>
              </a:ext>
            </a:extLst>
          </p:cNvPr>
          <p:cNvCxnSpPr>
            <a:cxnSpLocks/>
          </p:cNvCxnSpPr>
          <p:nvPr/>
        </p:nvCxnSpPr>
        <p:spPr>
          <a:xfrm>
            <a:off x="8290229" y="3542225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8BA075-4218-4581-843E-44D07A48F212}"/>
              </a:ext>
            </a:extLst>
          </p:cNvPr>
          <p:cNvCxnSpPr>
            <a:cxnSpLocks/>
          </p:cNvCxnSpPr>
          <p:nvPr/>
        </p:nvCxnSpPr>
        <p:spPr>
          <a:xfrm>
            <a:off x="8347616" y="6670073"/>
            <a:ext cx="503666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1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80B7-77DA-411C-BA0E-09129B13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DD957-7092-42FC-9463-E3C946EDF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5307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Andreev</dc:creator>
  <cp:lastModifiedBy>Maryan Khalil</cp:lastModifiedBy>
  <cp:revision>6</cp:revision>
  <dcterms:created xsi:type="dcterms:W3CDTF">2020-11-03T22:28:19Z</dcterms:created>
  <dcterms:modified xsi:type="dcterms:W3CDTF">2020-11-13T15:50:20Z</dcterms:modified>
</cp:coreProperties>
</file>