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78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5AC9-9A02-4415-B109-344798E34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A1F9B-47A1-47DC-89B3-AC0B4A87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994D-3F72-42F4-A0DD-EE1EAD99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83D3-2861-4E31-8419-3ECABAAC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A28B-A8A8-4CD5-976F-21C9F19E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417F-F4A6-4BB4-963E-F493305A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25737-BBAB-4414-8E01-E8AA1BE8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CDBA-6E4A-46E2-9A21-C317CC96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8DCB-A074-450D-9BEF-91A25B33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FB76-B6A2-4B98-AF87-A1262761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3131A-BC34-4EA1-8670-A7450D33F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C54C7-9984-4080-8D10-F13BB620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73A1-0501-4C8E-8D63-700898A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8B-3F24-41DC-805C-6B86211F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EB51-F9B5-423A-A68B-A8BCD8B1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CA2C-7636-4DA7-B571-10B6544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9030-EA06-4812-9109-F1F84A17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9288-709F-4DA0-A493-B6C719D4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9002-C96F-4CEF-8F42-F8141D0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97B3-B963-43DA-82DC-5178060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105-29BC-411C-9670-014A499D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03F4-D1A8-4F6B-BB25-82AD801A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984A-E330-4EB2-8E06-5DE03B7E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91F0-F234-4240-A851-9143636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BD6E-F45F-4F96-82AB-6B28A8C9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CEA-B2A5-439F-A0DA-8D40B53D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35A5-207F-4D4E-B655-396CF082E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064E2-9A35-42DA-910A-92FCCE8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E006-A410-4B06-B2E6-DFB56126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EC0F1-A330-4128-9A02-4100392E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0C4D-FEF6-44AC-8D25-32EFB7E1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AD51-DEBF-47BE-B3AA-68CD45E9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5D2E-E8AB-4DDE-B380-7C8E6870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D23F-2EF8-4A4D-8E12-59530243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05C9C-A6F9-4084-9CB6-74F3ABE3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10934-72B3-4B0B-981B-C574D556B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FBF33-AAC5-4770-9300-05292F61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6503-3E69-44A6-B5B1-00618E32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50C3C-2455-4A32-8FEA-4B4CC60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9463-C242-4AB0-BCDC-09225EAE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DA6E2-2143-4F50-B48E-2BBC05D1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93C23-42A8-4E30-B36D-73AA025D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34BBD-7CC0-42C8-8443-B9560ACE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531E8-8258-483D-A9CA-D60031BB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6A924-6B6D-4B08-8C01-2B161E2F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040F-3DBC-40A7-8F77-D33C1F1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0FA9-FA5D-4F38-AF55-748F9EA4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2348-27E1-4E8B-B39A-C9315EE5B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9C93E-F102-4D92-95F6-4623F219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B02F-BD58-4704-B160-794B990C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B772D-C44B-49A3-B768-D81AB4D3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2B44E-CEE1-4D6B-BF4A-C2971194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1A9-7358-483C-86D6-D4D35D03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5B450-6CCD-4986-9994-C9DB0B2E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3F936-D918-4CD2-AE9C-0195DBB57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FD3B-B6AA-4206-8319-CB7ACC6F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1036-F46C-4F16-A6F2-B5088914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D1D37-5A3F-44A8-8FFF-C5B4A9B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F0B45-BD0F-41AA-9F9A-62D834FE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BBC13-F586-4513-AD45-BDBE4964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D3CB-0A9F-4646-8C01-669539D24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224D-52BF-427B-AA8C-24C34D5B218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B6B0-3E6B-43DB-A89A-7278D56AB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8DAE-638A-4023-A89A-CAE644B24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81A-B1D5-40D3-B606-197DAEAC7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9E6CC-B90C-4614-8B58-81EDB951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Andreev</dc:creator>
  <cp:lastModifiedBy>Daniel Andreev</cp:lastModifiedBy>
  <cp:revision>1</cp:revision>
  <dcterms:created xsi:type="dcterms:W3CDTF">2020-11-03T22:28:19Z</dcterms:created>
  <dcterms:modified xsi:type="dcterms:W3CDTF">2020-11-03T22:44:31Z</dcterms:modified>
</cp:coreProperties>
</file>