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7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7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25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256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08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45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0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2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19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661A1-DAD1-D3C5-A01C-35615D8D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EEFF2-D6C8-6513-5AA6-7CEB084AD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BF727-3646-A5D8-470D-6961F2E5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196D-C6E7-D966-EAAA-2AD3D62E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292F9-0897-6DBA-4EE6-3FBFCFC7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3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0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8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55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1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9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7F7F0-BE6A-4019-8B69-D5355C707AE8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89E46-B1E8-41DF-9EAA-53F77DB2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763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EYTILE" TargetMode="External"/><Relationship Id="rId2" Type="http://schemas.openxmlformats.org/officeDocument/2006/relationships/hyperlink" Target="mailto:sofietafah@gmail.c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479D-E820-FEB0-66F0-EA2F15C51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Campaign Response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72295-3E0A-2D15-A4C5-BA737266C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7600" dirty="0"/>
              <a:t>Enhancing Marketing Efficiency</a:t>
            </a:r>
          </a:p>
          <a:p>
            <a:endParaRPr lang="en-US" sz="17600" dirty="0"/>
          </a:p>
          <a:p>
            <a:endParaRPr lang="en-US" sz="17600" dirty="0"/>
          </a:p>
          <a:p>
            <a:r>
              <a:rPr lang="en-US" sz="17600" dirty="0"/>
              <a:t>DENNIS KIPYEGON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97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05BE-5E60-4A96-C767-0C3857F9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5F4EB-5ABA-ADF9-308B-7B0E8AD6E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 customer response to marketing campaigns</a:t>
            </a:r>
          </a:p>
          <a:p>
            <a:r>
              <a:rPr lang="en-US"/>
              <a:t>Transform broad outreach to targeted engagement</a:t>
            </a:r>
          </a:p>
          <a:p>
            <a:r>
              <a:rPr lang="en-US"/>
              <a:t>Improve ROI and customer experience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7A10-467A-8718-324A-37227417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Business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F4121-C956-68D8-7375-DA11FDE4F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Wasted marketing spend on uninterested customers</a:t>
            </a:r>
          </a:p>
          <a:p>
            <a:r>
              <a:rPr lang="en-US"/>
              <a:t>Customer fatigue from over-messaging</a:t>
            </a:r>
          </a:p>
          <a:p>
            <a:r>
              <a:rPr lang="en-US"/>
              <a:t>Missed opportunities and suboptimal ROI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6EF-8551-23BA-B339-33E1553E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Understanding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1975B-36FF-B319-27ED-5555858A6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Historical customer data and past interactions</a:t>
            </a:r>
          </a:p>
          <a:p>
            <a:r>
              <a:rPr lang="en-US"/>
              <a:t>Features include demographics, purchasing behavior, and past campaign responses</a:t>
            </a:r>
          </a:p>
          <a:p>
            <a:r>
              <a:rPr lang="en-US"/>
              <a:t>Class imbalance in response variable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4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30A8-E811-9A0A-9C15-6D1B3FEA6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57846-36A8-6AB1-B102-9A99D54DB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Handling missing values in Income</a:t>
            </a:r>
          </a:p>
          <a:p>
            <a:r>
              <a:rPr lang="en-US"/>
              <a:t>Feature engineering (e.g., calculating Age)</a:t>
            </a:r>
          </a:p>
          <a:p>
            <a:r>
              <a:rPr lang="en-US"/>
              <a:t>Removing irrelevant columns and one-hot encoding categorical variables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5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E253-91EE-6AFA-8365-2B4962A3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24A31-BA0B-C44C-F053-C93B00FB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Logistic Regression (SGD): Accuracy 0.85, F1 Score 0.43</a:t>
            </a:r>
          </a:p>
          <a:p>
            <a:r>
              <a:rPr lang="en-US"/>
              <a:t>Untuned Decision Tree: Accuracy 0.82, F1 Score 0.43</a:t>
            </a:r>
          </a:p>
          <a:p>
            <a:r>
              <a:rPr lang="en-US"/>
              <a:t>Tuned Decision Tree: Accuracy 0.84, F1 Score 0.46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AC58E-518F-2774-75E5-40F0FB7A4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EEA15-059F-483E-E130-D4867D449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 Tuned Decision Tree for campaign targeting.</a:t>
            </a:r>
          </a:p>
          <a:p>
            <a:r>
              <a:rPr lang="en-US" dirty="0"/>
              <a:t>Optimize marketing spend by avoiding non-responders.</a:t>
            </a:r>
          </a:p>
          <a:p>
            <a:r>
              <a:rPr lang="en-US" dirty="0"/>
              <a:t>Conduct A/B testing to optimize targeting thresholds.</a:t>
            </a:r>
          </a:p>
          <a:p>
            <a:r>
              <a:rPr lang="en-US" dirty="0"/>
              <a:t>Utilize feature importances for better campaign insights.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5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1398-0687-A97F-BC29-5E3293C6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F2D5-8449-468C-CF91-BA2A01B15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Predictive modeling can enhance marketing efficiency</a:t>
            </a:r>
          </a:p>
          <a:p>
            <a:r>
              <a:rPr lang="en-US"/>
              <a:t>Tuned Decision Tree shows the best performance</a:t>
            </a:r>
          </a:p>
          <a:p>
            <a:r>
              <a:rPr lang="en-US"/>
              <a:t>Implement recommendations for improved ROI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5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25113-322A-7DA5-02EF-25C9F1088122}"/>
              </a:ext>
            </a:extLst>
          </p:cNvPr>
          <p:cNvSpPr/>
          <p:nvPr/>
        </p:nvSpPr>
        <p:spPr>
          <a:xfrm>
            <a:off x="7678993" y="4063181"/>
            <a:ext cx="4513007" cy="27948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Contact Info: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sofietafah@gmail.com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>
                <a:solidFill>
                  <a:srgbClr val="FFC000"/>
                </a:solidFill>
              </a:rPr>
              <a:t>: </a:t>
            </a:r>
            <a:r>
              <a:rPr lang="en-US" dirty="0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https://github.com/KEYTILE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6166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239</TotalTime>
  <Words>199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Customer Campaign Response Prediction</vt:lpstr>
      <vt:lpstr>Project Overview</vt:lpstr>
      <vt:lpstr>Business Problem</vt:lpstr>
      <vt:lpstr>Data Understanding</vt:lpstr>
      <vt:lpstr>Data Preprocessing</vt:lpstr>
      <vt:lpstr>Model Evaluation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Tile Elvis</dc:creator>
  <cp:lastModifiedBy>Administrator</cp:lastModifiedBy>
  <cp:revision>4</cp:revision>
  <dcterms:created xsi:type="dcterms:W3CDTF">2025-06-10T19:58:20Z</dcterms:created>
  <dcterms:modified xsi:type="dcterms:W3CDTF">2025-06-11T00:01:19Z</dcterms:modified>
</cp:coreProperties>
</file>