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64" r:id="rId5"/>
    <p:sldId id="312" r:id="rId6"/>
    <p:sldId id="313" r:id="rId7"/>
    <p:sldId id="314" r:id="rId8"/>
    <p:sldId id="315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1456270"/>
          </a:xfrm>
        </p:spPr>
        <p:txBody>
          <a:bodyPr>
            <a:normAutofit/>
          </a:bodyPr>
          <a:lstStyle/>
          <a:p>
            <a:r>
              <a:rPr lang="en-US" dirty="0"/>
              <a:t>COMP 472: MP2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3176380"/>
            <a:ext cx="8652788" cy="196288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By: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Keyur Patel</a:t>
            </a:r>
          </a:p>
          <a:p>
            <a:pPr>
              <a:spcAft>
                <a:spcPts val="600"/>
              </a:spcAft>
            </a:pPr>
            <a:r>
              <a:rPr lang="en-US" dirty="0"/>
              <a:t>Nirmal </a:t>
            </a:r>
            <a:r>
              <a:rPr lang="en-US" dirty="0" err="1"/>
              <a:t>Ghinaiya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sz="1800" dirty="0"/>
              <a:t>Nareg Mouradian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Comparison of the heuristics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9D1E8-303B-95F4-09D6-339036F5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504188"/>
            <a:ext cx="10058400" cy="1611545"/>
          </a:xfrm>
        </p:spPr>
        <p:txBody>
          <a:bodyPr>
            <a:normAutofit/>
          </a:bodyPr>
          <a:lstStyle/>
          <a:p>
            <a:r>
              <a:rPr lang="en-CA" sz="2400" dirty="0"/>
              <a:t>Similar length of solution</a:t>
            </a:r>
          </a:p>
          <a:p>
            <a:r>
              <a:rPr lang="en-CA" sz="2400" dirty="0"/>
              <a:t>Heuristic 4 slightly different (purposely bad heuristic chosen)</a:t>
            </a:r>
          </a:p>
          <a:p>
            <a:r>
              <a:rPr lang="en-CA" sz="2400" dirty="0"/>
              <a:t>Better heuristic functions had better execution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45E36-A898-4F4C-A775-0D601626D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557" y="3380735"/>
            <a:ext cx="8047417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B84B-C95D-66E5-A6E6-3229D2A6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of the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8E4D-78F5-A659-2CFC-E7125580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33786"/>
            <a:ext cx="10058400" cy="2155613"/>
          </a:xfrm>
        </p:spPr>
        <p:txBody>
          <a:bodyPr>
            <a:normAutofit/>
          </a:bodyPr>
          <a:lstStyle/>
          <a:p>
            <a:r>
              <a:rPr lang="en-CA" sz="2000" dirty="0"/>
              <a:t>UCS guaranteed lowest cost, trade-off higher search length and execution time. (backtracking…)</a:t>
            </a:r>
          </a:p>
          <a:p>
            <a:r>
              <a:rPr lang="en-CA" sz="2000" dirty="0"/>
              <a:t>GBFS quick execution time, trade-off non optimal solution length.</a:t>
            </a:r>
          </a:p>
          <a:p>
            <a:r>
              <a:rPr lang="en-CA" sz="2000" dirty="0"/>
              <a:t>A/A* dependent on the heuristic chosen, in general faster execution time than UCS and usually smaller search length than UCS (exception h4)</a:t>
            </a:r>
          </a:p>
          <a:p>
            <a:endParaRPr lang="en-CA" sz="3200" dirty="0"/>
          </a:p>
          <a:p>
            <a:endParaRPr lang="en-CA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76FBC-6692-5527-030E-04D1F5D4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41" y="4160986"/>
            <a:ext cx="8474726" cy="18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0CE1-7FE9-2D9F-1549-7E819988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Interesting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AE549-32CA-BEB0-9F01-0D8F6B34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For heuristic 3 as lambda increased the running time decreased.</a:t>
            </a:r>
          </a:p>
          <a:p>
            <a:r>
              <a:rPr lang="en-CA" sz="2400" dirty="0"/>
              <a:t>For puzzles that were not solvable, the number of steps for search path were the same and the execution time were similar.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C70B2-24B9-65C1-6F24-46C9873DE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734673"/>
            <a:ext cx="2480733" cy="248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5E66-B885-6FAE-5A52-E34E493D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833" y="1709394"/>
            <a:ext cx="5511800" cy="1330139"/>
          </a:xfrm>
        </p:spPr>
        <p:txBody>
          <a:bodyPr/>
          <a:lstStyle/>
          <a:p>
            <a:r>
              <a:rPr lang="en-CA" dirty="0"/>
              <a:t>Thanks for your time!</a:t>
            </a:r>
          </a:p>
        </p:txBody>
      </p:sp>
      <p:pic>
        <p:nvPicPr>
          <p:cNvPr id="1026" name="Picture 2" descr="Happy Face PNG Free Download">
            <a:extLst>
              <a:ext uri="{FF2B5EF4-FFF2-40B4-BE49-F238E27FC236}">
                <a16:creationId xmlns:a16="http://schemas.microsoft.com/office/drawing/2014/main" id="{598CA3F6-4768-D7B7-C384-B5397FA3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1" y="2040466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32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E348-6EA2-6767-8F82-617FDFCB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B1B2-B2B6-1FC3-A67C-D8A875EA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[1] “Interesting Information - Smiley Face Reading A Book - Free Transparent PNG Clipart Images Download. ClipartMax.com,” </a:t>
            </a:r>
            <a:r>
              <a:rPr lang="en-CA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ClipartMax.com</a:t>
            </a:r>
            <a:r>
              <a:rPr lang="en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2018. https://www.clipartmax.com/middle/m2i8m2N4m2b1d3Z5_interesting-information-smiley-face-reading-a-book/ (accessed Dec. 04, 2022).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[2] “Happy Face PNG Free Download | PNG Mart,”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PNG Mart |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Jan. 21, 2021. https://www.pngmart.com/image/230429 (accessed Dec. 04, 2022).</a:t>
            </a:r>
          </a:p>
        </p:txBody>
      </p:sp>
    </p:spTree>
    <p:extLst>
      <p:ext uri="{BB962C8B-B14F-4D97-AF65-F5344CB8AC3E}">
        <p14:creationId xmlns:p14="http://schemas.microsoft.com/office/powerpoint/2010/main" val="3079600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{EBB11F91-79C9-4F60-B84F-C823BA6CAC29}tf11531919_win32</Template>
  <TotalTime>23</TotalTime>
  <Words>235</Words>
  <Application>Microsoft Office PowerPoint</Application>
  <PresentationFormat>Widescreen</PresentationFormat>
  <Paragraphs>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Garamond</vt:lpstr>
      <vt:lpstr>Times New Roman</vt:lpstr>
      <vt:lpstr>SavonVTI</vt:lpstr>
      <vt:lpstr>COMP 472: MP2</vt:lpstr>
      <vt:lpstr>Comparison of the heuristics</vt:lpstr>
      <vt:lpstr>Comparison of the algorithms</vt:lpstr>
      <vt:lpstr>Other Interesting analysis</vt:lpstr>
      <vt:lpstr>Thanks for your time!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472: MP2</dc:title>
  <dc:creator>Nareg Mouradian</dc:creator>
  <cp:lastModifiedBy>Nareg Mouradian</cp:lastModifiedBy>
  <cp:revision>1</cp:revision>
  <dcterms:created xsi:type="dcterms:W3CDTF">2022-12-04T17:32:23Z</dcterms:created>
  <dcterms:modified xsi:type="dcterms:W3CDTF">2022-12-04T17:55:39Z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