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6B2C1-FC78-4102-B973-F1E24217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ESCAPE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C57097-DC51-4327-908F-E6C7876CF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By Sophia </a:t>
            </a:r>
            <a:r>
              <a:rPr lang="en-US" dirty="0" err="1"/>
              <a:t>Chemerchey</a:t>
            </a:r>
            <a:r>
              <a:rPr lang="en-US" dirty="0"/>
              <a:t> and Ilya </a:t>
            </a:r>
            <a:r>
              <a:rPr lang="en-US" dirty="0" err="1"/>
              <a:t>Barmin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740CF-5256-4149-9547-D849ABED8001}"/>
              </a:ext>
            </a:extLst>
          </p:cNvPr>
          <p:cNvSpPr txBox="1"/>
          <p:nvPr/>
        </p:nvSpPr>
        <p:spPr>
          <a:xfrm>
            <a:off x="193964" y="612845"/>
            <a:ext cx="116932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Идея:</a:t>
            </a:r>
          </a:p>
          <a:p>
            <a:endParaRPr lang="ru-RU" sz="4000" dirty="0"/>
          </a:p>
          <a:p>
            <a:r>
              <a:rPr lang="ru-RU" sz="3200" dirty="0"/>
              <a:t>Всю жизнь вы провели в добровольном заключении под землей, но ваших амбиций достаточно, чтобы решится на отчаянный поступок и сбежать</a:t>
            </a:r>
          </a:p>
          <a:p>
            <a:endParaRPr lang="ru-RU" sz="3200" dirty="0"/>
          </a:p>
          <a:p>
            <a:r>
              <a:rPr lang="ru-RU" sz="3200" dirty="0"/>
              <a:t>Задача игрока – найти утерянный код, дающий возможность выйти на свободу</a:t>
            </a:r>
          </a:p>
        </p:txBody>
      </p:sp>
    </p:spTree>
    <p:extLst>
      <p:ext uri="{BB962C8B-B14F-4D97-AF65-F5344CB8AC3E}">
        <p14:creationId xmlns:p14="http://schemas.microsoft.com/office/powerpoint/2010/main" val="260743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50952-ADBF-4D6C-B875-C74FA2432EBA}"/>
              </a:ext>
            </a:extLst>
          </p:cNvPr>
          <p:cNvSpPr txBox="1"/>
          <p:nvPr/>
        </p:nvSpPr>
        <p:spPr>
          <a:xfrm>
            <a:off x="4114801" y="-1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u="sng" dirty="0"/>
              <a:t>СТРУКТУРА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9AF6E-94C3-4AB6-8542-4E4603472FB5}"/>
              </a:ext>
            </a:extLst>
          </p:cNvPr>
          <p:cNvSpPr txBox="1"/>
          <p:nvPr/>
        </p:nvSpPr>
        <p:spPr>
          <a:xfrm>
            <a:off x="5070771" y="1066795"/>
            <a:ext cx="205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ESCAPE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65519-7C2C-46D3-9AE6-1E0088AE1AFB}"/>
              </a:ext>
            </a:extLst>
          </p:cNvPr>
          <p:cNvSpPr txBox="1"/>
          <p:nvPr/>
        </p:nvSpPr>
        <p:spPr>
          <a:xfrm>
            <a:off x="3352800" y="249205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00E4F-669C-4D6D-829B-A238F739D3D8}"/>
              </a:ext>
            </a:extLst>
          </p:cNvPr>
          <p:cNvSpPr txBox="1"/>
          <p:nvPr/>
        </p:nvSpPr>
        <p:spPr>
          <a:xfrm>
            <a:off x="6539345" y="2492052"/>
            <a:ext cx="288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game_states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B1612-F273-454E-9F3B-BF07C6F36BF4}"/>
              </a:ext>
            </a:extLst>
          </p:cNvPr>
          <p:cNvSpPr txBox="1"/>
          <p:nvPr/>
        </p:nvSpPr>
        <p:spPr>
          <a:xfrm>
            <a:off x="10307778" y="1887379"/>
            <a:ext cx="1413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sprites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E266F-A045-4F62-B683-D0116AE9152E}"/>
              </a:ext>
            </a:extLst>
          </p:cNvPr>
          <p:cNvSpPr txBox="1"/>
          <p:nvPr/>
        </p:nvSpPr>
        <p:spPr>
          <a:xfrm>
            <a:off x="0" y="1887379"/>
            <a:ext cx="221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resources</a:t>
            </a:r>
            <a:endParaRPr lang="ru-RU" sz="32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212CBCF-FD34-46AB-AA60-6E7DB2096816}"/>
              </a:ext>
            </a:extLst>
          </p:cNvPr>
          <p:cNvCxnSpPr>
            <a:cxnSpLocks/>
            <a:stCxn id="3" idx="2"/>
            <a:endCxn id="7" idx="3"/>
          </p:cNvCxnSpPr>
          <p:nvPr/>
        </p:nvCxnSpPr>
        <p:spPr>
          <a:xfrm flipH="1">
            <a:off x="2216742" y="1651570"/>
            <a:ext cx="3879258" cy="528197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EBADFF2-D441-47C2-9D56-02A49EDAD081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114800" y="1651570"/>
            <a:ext cx="1981200" cy="840483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593337A-708C-475C-8E8A-069883EF1D45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>
            <a:off x="6096000" y="1651570"/>
            <a:ext cx="4211778" cy="528197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CFF6306-BF5A-4BC5-B141-BEDC26F41FD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6000" y="1651570"/>
            <a:ext cx="1884217" cy="840482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E9A75-C2A2-459C-8531-5D38ECEC42D4}"/>
              </a:ext>
            </a:extLst>
          </p:cNvPr>
          <p:cNvSpPr txBox="1"/>
          <p:nvPr/>
        </p:nvSpPr>
        <p:spPr>
          <a:xfrm>
            <a:off x="1911875" y="3656852"/>
            <a:ext cx="171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base_game</a:t>
            </a:r>
            <a:endParaRPr lang="ru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C81DC-67E6-4D75-B2D2-2AB6E1580354}"/>
              </a:ext>
            </a:extLst>
          </p:cNvPr>
          <p:cNvSpPr txBox="1"/>
          <p:nvPr/>
        </p:nvSpPr>
        <p:spPr>
          <a:xfrm>
            <a:off x="2313710" y="4051652"/>
            <a:ext cx="160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</a:t>
            </a:r>
            <a:r>
              <a:rPr lang="en-US" sz="2000" dirty="0" err="1"/>
              <a:t>ase_sprite</a:t>
            </a:r>
            <a:endParaRPr lang="ru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B889D-F10E-440C-91EE-201EFF8DE265}"/>
              </a:ext>
            </a:extLst>
          </p:cNvPr>
          <p:cNvSpPr txBox="1"/>
          <p:nvPr/>
        </p:nvSpPr>
        <p:spPr>
          <a:xfrm>
            <a:off x="817380" y="3261903"/>
            <a:ext cx="249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base_game_state</a:t>
            </a:r>
            <a:endParaRPr lang="ru-RU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F060A-8028-42CA-B088-A3C7F30CBF4C}"/>
              </a:ext>
            </a:extLst>
          </p:cNvPr>
          <p:cNvSpPr txBox="1"/>
          <p:nvPr/>
        </p:nvSpPr>
        <p:spPr>
          <a:xfrm>
            <a:off x="3075678" y="4446601"/>
            <a:ext cx="1191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camera</a:t>
            </a:r>
            <a:endParaRPr lang="ru-RU" sz="2000" dirty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0157D68-6B7A-4FD3-8A86-BFDB6DC8DCD8}"/>
              </a:ext>
            </a:extLst>
          </p:cNvPr>
          <p:cNvCxnSpPr>
            <a:cxnSpLocks/>
            <a:stCxn id="4" idx="2"/>
            <a:endCxn id="25" idx="3"/>
          </p:cNvCxnSpPr>
          <p:nvPr/>
        </p:nvCxnSpPr>
        <p:spPr>
          <a:xfrm flipH="1">
            <a:off x="3311290" y="3076828"/>
            <a:ext cx="803510" cy="38513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FD76F77-0C28-4766-A640-65E0C5446F6B}"/>
              </a:ext>
            </a:extLst>
          </p:cNvPr>
          <p:cNvCxnSpPr>
            <a:cxnSpLocks/>
            <a:stCxn id="4" idx="2"/>
            <a:endCxn id="23" idx="3"/>
          </p:cNvCxnSpPr>
          <p:nvPr/>
        </p:nvCxnSpPr>
        <p:spPr>
          <a:xfrm flipH="1">
            <a:off x="3629945" y="3076828"/>
            <a:ext cx="484855" cy="78007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96CE0C1-CAC4-4EAE-8228-684C4F77CF1F}"/>
              </a:ext>
            </a:extLst>
          </p:cNvPr>
          <p:cNvCxnSpPr>
            <a:cxnSpLocks/>
            <a:stCxn id="4" idx="2"/>
            <a:endCxn id="24" idx="3"/>
          </p:cNvCxnSpPr>
          <p:nvPr/>
        </p:nvCxnSpPr>
        <p:spPr>
          <a:xfrm flipH="1">
            <a:off x="3920858" y="3076828"/>
            <a:ext cx="193942" cy="117487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C2F3394-AD74-4840-9906-EC64E4F5AB95}"/>
              </a:ext>
            </a:extLst>
          </p:cNvPr>
          <p:cNvCxnSpPr>
            <a:cxnSpLocks/>
            <a:stCxn id="4" idx="2"/>
            <a:endCxn id="26" idx="3"/>
          </p:cNvCxnSpPr>
          <p:nvPr/>
        </p:nvCxnSpPr>
        <p:spPr>
          <a:xfrm>
            <a:off x="4114800" y="3076828"/>
            <a:ext cx="152432" cy="1569828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BBA2DD-8FEF-45FD-9100-4CD4A09B57E3}"/>
              </a:ext>
            </a:extLst>
          </p:cNvPr>
          <p:cNvSpPr txBox="1"/>
          <p:nvPr/>
        </p:nvSpPr>
        <p:spPr>
          <a:xfrm flipH="1">
            <a:off x="8515079" y="3651542"/>
            <a:ext cx="216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personal_room</a:t>
            </a:r>
            <a:endParaRPr lang="ru-RU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9ED629-BD53-458D-A476-9804475ADD4D}"/>
              </a:ext>
            </a:extLst>
          </p:cNvPr>
          <p:cNvSpPr txBox="1"/>
          <p:nvPr/>
        </p:nvSpPr>
        <p:spPr>
          <a:xfrm flipH="1">
            <a:off x="8286382" y="4051652"/>
            <a:ext cx="116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corridor</a:t>
            </a:r>
            <a:endParaRPr lang="ru-RU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6C37C6-30A0-4333-9E36-F24717305B57}"/>
              </a:ext>
            </a:extLst>
          </p:cNvPr>
          <p:cNvSpPr txBox="1"/>
          <p:nvPr/>
        </p:nvSpPr>
        <p:spPr>
          <a:xfrm flipH="1">
            <a:off x="8922270" y="3275553"/>
            <a:ext cx="171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start_screen</a:t>
            </a:r>
            <a:endParaRPr lang="ru-RU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4BD256-0FB1-4705-91A5-63710B30B083}"/>
              </a:ext>
            </a:extLst>
          </p:cNvPr>
          <p:cNvSpPr txBox="1"/>
          <p:nvPr/>
        </p:nvSpPr>
        <p:spPr>
          <a:xfrm flipH="1">
            <a:off x="7963712" y="4446601"/>
            <a:ext cx="87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titres</a:t>
            </a:r>
            <a:endParaRPr lang="ru-RU" sz="2000" dirty="0"/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05430B47-42DF-4C68-9016-F64BC67AFEBB}"/>
              </a:ext>
            </a:extLst>
          </p:cNvPr>
          <p:cNvCxnSpPr>
            <a:cxnSpLocks/>
            <a:stCxn id="5" idx="2"/>
            <a:endCxn id="66" idx="3"/>
          </p:cNvCxnSpPr>
          <p:nvPr/>
        </p:nvCxnSpPr>
        <p:spPr>
          <a:xfrm>
            <a:off x="7980217" y="3076827"/>
            <a:ext cx="942053" cy="398781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48C1CAC3-63A8-472B-89E1-DD68F841CE85}"/>
              </a:ext>
            </a:extLst>
          </p:cNvPr>
          <p:cNvCxnSpPr>
            <a:cxnSpLocks/>
            <a:stCxn id="5" idx="2"/>
            <a:endCxn id="64" idx="3"/>
          </p:cNvCxnSpPr>
          <p:nvPr/>
        </p:nvCxnSpPr>
        <p:spPr>
          <a:xfrm>
            <a:off x="7980217" y="3076827"/>
            <a:ext cx="534862" cy="77477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BED8697C-2699-4417-A0F1-9723FE77EDBB}"/>
              </a:ext>
            </a:extLst>
          </p:cNvPr>
          <p:cNvCxnSpPr>
            <a:cxnSpLocks/>
            <a:stCxn id="5" idx="2"/>
            <a:endCxn id="65" idx="3"/>
          </p:cNvCxnSpPr>
          <p:nvPr/>
        </p:nvCxnSpPr>
        <p:spPr>
          <a:xfrm>
            <a:off x="7980217" y="3076827"/>
            <a:ext cx="306165" cy="117488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9D50AE4-7235-42C1-86D6-654836869568}"/>
              </a:ext>
            </a:extLst>
          </p:cNvPr>
          <p:cNvCxnSpPr>
            <a:cxnSpLocks/>
            <a:stCxn id="5" idx="2"/>
            <a:endCxn id="67" idx="3"/>
          </p:cNvCxnSpPr>
          <p:nvPr/>
        </p:nvCxnSpPr>
        <p:spPr>
          <a:xfrm flipH="1">
            <a:off x="7963712" y="3076827"/>
            <a:ext cx="16505" cy="156982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0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9B70AC-FB52-4FB4-9F86-9BC004E8D415}"/>
              </a:ext>
            </a:extLst>
          </p:cNvPr>
          <p:cNvSpPr txBox="1"/>
          <p:nvPr/>
        </p:nvSpPr>
        <p:spPr>
          <a:xfrm>
            <a:off x="325582" y="428179"/>
            <a:ext cx="1154083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Технологии:</a:t>
            </a:r>
          </a:p>
          <a:p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Основа - библиотека </a:t>
            </a:r>
            <a:r>
              <a:rPr lang="en-US" sz="3200" dirty="0" err="1"/>
              <a:t>pygame</a:t>
            </a:r>
            <a:r>
              <a:rPr lang="ru-RU" sz="3200" dirty="0"/>
              <a:t>, предоставляющая возможность работы с:</a:t>
            </a:r>
          </a:p>
          <a:p>
            <a:pPr marL="285750" indent="434975">
              <a:buFont typeface="Arial" panose="020B0604020202020204" pitchFamily="34" charset="0"/>
              <a:buChar char="•"/>
            </a:pPr>
            <a:r>
              <a:rPr lang="ru-RU" sz="3200" dirty="0"/>
              <a:t>Изображения</a:t>
            </a:r>
          </a:p>
          <a:p>
            <a:pPr marL="285750" indent="434975">
              <a:buFont typeface="Arial" panose="020B0604020202020204" pitchFamily="34" charset="0"/>
              <a:buChar char="•"/>
            </a:pPr>
            <a:r>
              <a:rPr lang="ru-RU" sz="3200" dirty="0"/>
              <a:t>Музыка</a:t>
            </a:r>
          </a:p>
          <a:p>
            <a:pPr marL="285750" indent="434975">
              <a:buFont typeface="Arial" panose="020B0604020202020204" pitchFamily="34" charset="0"/>
              <a:buChar char="•"/>
            </a:pPr>
            <a:r>
              <a:rPr lang="ru-RU" sz="3200" dirty="0"/>
              <a:t>Шрифты</a:t>
            </a:r>
          </a:p>
          <a:p>
            <a:pPr marL="285750"/>
            <a:endParaRPr lang="ru-RU" sz="3200" dirty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ru-RU" sz="3200" dirty="0"/>
              <a:t>Собственноручно нарисованные картинки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ru-RU" sz="3200" dirty="0"/>
              <a:t>Обработка действий пользователя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E0532-A3BE-4D3D-A0BD-066A496DA6DE}"/>
              </a:ext>
            </a:extLst>
          </p:cNvPr>
          <p:cNvSpPr txBox="1"/>
          <p:nvPr/>
        </p:nvSpPr>
        <p:spPr>
          <a:xfrm>
            <a:off x="249382" y="612845"/>
            <a:ext cx="11610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Вывод:</a:t>
            </a:r>
          </a:p>
          <a:p>
            <a:endParaRPr lang="ru-RU" sz="3200" dirty="0"/>
          </a:p>
          <a:p>
            <a:r>
              <a:rPr lang="ru-RU" sz="3200" dirty="0"/>
              <a:t>Этот проект: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Научил на базовым знаниям по созданию игр на </a:t>
            </a:r>
            <a:r>
              <a:rPr lang="en-US" sz="3200" dirty="0" err="1"/>
              <a:t>pygame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Предоставил возможность практики работе в </a:t>
            </a:r>
            <a:r>
              <a:rPr lang="en-US" sz="3200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Развил навыки работы в команде</a:t>
            </a:r>
          </a:p>
          <a:p>
            <a:endParaRPr lang="ru-RU" sz="3200" dirty="0"/>
          </a:p>
          <a:p>
            <a:r>
              <a:rPr lang="ru-RU" sz="3200" dirty="0"/>
              <a:t>Что можно добавить?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Множество комнат и новых, ещё более хитроумных головоломок</a:t>
            </a:r>
          </a:p>
        </p:txBody>
      </p:sp>
    </p:spTree>
    <p:extLst>
      <p:ext uri="{BB962C8B-B14F-4D97-AF65-F5344CB8AC3E}">
        <p14:creationId xmlns:p14="http://schemas.microsoft.com/office/powerpoint/2010/main" val="42040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7BF23D-A33D-4E35-A2E0-F57BCB4A247A}"/>
              </a:ext>
            </a:extLst>
          </p:cNvPr>
          <p:cNvSpPr txBox="1"/>
          <p:nvPr/>
        </p:nvSpPr>
        <p:spPr>
          <a:xfrm>
            <a:off x="1336964" y="2028617"/>
            <a:ext cx="95180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Спасибо за ваше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0527380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lnDef>
      <a:spPr>
        <a:ln w="76200">
          <a:solidFill>
            <a:schemeClr val="tx1">
              <a:alpha val="6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{65CDAF2E-F358-47A5-9C5F-3BC311092498}tf02900771</Template>
  <TotalTime>48</TotalTime>
  <Words>134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Сектор</vt:lpstr>
      <vt:lpstr>ESCAPE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</dc:title>
  <dc:creator>ridering</dc:creator>
  <cp:lastModifiedBy>ridering</cp:lastModifiedBy>
  <cp:revision>6</cp:revision>
  <dcterms:created xsi:type="dcterms:W3CDTF">2020-01-25T10:43:32Z</dcterms:created>
  <dcterms:modified xsi:type="dcterms:W3CDTF">2020-01-25T11:31:52Z</dcterms:modified>
</cp:coreProperties>
</file>