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07293-D372-A677-E0C1-8CA047790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A2C52-1E3F-0EBF-494B-429C3ABE2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599AE-D109-8E74-468C-6285ADD9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3E56-6395-44DC-B907-79A071198043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81ACE-4D5F-1FC4-A708-E41B833E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918DE-8736-F510-5B00-DD0FCEEF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55E2-2861-45BC-82E0-1979C7AAD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10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74D7C-1596-3C00-4C52-356D36C5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5A2D9-15C4-E210-703E-7883AD8DF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141ED-3605-CD50-4E46-EC813D45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3E56-6395-44DC-B907-79A071198043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C5605-680B-82A9-BE9C-C92BFA6E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ED213-1CED-8FD1-3F69-1DA7294A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55E2-2861-45BC-82E0-1979C7AAD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7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F65B25-4E26-39DA-259D-99AE32F3B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4A6E4-8F8C-5D76-DC9B-66BEF531A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66C2A-3620-E442-446E-1E4C11CC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3E56-6395-44DC-B907-79A071198043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029BE-F616-A20E-097B-3F22A703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60A3F-730C-99E4-68B3-9EC4E1A1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55E2-2861-45BC-82E0-1979C7AAD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32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D8F9F-A87D-9AE7-F310-3D1D40CC3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EAC5A-5857-2D82-2AE6-69D36B6F6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7EC9C-59B7-DDBA-3B91-18460BA7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3E56-6395-44DC-B907-79A071198043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9625F-880A-3823-207E-A4359E6A6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DB854-A56C-EF9A-93A0-EBDED2BF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55E2-2861-45BC-82E0-1979C7AAD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89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DD3EB-752C-79F7-C2E6-0F51BC32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B3EC7-4627-4201-9010-E027E664A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835A9-197E-3F12-7A90-C5A07AB5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3E56-6395-44DC-B907-79A071198043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E03C5-B6F1-DAB7-599E-AA74DAEE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12083-D029-5B21-1719-C8620AAF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55E2-2861-45BC-82E0-1979C7AAD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19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4B3AF-B407-BC94-B7A6-DE31F6D5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CC6C5-D2BA-F95F-D1D9-75125AA30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2D64B-AF1F-F9F8-6138-8C3F73BF2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137BA-3527-6F56-2CA1-E7A574CC3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3E56-6395-44DC-B907-79A071198043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F3418-83D3-D81D-0081-0E8CCC40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677BB-1B7B-AC7E-2D38-35D2E038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55E2-2861-45BC-82E0-1979C7AAD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95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387D4-4DD4-F292-E1F6-C0C5BC21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955D2-CC57-925C-D91C-D256FE23A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3A46A-E772-F682-A0E9-6D5811403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B355A-8460-EEAF-62BE-5647E8A1E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877F49-367B-6B68-B7B1-8231418C4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2C8A31-3F84-7317-78AB-13A2DDFB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3E56-6395-44DC-B907-79A071198043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20A06D-0CE2-F81D-10EA-227EF2C8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C9D81-476A-BE4A-6711-BC3EFB38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55E2-2861-45BC-82E0-1979C7AAD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85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EFD9-D21D-84C0-9ED4-81FA578A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6A8A8-EEA1-DEAE-8F3F-D9CAAE14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3E56-6395-44DC-B907-79A071198043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D496C-36F0-1BCA-239A-1374D82E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E81E5-D7C7-D106-85BA-61AADB853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55E2-2861-45BC-82E0-1979C7AAD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84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881D6-F56E-D286-8A72-8B9CD7D05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3E56-6395-44DC-B907-79A071198043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D34564-727D-EA37-DFBE-1C0C0CFC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6E9A8-CB1C-CCF3-17F8-FDB1E9D2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55E2-2861-45BC-82E0-1979C7AAD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05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D450-F195-5034-D82C-CB88628B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36D25-604F-8F24-5654-6AE846EA3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98936-8402-277A-82F6-2FAB147E7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A5DDB-2542-F777-7F4F-79F89025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3E56-6395-44DC-B907-79A071198043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1D8F-5580-58CE-C287-C63C4AD2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79946-D2C0-C724-AF20-B9085F94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55E2-2861-45BC-82E0-1979C7AAD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9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1717-6CAD-53C4-E6AC-C8D46F38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BD6554-5AD5-39C7-B6BB-D8A79CF09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50C7C-A47D-9916-968A-0F02A4259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5630B-3D8B-4D6A-75A8-1EF09520F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3E56-6395-44DC-B907-79A071198043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ACBCE-670E-EAB1-3D63-036A2F96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BAF94-13AD-7FAE-012D-714648B3E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55E2-2861-45BC-82E0-1979C7AAD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33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1552DB-C972-994A-AAC7-D2DEDE4DC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D5EE9-2C48-2073-4DDF-DE81615F3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EB320-5987-E14B-CE4D-CE31D6258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83E56-6395-44DC-B907-79A071198043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059E9-853D-8D07-797D-59CDEABDD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26E10-526E-8D3E-2DEF-AA6EA4AFE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D55E2-2861-45BC-82E0-1979C7AAD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466273C-BE23-F0CC-BA7B-41BBDC74E6C7}"/>
              </a:ext>
            </a:extLst>
          </p:cNvPr>
          <p:cNvSpPr txBox="1"/>
          <p:nvPr/>
        </p:nvSpPr>
        <p:spPr>
          <a:xfrm>
            <a:off x="993056" y="54506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AF097C-91C2-2E68-6DD4-FC6F45A1F2BF}"/>
              </a:ext>
            </a:extLst>
          </p:cNvPr>
          <p:cNvSpPr txBox="1"/>
          <p:nvPr/>
        </p:nvSpPr>
        <p:spPr>
          <a:xfrm>
            <a:off x="4449095" y="5450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E08518-F341-6273-FA19-DB56AD28A0B7}"/>
              </a:ext>
            </a:extLst>
          </p:cNvPr>
          <p:cNvSpPr txBox="1"/>
          <p:nvPr/>
        </p:nvSpPr>
        <p:spPr>
          <a:xfrm>
            <a:off x="7886869" y="54506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</a:t>
            </a:r>
          </a:p>
        </p:txBody>
      </p:sp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B085F79E-3619-604D-99D3-D18D7D56A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2" y="914395"/>
            <a:ext cx="3200406" cy="4480569"/>
          </a:xfrm>
          <a:prstGeom prst="rect">
            <a:avLst/>
          </a:prstGeom>
        </p:spPr>
      </p:pic>
      <p:pic>
        <p:nvPicPr>
          <p:cNvPr id="22" name="Picture 21" descr="Chart&#10;&#10;Description automatically generated">
            <a:extLst>
              <a:ext uri="{FF2B5EF4-FFF2-40B4-BE49-F238E27FC236}">
                <a16:creationId xmlns:a16="http://schemas.microsoft.com/office/drawing/2014/main" id="{E6FA9787-E14F-E99C-D1C0-06227AA45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883" y="914394"/>
            <a:ext cx="3200406" cy="4480569"/>
          </a:xfrm>
          <a:prstGeom prst="rect">
            <a:avLst/>
          </a:prstGeom>
        </p:spPr>
      </p:pic>
      <p:pic>
        <p:nvPicPr>
          <p:cNvPr id="24" name="Picture 23" descr="Chart&#10;&#10;Description automatically generated with low confidence">
            <a:extLst>
              <a:ext uri="{FF2B5EF4-FFF2-40B4-BE49-F238E27FC236}">
                <a16:creationId xmlns:a16="http://schemas.microsoft.com/office/drawing/2014/main" id="{535C32A7-2A5D-9194-2C7A-CDF1EB200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248" y="914393"/>
            <a:ext cx="3200406" cy="4480569"/>
          </a:xfrm>
          <a:prstGeom prst="rect">
            <a:avLst/>
          </a:prstGeom>
        </p:spPr>
      </p:pic>
      <p:pic>
        <p:nvPicPr>
          <p:cNvPr id="3" name="Picture 2" descr="A group of green and red lines&#10;&#10;Description automatically generated">
            <a:extLst>
              <a:ext uri="{FF2B5EF4-FFF2-40B4-BE49-F238E27FC236}">
                <a16:creationId xmlns:a16="http://schemas.microsoft.com/office/drawing/2014/main" id="{E39DD62A-B4C6-A3CC-2C21-3ED7AE431C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20" y="914393"/>
            <a:ext cx="3200406" cy="4480569"/>
          </a:xfrm>
          <a:prstGeom prst="rect">
            <a:avLst/>
          </a:prstGeom>
        </p:spPr>
      </p:pic>
      <p:pic>
        <p:nvPicPr>
          <p:cNvPr id="5" name="Picture 4" descr="A group of green and pink lines&#10;&#10;Description automatically generated">
            <a:extLst>
              <a:ext uri="{FF2B5EF4-FFF2-40B4-BE49-F238E27FC236}">
                <a16:creationId xmlns:a16="http://schemas.microsoft.com/office/drawing/2014/main" id="{7F98C941-7816-82D5-F0B5-1F0C53E0D5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591" y="914392"/>
            <a:ext cx="3200406" cy="4480569"/>
          </a:xfrm>
          <a:prstGeom prst="rect">
            <a:avLst/>
          </a:prstGeom>
        </p:spPr>
      </p:pic>
      <p:pic>
        <p:nvPicPr>
          <p:cNvPr id="7" name="Picture 6" descr="A graph of green and pink lines&#10;&#10;Description automatically generated with medium confidence">
            <a:extLst>
              <a:ext uri="{FF2B5EF4-FFF2-40B4-BE49-F238E27FC236}">
                <a16:creationId xmlns:a16="http://schemas.microsoft.com/office/drawing/2014/main" id="{3531951F-75EF-4E72-04EC-1C04F31679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432" y="914392"/>
            <a:ext cx="3200406" cy="44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5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EICHENSEER, KILIAN</dc:creator>
  <cp:lastModifiedBy>EICHENSEER, KILIAN</cp:lastModifiedBy>
  <cp:revision>2</cp:revision>
  <dcterms:created xsi:type="dcterms:W3CDTF">2023-01-22T08:36:15Z</dcterms:created>
  <dcterms:modified xsi:type="dcterms:W3CDTF">2023-09-15T13:20:03Z</dcterms:modified>
</cp:coreProperties>
</file>