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7A9CF"/>
    <a:srgbClr val="BFDFEC"/>
    <a:srgbClr val="3690C0"/>
    <a:srgbClr val="018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66"/>
  </p:normalViewPr>
  <p:slideViewPr>
    <p:cSldViewPr snapToGrid="0" snapToObjects="1">
      <p:cViewPr varScale="1">
        <p:scale>
          <a:sx n="138" d="100"/>
          <a:sy n="138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0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9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2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469A-41BA-ED4F-8DB3-DB1B415680DE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1EB-3B93-6C47-9626-D3DADB5F9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0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DD881A-27FA-22CE-5503-4981135BB088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601293" y="1565649"/>
            <a:ext cx="506" cy="8325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DC28EE70-A1D9-0A9A-F6FB-20297505C2BF}"/>
              </a:ext>
            </a:extLst>
          </p:cNvPr>
          <p:cNvSpPr/>
          <p:nvPr/>
        </p:nvSpPr>
        <p:spPr>
          <a:xfrm flipH="1">
            <a:off x="4076702" y="1159743"/>
            <a:ext cx="1010240" cy="945549"/>
          </a:xfrm>
          <a:custGeom>
            <a:avLst/>
            <a:gdLst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45737 h 2045737"/>
              <a:gd name="connsiteX1" fmla="*/ 1257300 w 3340100"/>
              <a:gd name="connsiteY1" fmla="*/ 1423437 h 2045737"/>
              <a:gd name="connsiteX2" fmla="*/ 2819400 w 3340100"/>
              <a:gd name="connsiteY2" fmla="*/ 89937 h 2045737"/>
              <a:gd name="connsiteX3" fmla="*/ 3340100 w 3340100"/>
              <a:gd name="connsiteY3" fmla="*/ 229637 h 204573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2014567 h 2014567"/>
              <a:gd name="connsiteX1" fmla="*/ 1490382 w 3340100"/>
              <a:gd name="connsiteY1" fmla="*/ 970926 h 2014567"/>
              <a:gd name="connsiteX2" fmla="*/ 2819400 w 3340100"/>
              <a:gd name="connsiteY2" fmla="*/ 58767 h 2014567"/>
              <a:gd name="connsiteX3" fmla="*/ 3340100 w 3340100"/>
              <a:gd name="connsiteY3" fmla="*/ 198467 h 2014567"/>
              <a:gd name="connsiteX0" fmla="*/ 0 w 3340100"/>
              <a:gd name="connsiteY0" fmla="*/ 1995354 h 1995354"/>
              <a:gd name="connsiteX1" fmla="*/ 1705535 w 3340100"/>
              <a:gd name="connsiteY1" fmla="*/ 691736 h 1995354"/>
              <a:gd name="connsiteX2" fmla="*/ 2819400 w 3340100"/>
              <a:gd name="connsiteY2" fmla="*/ 39554 h 1995354"/>
              <a:gd name="connsiteX3" fmla="*/ 3340100 w 3340100"/>
              <a:gd name="connsiteY3" fmla="*/ 179254 h 1995354"/>
              <a:gd name="connsiteX0" fmla="*/ 0 w 3340100"/>
              <a:gd name="connsiteY0" fmla="*/ 1955800 h 1955800"/>
              <a:gd name="connsiteX1" fmla="*/ 1705535 w 3340100"/>
              <a:gd name="connsiteY1" fmla="*/ 652182 h 1955800"/>
              <a:gd name="connsiteX2" fmla="*/ 2819400 w 3340100"/>
              <a:gd name="connsiteY2" fmla="*/ 0 h 1955800"/>
              <a:gd name="connsiteX3" fmla="*/ 3340100 w 3340100"/>
              <a:gd name="connsiteY3" fmla="*/ 139700 h 1955800"/>
              <a:gd name="connsiteX0" fmla="*/ 0 w 3378670"/>
              <a:gd name="connsiteY0" fmla="*/ 1955800 h 1955800"/>
              <a:gd name="connsiteX1" fmla="*/ 1705535 w 3378670"/>
              <a:gd name="connsiteY1" fmla="*/ 652182 h 1955800"/>
              <a:gd name="connsiteX2" fmla="*/ 2819400 w 3378670"/>
              <a:gd name="connsiteY2" fmla="*/ 0 h 1955800"/>
              <a:gd name="connsiteX3" fmla="*/ 3340100 w 3378670"/>
              <a:gd name="connsiteY3" fmla="*/ 139700 h 1955800"/>
              <a:gd name="connsiteX4" fmla="*/ 3340100 w 3378670"/>
              <a:gd name="connsiteY4" fmla="*/ 133723 h 1955800"/>
              <a:gd name="connsiteX0" fmla="*/ 0 w 3412818"/>
              <a:gd name="connsiteY0" fmla="*/ 1955800 h 1955800"/>
              <a:gd name="connsiteX1" fmla="*/ 1705535 w 3412818"/>
              <a:gd name="connsiteY1" fmla="*/ 652182 h 1955800"/>
              <a:gd name="connsiteX2" fmla="*/ 2819400 w 3412818"/>
              <a:gd name="connsiteY2" fmla="*/ 0 h 1955800"/>
              <a:gd name="connsiteX3" fmla="*/ 3340100 w 3412818"/>
              <a:gd name="connsiteY3" fmla="*/ 139700 h 1955800"/>
              <a:gd name="connsiteX4" fmla="*/ 3411818 w 3412818"/>
              <a:gd name="connsiteY4" fmla="*/ 160617 h 1955800"/>
              <a:gd name="connsiteX0" fmla="*/ 0 w 3411818"/>
              <a:gd name="connsiteY0" fmla="*/ 1974688 h 1974688"/>
              <a:gd name="connsiteX1" fmla="*/ 1705535 w 3411818"/>
              <a:gd name="connsiteY1" fmla="*/ 671070 h 1974688"/>
              <a:gd name="connsiteX2" fmla="*/ 2819400 w 3411818"/>
              <a:gd name="connsiteY2" fmla="*/ 18888 h 1974688"/>
              <a:gd name="connsiteX3" fmla="*/ 3411818 w 3411818"/>
              <a:gd name="connsiteY3" fmla="*/ 179505 h 1974688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5809 h 1955809"/>
              <a:gd name="connsiteX1" fmla="*/ 1705535 w 3411818"/>
              <a:gd name="connsiteY1" fmla="*/ 652191 h 1955809"/>
              <a:gd name="connsiteX2" fmla="*/ 2819400 w 3411818"/>
              <a:gd name="connsiteY2" fmla="*/ 9 h 1955809"/>
              <a:gd name="connsiteX3" fmla="*/ 3411818 w 3411818"/>
              <a:gd name="connsiteY3" fmla="*/ 160626 h 1955809"/>
              <a:gd name="connsiteX0" fmla="*/ 0 w 3411818"/>
              <a:gd name="connsiteY0" fmla="*/ 1958122 h 1958122"/>
              <a:gd name="connsiteX1" fmla="*/ 1705535 w 3411818"/>
              <a:gd name="connsiteY1" fmla="*/ 654504 h 1958122"/>
              <a:gd name="connsiteX2" fmla="*/ 2819400 w 3411818"/>
              <a:gd name="connsiteY2" fmla="*/ 2322 h 1958122"/>
              <a:gd name="connsiteX3" fmla="*/ 3411818 w 3411818"/>
              <a:gd name="connsiteY3" fmla="*/ 162939 h 1958122"/>
              <a:gd name="connsiteX0" fmla="*/ 0 w 3574813"/>
              <a:gd name="connsiteY0" fmla="*/ 2057364 h 2057364"/>
              <a:gd name="connsiteX1" fmla="*/ 1705535 w 3574813"/>
              <a:gd name="connsiteY1" fmla="*/ 753746 h 2057364"/>
              <a:gd name="connsiteX2" fmla="*/ 2819400 w 3574813"/>
              <a:gd name="connsiteY2" fmla="*/ 101564 h 2057364"/>
              <a:gd name="connsiteX3" fmla="*/ 3574813 w 3574813"/>
              <a:gd name="connsiteY3" fmla="*/ 21569 h 2057364"/>
              <a:gd name="connsiteX0" fmla="*/ 0 w 3574813"/>
              <a:gd name="connsiteY0" fmla="*/ 2077668 h 2077668"/>
              <a:gd name="connsiteX1" fmla="*/ 1705535 w 3574813"/>
              <a:gd name="connsiteY1" fmla="*/ 774050 h 2077668"/>
              <a:gd name="connsiteX2" fmla="*/ 2765069 w 3574813"/>
              <a:gd name="connsiteY2" fmla="*/ 75298 h 2077668"/>
              <a:gd name="connsiteX3" fmla="*/ 3574813 w 3574813"/>
              <a:gd name="connsiteY3" fmla="*/ 41873 h 2077668"/>
              <a:gd name="connsiteX0" fmla="*/ 0 w 3574813"/>
              <a:gd name="connsiteY0" fmla="*/ 2053704 h 2053704"/>
              <a:gd name="connsiteX1" fmla="*/ 1705535 w 3574813"/>
              <a:gd name="connsiteY1" fmla="*/ 750086 h 2053704"/>
              <a:gd name="connsiteX2" fmla="*/ 2765069 w 3574813"/>
              <a:gd name="connsiteY2" fmla="*/ 51334 h 2053704"/>
              <a:gd name="connsiteX3" fmla="*/ 3574813 w 3574813"/>
              <a:gd name="connsiteY3" fmla="*/ 17909 h 2053704"/>
              <a:gd name="connsiteX0" fmla="*/ 0 w 3574813"/>
              <a:gd name="connsiteY0" fmla="*/ 2112935 h 2112935"/>
              <a:gd name="connsiteX1" fmla="*/ 1705535 w 3574813"/>
              <a:gd name="connsiteY1" fmla="*/ 809317 h 2112935"/>
              <a:gd name="connsiteX2" fmla="*/ 2889256 w 3574813"/>
              <a:gd name="connsiteY2" fmla="*/ 17425 h 2112935"/>
              <a:gd name="connsiteX3" fmla="*/ 3574813 w 3574813"/>
              <a:gd name="connsiteY3" fmla="*/ 77140 h 2112935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42894 h 2142894"/>
              <a:gd name="connsiteX1" fmla="*/ 1705535 w 3574813"/>
              <a:gd name="connsiteY1" fmla="*/ 839276 h 2142894"/>
              <a:gd name="connsiteX2" fmla="*/ 2889256 w 3574813"/>
              <a:gd name="connsiteY2" fmla="*/ 47384 h 2142894"/>
              <a:gd name="connsiteX3" fmla="*/ 3574813 w 3574813"/>
              <a:gd name="connsiteY3" fmla="*/ 107099 h 2142894"/>
              <a:gd name="connsiteX0" fmla="*/ 0 w 3574813"/>
              <a:gd name="connsiteY0" fmla="*/ 2189467 h 2189467"/>
              <a:gd name="connsiteX1" fmla="*/ 1705535 w 3574813"/>
              <a:gd name="connsiteY1" fmla="*/ 885849 h 2189467"/>
              <a:gd name="connsiteX2" fmla="*/ 2889256 w 3574813"/>
              <a:gd name="connsiteY2" fmla="*/ 93957 h 2189467"/>
              <a:gd name="connsiteX3" fmla="*/ 3574813 w 3574813"/>
              <a:gd name="connsiteY3" fmla="*/ 37247 h 2189467"/>
              <a:gd name="connsiteX0" fmla="*/ 0 w 3574813"/>
              <a:gd name="connsiteY0" fmla="*/ 2175603 h 2175603"/>
              <a:gd name="connsiteX1" fmla="*/ 1705535 w 3574813"/>
              <a:gd name="connsiteY1" fmla="*/ 871985 h 2175603"/>
              <a:gd name="connsiteX2" fmla="*/ 2889256 w 3574813"/>
              <a:gd name="connsiteY2" fmla="*/ 80093 h 2175603"/>
              <a:gd name="connsiteX3" fmla="*/ 3574813 w 3574813"/>
              <a:gd name="connsiteY3" fmla="*/ 23383 h 217560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80593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613 h 2152613"/>
              <a:gd name="connsiteX1" fmla="*/ 1705535 w 3574813"/>
              <a:gd name="connsiteY1" fmla="*/ 848995 h 2152613"/>
              <a:gd name="connsiteX2" fmla="*/ 2757308 w 3574813"/>
              <a:gd name="connsiteY2" fmla="*/ 111434 h 2152613"/>
              <a:gd name="connsiteX3" fmla="*/ 3574813 w 3574813"/>
              <a:gd name="connsiteY3" fmla="*/ 393 h 2152613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74813"/>
              <a:gd name="connsiteY0" fmla="*/ 2152220 h 2152220"/>
              <a:gd name="connsiteX1" fmla="*/ 1705535 w 3574813"/>
              <a:gd name="connsiteY1" fmla="*/ 848602 h 2152220"/>
              <a:gd name="connsiteX2" fmla="*/ 3574813 w 3574813"/>
              <a:gd name="connsiteY2" fmla="*/ 0 h 2152220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  <a:gd name="connsiteX0" fmla="*/ 0 w 3551528"/>
              <a:gd name="connsiteY0" fmla="*/ 2284168 h 2284168"/>
              <a:gd name="connsiteX1" fmla="*/ 1705535 w 3551528"/>
              <a:gd name="connsiteY1" fmla="*/ 980550 h 2284168"/>
              <a:gd name="connsiteX2" fmla="*/ 3551528 w 3551528"/>
              <a:gd name="connsiteY2" fmla="*/ 0 h 22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528" h="2284168">
                <a:moveTo>
                  <a:pt x="0" y="2284168"/>
                </a:moveTo>
                <a:cubicBezTo>
                  <a:pt x="1039159" y="2261507"/>
                  <a:pt x="1447365" y="1532000"/>
                  <a:pt x="1705535" y="980550"/>
                </a:cubicBezTo>
                <a:cubicBezTo>
                  <a:pt x="1963705" y="429100"/>
                  <a:pt x="2463546" y="29320"/>
                  <a:pt x="3551528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CEEC72-A248-2D66-CDA9-44DD94816840}"/>
              </a:ext>
            </a:extLst>
          </p:cNvPr>
          <p:cNvCxnSpPr>
            <a:cxnSpLocks/>
          </p:cNvCxnSpPr>
          <p:nvPr/>
        </p:nvCxnSpPr>
        <p:spPr>
          <a:xfrm flipH="1">
            <a:off x="2131389" y="1986802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46E71-C807-0325-843E-E468BE3C21D3}"/>
              </a:ext>
            </a:extLst>
          </p:cNvPr>
          <p:cNvCxnSpPr>
            <a:cxnSpLocks/>
          </p:cNvCxnSpPr>
          <p:nvPr/>
        </p:nvCxnSpPr>
        <p:spPr>
          <a:xfrm flipH="1">
            <a:off x="2131389" y="1233095"/>
            <a:ext cx="13917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7BEBF5-A01A-0B96-74C9-912C14999400}"/>
              </a:ext>
            </a:extLst>
          </p:cNvPr>
          <p:cNvCxnSpPr>
            <a:cxnSpLocks/>
          </p:cNvCxnSpPr>
          <p:nvPr/>
        </p:nvCxnSpPr>
        <p:spPr>
          <a:xfrm>
            <a:off x="2186930" y="337632"/>
            <a:ext cx="0" cy="944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8D749-2C17-FD2E-CCE6-DB5FDCA9BBBA}"/>
              </a:ext>
            </a:extLst>
          </p:cNvPr>
          <p:cNvCxnSpPr>
            <a:cxnSpLocks/>
          </p:cNvCxnSpPr>
          <p:nvPr/>
        </p:nvCxnSpPr>
        <p:spPr>
          <a:xfrm>
            <a:off x="760617" y="340943"/>
            <a:ext cx="0" cy="940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F17038C-4C3D-44D4-F857-CE7D5A9973A5}"/>
              </a:ext>
            </a:extLst>
          </p:cNvPr>
          <p:cNvSpPr/>
          <p:nvPr/>
        </p:nvSpPr>
        <p:spPr>
          <a:xfrm>
            <a:off x="130617" y="1053095"/>
            <a:ext cx="2696647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COMPILATION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D0EB-44CA-68E1-ADC5-5DE485AD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063" y="787853"/>
            <a:ext cx="1358900" cy="309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FC5368-101B-0455-8B5F-BCD73A63B579}"/>
              </a:ext>
            </a:extLst>
          </p:cNvPr>
          <p:cNvSpPr/>
          <p:nvPr/>
        </p:nvSpPr>
        <p:spPr>
          <a:xfrm>
            <a:off x="130626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CHEMICAL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FB055-A8E2-CD1E-288E-8D6A16D6DEC2}"/>
              </a:ext>
            </a:extLst>
          </p:cNvPr>
          <p:cNvSpPr/>
          <p:nvPr/>
        </p:nvSpPr>
        <p:spPr>
          <a:xfrm>
            <a:off x="1567281" y="588466"/>
            <a:ext cx="1260000" cy="360001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BIOLOGICAL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19917-794B-80E2-B55B-BBC36D9A6E44}"/>
              </a:ext>
            </a:extLst>
          </p:cNvPr>
          <p:cNvSpPr/>
          <p:nvPr/>
        </p:nvSpPr>
        <p:spPr>
          <a:xfrm>
            <a:off x="130617" y="107365"/>
            <a:ext cx="2696646" cy="360000"/>
          </a:xfrm>
          <a:prstGeom prst="rect">
            <a:avLst/>
          </a:prstGeom>
          <a:solidFill>
            <a:srgbClr val="0181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DATA SURVEY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BB22A-7389-7F93-FC3E-E34EB4A1B81A}"/>
              </a:ext>
            </a:extLst>
          </p:cNvPr>
          <p:cNvSpPr/>
          <p:nvPr/>
        </p:nvSpPr>
        <p:spPr>
          <a:xfrm>
            <a:off x="130617" y="1818825"/>
            <a:ext cx="2696646" cy="360000"/>
          </a:xfrm>
          <a:prstGeom prst="rect">
            <a:avLst/>
          </a:prstGeom>
          <a:solidFill>
            <a:srgbClr val="67A9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PRIORS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B7FCC-6613-55B7-A652-44860079C160}"/>
              </a:ext>
            </a:extLst>
          </p:cNvPr>
          <p:cNvSpPr txBox="1"/>
          <p:nvPr/>
        </p:nvSpPr>
        <p:spPr>
          <a:xfrm>
            <a:off x="130617" y="729397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dirty="0"/>
              <a:t>δ</a:t>
            </a:r>
            <a:r>
              <a:rPr lang="el-GR" sz="800" baseline="30000" dirty="0"/>
              <a:t>18</a:t>
            </a:r>
            <a:r>
              <a:rPr lang="en-GB" sz="800" dirty="0"/>
              <a:t>O, ∆47, TEX86, </a:t>
            </a:r>
            <a:r>
              <a:rPr lang="en-GB" sz="800" dirty="0" err="1"/>
              <a:t>MgCa</a:t>
            </a:r>
            <a:endParaRPr lang="en-GB" sz="800" dirty="0"/>
          </a:p>
          <a:p>
            <a:pPr algn="ctr"/>
            <a:endParaRPr lang="en-GB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3AF5E-709E-1BAC-464F-CDABEE80740A}"/>
              </a:ext>
            </a:extLst>
          </p:cNvPr>
          <p:cNvSpPr txBox="1"/>
          <p:nvPr/>
        </p:nvSpPr>
        <p:spPr>
          <a:xfrm>
            <a:off x="1567281" y="721233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Coral reefs, mangroves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FDA75-1270-E6F2-8649-F4422E32A3CC}"/>
              </a:ext>
            </a:extLst>
          </p:cNvPr>
          <p:cNvSpPr/>
          <p:nvPr/>
        </p:nvSpPr>
        <p:spPr>
          <a:xfrm>
            <a:off x="130617" y="2346802"/>
            <a:ext cx="2696400" cy="27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D8977-30D0-3641-AEA6-75536F317D73}"/>
              </a:ext>
            </a:extLst>
          </p:cNvPr>
          <p:cNvGrpSpPr/>
          <p:nvPr/>
        </p:nvGrpSpPr>
        <p:grpSpPr>
          <a:xfrm>
            <a:off x="4061293" y="1081089"/>
            <a:ext cx="1080000" cy="1080000"/>
            <a:chOff x="3914651" y="2447861"/>
            <a:chExt cx="1080000" cy="1080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BD5998-765D-F5C4-83E3-5F622B16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4651" y="3510801"/>
              <a:ext cx="10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88FF84-1002-A119-F0AE-2C893C6BB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51" y="2447861"/>
              <a:ext cx="0" cy="10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B188D0-7F3F-BD08-6B47-2909B719BED8}"/>
              </a:ext>
            </a:extLst>
          </p:cNvPr>
          <p:cNvSpPr txBox="1"/>
          <p:nvPr/>
        </p:nvSpPr>
        <p:spPr>
          <a:xfrm>
            <a:off x="3971293" y="2151014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Latitude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C15D6-88B2-2B49-E40A-1FDB6EDDA731}"/>
              </a:ext>
            </a:extLst>
          </p:cNvPr>
          <p:cNvSpPr txBox="1"/>
          <p:nvPr/>
        </p:nvSpPr>
        <p:spPr>
          <a:xfrm rot="16200000">
            <a:off x="3233570" y="1492759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Temperature</a:t>
            </a:r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D72172-A00F-7777-810E-12A92F4F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2" y="2411171"/>
            <a:ext cx="2582352" cy="213373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34BB352-EEDB-97CF-BE61-C07DD1410FF7}"/>
              </a:ext>
            </a:extLst>
          </p:cNvPr>
          <p:cNvSpPr txBox="1"/>
          <p:nvPr/>
        </p:nvSpPr>
        <p:spPr>
          <a:xfrm>
            <a:off x="3971293" y="2373442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M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E5611F-D1FA-4DB5-A306-4AB7160E9E79}"/>
              </a:ext>
            </a:extLst>
          </p:cNvPr>
          <p:cNvSpPr txBox="1"/>
          <p:nvPr/>
        </p:nvSpPr>
        <p:spPr>
          <a:xfrm>
            <a:off x="3296479" y="1044859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K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2BC6A-FFF7-BAC9-8110-78C40EAF63F3}"/>
              </a:ext>
            </a:extLst>
          </p:cNvPr>
          <p:cNvSpPr txBox="1"/>
          <p:nvPr/>
        </p:nvSpPr>
        <p:spPr>
          <a:xfrm>
            <a:off x="4581822" y="1991220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A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8950FD-1D67-0A92-1989-1CBDDEA29C6A}"/>
              </a:ext>
            </a:extLst>
          </p:cNvPr>
          <p:cNvSpPr txBox="1"/>
          <p:nvPr/>
        </p:nvSpPr>
        <p:spPr>
          <a:xfrm>
            <a:off x="3967992" y="828955"/>
            <a:ext cx="12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B</a:t>
            </a:r>
            <a:endParaRPr lang="en-GB" sz="800" b="1" dirty="0">
              <a:solidFill>
                <a:srgbClr val="C00000"/>
              </a:solidFill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15005DCD-F567-B57A-7182-08B98B2A47AA}"/>
              </a:ext>
            </a:extLst>
          </p:cNvPr>
          <p:cNvSpPr/>
          <p:nvPr/>
        </p:nvSpPr>
        <p:spPr>
          <a:xfrm rot="5400000">
            <a:off x="4544631" y="581748"/>
            <a:ext cx="99782" cy="962400"/>
          </a:xfrm>
          <a:prstGeom prst="leftBrac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6311842D-7684-4C8C-A44D-26FE7136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36"/>
          <a:stretch/>
        </p:blipFill>
        <p:spPr>
          <a:xfrm>
            <a:off x="2720855" y="3335782"/>
            <a:ext cx="1384869" cy="10215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18AAA0-4610-42B0-8860-57918562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85"/>
          <a:stretch/>
        </p:blipFill>
        <p:spPr>
          <a:xfrm>
            <a:off x="2720855" y="2333866"/>
            <a:ext cx="1384869" cy="97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2B1F5-950D-4A74-AA69-205F6112B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90" b="48727"/>
          <a:stretch/>
        </p:blipFill>
        <p:spPr>
          <a:xfrm>
            <a:off x="3891029" y="-6120"/>
            <a:ext cx="1001312" cy="838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A60CA-A0DC-4689-BD92-48D12403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06" t="-1273" r="-816" b="50000"/>
          <a:stretch/>
        </p:blipFill>
        <p:spPr>
          <a:xfrm>
            <a:off x="2793119" y="-47278"/>
            <a:ext cx="1001312" cy="838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85F8D-E19D-4CB4-8FF0-DFA0C6755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27" r="49390"/>
          <a:stretch/>
        </p:blipFill>
        <p:spPr>
          <a:xfrm>
            <a:off x="2835630" y="676615"/>
            <a:ext cx="1001312" cy="838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44452-13E9-43F4-9C73-AE24EEAF2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000" r="-610" b="-1273"/>
          <a:stretch/>
        </p:blipFill>
        <p:spPr>
          <a:xfrm>
            <a:off x="3869966" y="740593"/>
            <a:ext cx="1001312" cy="838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7F6E5-E1F6-4D9B-B83E-CBEEFC13BC34}"/>
                  </a:ext>
                </a:extLst>
              </p:cNvPr>
              <p:cNvSpPr txBox="1"/>
              <p:nvPr/>
            </p:nvSpPr>
            <p:spPr>
              <a:xfrm>
                <a:off x="2727447" y="1858093"/>
                <a:ext cx="3069962" cy="445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 +</m:t>
                      </m:r>
                      <m:f>
                        <m:f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GB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1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d>
                                <m:dPr>
                                  <m:ctrlPr>
                                    <a:rPr lang="en-GB" sz="11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  <m:t>𝑎𝑏𝑠</m:t>
                                  </m:r>
                                  <m:d>
                                    <m:dPr>
                                      <m:ctrlPr>
                                        <a:rPr lang="en-GB" sz="11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1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1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GB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𝑎𝑡𝑖𝑡𝑢𝑑𝑒</m:t>
                                          </m:r>
                                        </m:e>
                                        <m:sub>
                                          <m:r>
                                            <a:rPr lang="en-GB" sz="11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10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100" b="1" i="1">
                                      <a:solidFill>
                                        <a:srgbClr val="E76D3D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GB" sz="1100" i="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GB" sz="1100" i="0" smtClean="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   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=1,...,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7F6E5-E1F6-4D9B-B83E-CBEEFC13B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47" y="1858093"/>
                <a:ext cx="3069962" cy="4456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D744C4-7D2A-4327-B4E8-9F502C108247}"/>
              </a:ext>
            </a:extLst>
          </p:cNvPr>
          <p:cNvGrpSpPr/>
          <p:nvPr/>
        </p:nvGrpSpPr>
        <p:grpSpPr>
          <a:xfrm>
            <a:off x="91236" y="3534697"/>
            <a:ext cx="2114962" cy="1658920"/>
            <a:chOff x="0" y="1696141"/>
            <a:chExt cx="6584044" cy="51643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245E05-E4C8-40B6-AA1D-9F72E29F1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6141"/>
              <a:ext cx="5833800" cy="51643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00868E-80A7-4DD6-B46F-48AA9CF7D6B6}"/>
                </a:ext>
              </a:extLst>
            </p:cNvPr>
            <p:cNvSpPr txBox="1"/>
            <p:nvPr/>
          </p:nvSpPr>
          <p:spPr>
            <a:xfrm>
              <a:off x="5925067" y="4897306"/>
              <a:ext cx="658977" cy="63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4472C4"/>
                  </a:solidFill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155053-58A8-4CE2-92A9-77E374D8DB73}"/>
                </a:ext>
              </a:extLst>
            </p:cNvPr>
            <p:cNvSpPr txBox="1"/>
            <p:nvPr/>
          </p:nvSpPr>
          <p:spPr>
            <a:xfrm>
              <a:off x="4962799" y="1972430"/>
              <a:ext cx="639383" cy="6393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C00000"/>
                  </a:solidFill>
                </a:rPr>
                <a:t>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B2A99A-400E-444B-B896-0D4B0408643D}"/>
                </a:ext>
              </a:extLst>
            </p:cNvPr>
            <p:cNvSpPr txBox="1"/>
            <p:nvPr/>
          </p:nvSpPr>
          <p:spPr>
            <a:xfrm>
              <a:off x="3474719" y="2464168"/>
              <a:ext cx="409083" cy="63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solidFill>
                    <a:srgbClr val="E76D3D"/>
                  </a:solidFill>
                </a:rPr>
                <a:t>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E75D32-98F8-4CF1-B999-80B50198391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533552" y="2275016"/>
              <a:ext cx="3429247" cy="17106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5BFE94-7305-4B34-BE5D-435651ECDA17}"/>
                </a:ext>
              </a:extLst>
            </p:cNvPr>
            <p:cNvCxnSpPr>
              <a:cxnSpLocks/>
            </p:cNvCxnSpPr>
            <p:nvPr/>
          </p:nvCxnSpPr>
          <p:spPr>
            <a:xfrm>
              <a:off x="3474720" y="2703081"/>
              <a:ext cx="0" cy="2644423"/>
            </a:xfrm>
            <a:prstGeom prst="line">
              <a:avLst/>
            </a:prstGeom>
            <a:ln w="19050">
              <a:solidFill>
                <a:srgbClr val="E76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472F99-02C8-478B-93E4-61FC66BCF8C6}"/>
                </a:ext>
              </a:extLst>
            </p:cNvPr>
            <p:cNvCxnSpPr>
              <a:cxnSpLocks/>
            </p:cNvCxnSpPr>
            <p:nvPr/>
          </p:nvCxnSpPr>
          <p:spPr>
            <a:xfrm>
              <a:off x="1556323" y="5189693"/>
              <a:ext cx="4277477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0A057D-1C40-418C-B44A-A0970B158E1A}"/>
                </a:ext>
              </a:extLst>
            </p:cNvPr>
            <p:cNvCxnSpPr>
              <a:cxnSpLocks/>
            </p:cNvCxnSpPr>
            <p:nvPr/>
          </p:nvCxnSpPr>
          <p:spPr>
            <a:xfrm>
              <a:off x="2261950" y="3515782"/>
              <a:ext cx="721090" cy="1119284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DB6AC-6A17-4676-93F7-C1F933E2E0C5}"/>
                </a:ext>
              </a:extLst>
            </p:cNvPr>
            <p:cNvSpPr txBox="1"/>
            <p:nvPr/>
          </p:nvSpPr>
          <p:spPr>
            <a:xfrm>
              <a:off x="2158463" y="3874265"/>
              <a:ext cx="643305" cy="639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b="1" dirty="0">
                  <a:solidFill>
                    <a:srgbClr val="00B050"/>
                  </a:solidFill>
                </a:rPr>
                <a:t>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1972AB-7A99-4A4D-B6FA-B550DFF586F3}"/>
              </a:ext>
            </a:extLst>
          </p:cNvPr>
          <p:cNvCxnSpPr>
            <a:cxnSpLocks/>
          </p:cNvCxnSpPr>
          <p:nvPr/>
        </p:nvCxnSpPr>
        <p:spPr>
          <a:xfrm>
            <a:off x="3388902" y="1345244"/>
            <a:ext cx="15752" cy="42611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796E26-888E-4003-A97D-34583AF8735D}"/>
              </a:ext>
            </a:extLst>
          </p:cNvPr>
          <p:cNvCxnSpPr>
            <a:cxnSpLocks/>
          </p:cNvCxnSpPr>
          <p:nvPr/>
        </p:nvCxnSpPr>
        <p:spPr>
          <a:xfrm flipH="1">
            <a:off x="4101599" y="1436984"/>
            <a:ext cx="269023" cy="32899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37EE894-CF8D-4FC5-9226-84A898E06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983" y="534347"/>
            <a:ext cx="1051525" cy="9002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275B01E-2FA9-44E4-A166-3A6CCCC5E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965" y="558599"/>
            <a:ext cx="1051525" cy="90022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74B027-7423-481F-840B-E3493827BB33}"/>
              </a:ext>
            </a:extLst>
          </p:cNvPr>
          <p:cNvCxnSpPr>
            <a:cxnSpLocks/>
          </p:cNvCxnSpPr>
          <p:nvPr/>
        </p:nvCxnSpPr>
        <p:spPr>
          <a:xfrm>
            <a:off x="3474949" y="3192763"/>
            <a:ext cx="0" cy="653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11A211-7BC8-4215-9DBF-6D37A4871DC4}"/>
              </a:ext>
            </a:extLst>
          </p:cNvPr>
          <p:cNvCxnSpPr>
            <a:cxnSpLocks/>
          </p:cNvCxnSpPr>
          <p:nvPr/>
        </p:nvCxnSpPr>
        <p:spPr>
          <a:xfrm flipH="1">
            <a:off x="3559420" y="2366026"/>
            <a:ext cx="670069" cy="38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5B083F2-CC63-4F2B-82FC-33FE7B8ECD3F}"/>
              </a:ext>
            </a:extLst>
          </p:cNvPr>
          <p:cNvSpPr/>
          <p:nvPr/>
        </p:nvSpPr>
        <p:spPr>
          <a:xfrm rot="5400000">
            <a:off x="4113296" y="1129008"/>
            <a:ext cx="211680" cy="23268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2DCCAE-4934-44AB-B196-C59C41418823}"/>
                  </a:ext>
                </a:extLst>
              </p:cNvPr>
              <p:cNvSpPr txBox="1"/>
              <p:nvPr/>
            </p:nvSpPr>
            <p:spPr>
              <a:xfrm>
                <a:off x="3250121" y="2626163"/>
                <a:ext cx="44965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2DCCAE-4934-44AB-B196-C59C41418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121" y="2626163"/>
                <a:ext cx="449656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3BE645-95AE-420B-8D34-12DD18A38E83}"/>
                  </a:ext>
                </a:extLst>
              </p:cNvPr>
              <p:cNvSpPr txBox="1"/>
              <p:nvPr/>
            </p:nvSpPr>
            <p:spPr>
              <a:xfrm>
                <a:off x="3522304" y="2286364"/>
                <a:ext cx="460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3BE645-95AE-420B-8D34-12DD18A3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304" y="2286364"/>
                <a:ext cx="460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CC9CB5-6931-4B40-83AF-3FCF043ED028}"/>
                  </a:ext>
                </a:extLst>
              </p:cNvPr>
              <p:cNvSpPr txBox="1"/>
              <p:nvPr/>
            </p:nvSpPr>
            <p:spPr>
              <a:xfrm>
                <a:off x="3099901" y="2944273"/>
                <a:ext cx="4496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CC9CB5-6931-4B40-83AF-3FCF043E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901" y="2944273"/>
                <a:ext cx="449656" cy="307777"/>
              </a:xfrm>
              <a:prstGeom prst="rect">
                <a:avLst/>
              </a:prstGeom>
              <a:blipFill>
                <a:blip r:embed="rId9"/>
                <a:stretch>
                  <a:fillRect r="-64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54DC508-7E37-4A26-AD65-7EC960CB9B10}"/>
              </a:ext>
            </a:extLst>
          </p:cNvPr>
          <p:cNvSpPr txBox="1"/>
          <p:nvPr/>
        </p:nvSpPr>
        <p:spPr>
          <a:xfrm>
            <a:off x="3716037" y="2658178"/>
            <a:ext cx="48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l-GR" dirty="0"/>
              <a:t>σ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AB6922E-C39D-4C9D-BE91-3C00928ADDE8}"/>
                  </a:ext>
                </a:extLst>
              </p:cNvPr>
              <p:cNvSpPr txBox="1"/>
              <p:nvPr/>
            </p:nvSpPr>
            <p:spPr>
              <a:xfrm>
                <a:off x="3158778" y="3222302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AB6922E-C39D-4C9D-BE91-3C00928A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778" y="3222302"/>
                <a:ext cx="316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2BD03B-0935-4E42-80D8-C5635C0CA9C8}"/>
                  </a:ext>
                </a:extLst>
              </p:cNvPr>
              <p:cNvSpPr txBox="1"/>
              <p:nvPr/>
            </p:nvSpPr>
            <p:spPr>
              <a:xfrm>
                <a:off x="3281740" y="3709225"/>
                <a:ext cx="44965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2BD03B-0935-4E42-80D8-C5635C0C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40" y="3709225"/>
                <a:ext cx="449656" cy="391646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D737FE-E342-4D05-B541-27CFDE53C90D}"/>
                  </a:ext>
                </a:extLst>
              </p:cNvPr>
              <p:cNvSpPr txBox="1"/>
              <p:nvPr/>
            </p:nvSpPr>
            <p:spPr>
              <a:xfrm>
                <a:off x="3131520" y="3977933"/>
                <a:ext cx="4496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D737FE-E342-4D05-B541-27CFDE53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20" y="3977933"/>
                <a:ext cx="449656" cy="307777"/>
              </a:xfrm>
              <a:prstGeom prst="rect">
                <a:avLst/>
              </a:prstGeom>
              <a:blipFill>
                <a:blip r:embed="rId12"/>
                <a:stretch>
                  <a:fillRect r="-64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FA1A03D-9045-42B4-B657-FE0A539469E7}"/>
              </a:ext>
            </a:extLst>
          </p:cNvPr>
          <p:cNvSpPr txBox="1"/>
          <p:nvPr/>
        </p:nvSpPr>
        <p:spPr>
          <a:xfrm>
            <a:off x="3727668" y="3679686"/>
            <a:ext cx="48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l-GR" dirty="0"/>
              <a:t>σ</a:t>
            </a:r>
            <a:r>
              <a:rPr lang="en-GB" baseline="-25000" dirty="0"/>
              <a:t>j</a:t>
            </a:r>
            <a:endParaRPr lang="en-GB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F24987-E142-4C01-98D8-DB1E87F031E8}"/>
              </a:ext>
            </a:extLst>
          </p:cNvPr>
          <p:cNvCxnSpPr>
            <a:cxnSpLocks/>
          </p:cNvCxnSpPr>
          <p:nvPr/>
        </p:nvCxnSpPr>
        <p:spPr>
          <a:xfrm>
            <a:off x="3469263" y="4221784"/>
            <a:ext cx="5687" cy="516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C758330-22C1-4149-95B2-EFA84444AC93}"/>
                  </a:ext>
                </a:extLst>
              </p:cNvPr>
              <p:cNvSpPr txBox="1"/>
              <p:nvPr/>
            </p:nvSpPr>
            <p:spPr>
              <a:xfrm>
                <a:off x="3153092" y="4251323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C758330-22C1-4149-95B2-EFA84444A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92" y="4251323"/>
                <a:ext cx="3161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71C04CA-E908-453D-A7F9-1B978311D675}"/>
                  </a:ext>
                </a:extLst>
              </p:cNvPr>
              <p:cNvSpPr txBox="1"/>
              <p:nvPr/>
            </p:nvSpPr>
            <p:spPr>
              <a:xfrm>
                <a:off x="2873444" y="4740122"/>
                <a:ext cx="619869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𝑒𝑚𝑝𝑒𝑟𝑎𝑡𝑢𝑟𝑒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71C04CA-E908-453D-A7F9-1B978311D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44" y="4740122"/>
                <a:ext cx="619869" cy="325089"/>
              </a:xfrm>
              <a:prstGeom prst="rect">
                <a:avLst/>
              </a:prstGeom>
              <a:blipFill>
                <a:blip r:embed="rId14"/>
                <a:stretch>
                  <a:fillRect r="-110784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B9B355-8227-47DF-91E4-2149D0D6FAF6}"/>
                  </a:ext>
                </a:extLst>
              </p:cNvPr>
              <p:cNvSpPr txBox="1"/>
              <p:nvPr/>
            </p:nvSpPr>
            <p:spPr>
              <a:xfrm>
                <a:off x="3444662" y="4265097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B9B355-8227-47DF-91E4-2149D0D6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62" y="4265097"/>
                <a:ext cx="3161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2F331A-4E2F-4FEC-B28A-D92535FD1224}"/>
                  </a:ext>
                </a:extLst>
              </p:cNvPr>
              <p:cNvSpPr txBox="1"/>
              <p:nvPr/>
            </p:nvSpPr>
            <p:spPr>
              <a:xfrm>
                <a:off x="3973084" y="2334178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72F331A-4E2F-4FEC-B28A-D92535FD1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84" y="2334178"/>
                <a:ext cx="316172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ABE13AA-8040-4771-8565-9995B498B466}"/>
                  </a:ext>
                </a:extLst>
              </p:cNvPr>
              <p:cNvSpPr txBox="1"/>
              <p:nvPr/>
            </p:nvSpPr>
            <p:spPr>
              <a:xfrm>
                <a:off x="3438826" y="3191435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ABE13AA-8040-4771-8565-9995B498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26" y="3191435"/>
                <a:ext cx="316172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30A46E-840F-4DE5-A47A-4400C91A9768}"/>
                  </a:ext>
                </a:extLst>
              </p:cNvPr>
              <p:cNvSpPr txBox="1"/>
              <p:nvPr/>
            </p:nvSpPr>
            <p:spPr>
              <a:xfrm>
                <a:off x="5352342" y="1008712"/>
                <a:ext cx="136927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30A46E-840F-4DE5-A47A-4400C91A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42" y="1008712"/>
                <a:ext cx="1369271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1C164A7-80A0-4F48-A46E-C5B01FFE51D0}"/>
                  </a:ext>
                </a:extLst>
              </p:cNvPr>
              <p:cNvSpPr txBox="1"/>
              <p:nvPr/>
            </p:nvSpPr>
            <p:spPr>
              <a:xfrm>
                <a:off x="6389056" y="1013371"/>
                <a:ext cx="136927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1C164A7-80A0-4F48-A46E-C5B01FFE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56" y="1013371"/>
                <a:ext cx="1369271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c 105">
            <a:extLst>
              <a:ext uri="{FF2B5EF4-FFF2-40B4-BE49-F238E27FC236}">
                <a16:creationId xmlns:a16="http://schemas.microsoft.com/office/drawing/2014/main" id="{6A610573-9F04-4520-94B8-4FDAE9B36BC0}"/>
              </a:ext>
            </a:extLst>
          </p:cNvPr>
          <p:cNvSpPr/>
          <p:nvPr/>
        </p:nvSpPr>
        <p:spPr>
          <a:xfrm rot="5679965">
            <a:off x="2690998" y="-410177"/>
            <a:ext cx="3141128" cy="3416110"/>
          </a:xfrm>
          <a:prstGeom prst="arc">
            <a:avLst>
              <a:gd name="adj1" fmla="val 16200000"/>
              <a:gd name="adj2" fmla="val 1668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8D5D8525-D7A2-4460-8D69-405BDAC7ED73}"/>
              </a:ext>
            </a:extLst>
          </p:cNvPr>
          <p:cNvSpPr/>
          <p:nvPr/>
        </p:nvSpPr>
        <p:spPr>
          <a:xfrm rot="5679965">
            <a:off x="1645352" y="-1525591"/>
            <a:ext cx="5409563" cy="5444161"/>
          </a:xfrm>
          <a:prstGeom prst="arc">
            <a:avLst>
              <a:gd name="adj1" fmla="val 16200000"/>
              <a:gd name="adj2" fmla="val 1668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7D700B34-3BC1-48F0-9F10-6B7F9D0C0EAA}"/>
              </a:ext>
            </a:extLst>
          </p:cNvPr>
          <p:cNvSpPr/>
          <p:nvPr/>
        </p:nvSpPr>
        <p:spPr>
          <a:xfrm rot="6367195" flipV="1">
            <a:off x="2295953" y="216450"/>
            <a:ext cx="1503478" cy="1483124"/>
          </a:xfrm>
          <a:prstGeom prst="arc">
            <a:avLst>
              <a:gd name="adj1" fmla="val 13341745"/>
              <a:gd name="adj2" fmla="val 8175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686A58C7-8271-4A99-AE07-6AA3FB30826F}"/>
              </a:ext>
            </a:extLst>
          </p:cNvPr>
          <p:cNvSpPr/>
          <p:nvPr/>
        </p:nvSpPr>
        <p:spPr>
          <a:xfrm rot="5400000">
            <a:off x="3620945" y="297232"/>
            <a:ext cx="1623783" cy="1324477"/>
          </a:xfrm>
          <a:prstGeom prst="arc">
            <a:avLst>
              <a:gd name="adj1" fmla="val 13341745"/>
              <a:gd name="adj2" fmla="val 1668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A100BD-CA78-47B4-8F17-174325BE744C}"/>
                  </a:ext>
                </a:extLst>
              </p:cNvPr>
              <p:cNvSpPr txBox="1"/>
              <p:nvPr/>
            </p:nvSpPr>
            <p:spPr>
              <a:xfrm>
                <a:off x="3081350" y="1400881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A100BD-CA78-47B4-8F17-174325BE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350" y="1400881"/>
                <a:ext cx="3161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BE24DF-6070-4BA3-A392-AE5AA3444217}"/>
                  </a:ext>
                </a:extLst>
              </p:cNvPr>
              <p:cNvSpPr txBox="1"/>
              <p:nvPr/>
            </p:nvSpPr>
            <p:spPr>
              <a:xfrm>
                <a:off x="1981701" y="925040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BE24DF-6070-4BA3-A392-AE5AA344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01" y="925040"/>
                <a:ext cx="3161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E94C02F-6A6F-4B55-9224-08CF481E7D12}"/>
                  </a:ext>
                </a:extLst>
              </p:cNvPr>
              <p:cNvSpPr txBox="1"/>
              <p:nvPr/>
            </p:nvSpPr>
            <p:spPr>
              <a:xfrm>
                <a:off x="5916225" y="2926738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E94C02F-6A6F-4B55-9224-08CF481E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25" y="2926738"/>
                <a:ext cx="31617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74236E-A3D7-4F2F-B8BA-75DBB4A2B688}"/>
                  </a:ext>
                </a:extLst>
              </p:cNvPr>
              <p:cNvSpPr txBox="1"/>
              <p:nvPr/>
            </p:nvSpPr>
            <p:spPr>
              <a:xfrm>
                <a:off x="4866265" y="2402981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74236E-A3D7-4F2F-B8BA-75DBB4A2B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65" y="2402981"/>
                <a:ext cx="31617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F379C52-E383-437D-86D6-D6A15791F5F2}"/>
                  </a:ext>
                </a:extLst>
              </p:cNvPr>
              <p:cNvSpPr txBox="1"/>
              <p:nvPr/>
            </p:nvSpPr>
            <p:spPr>
              <a:xfrm>
                <a:off x="6202945" y="3017809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F379C52-E383-437D-86D6-D6A15791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45" y="3017809"/>
                <a:ext cx="31617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2D9ECEF-B4B7-4C97-BF3F-6005DF0FAA1C}"/>
                  </a:ext>
                </a:extLst>
              </p:cNvPr>
              <p:cNvSpPr txBox="1"/>
              <p:nvPr/>
            </p:nvSpPr>
            <p:spPr>
              <a:xfrm>
                <a:off x="3821433" y="1414693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2D9ECEF-B4B7-4C97-BF3F-6005DF0F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33" y="1414693"/>
                <a:ext cx="31617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9DDCB01-E570-4126-8737-29970159AE40}"/>
                  </a:ext>
                </a:extLst>
              </p:cNvPr>
              <p:cNvSpPr txBox="1"/>
              <p:nvPr/>
            </p:nvSpPr>
            <p:spPr>
              <a:xfrm>
                <a:off x="4771910" y="839176"/>
                <a:ext cx="316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9DDCB01-E570-4126-8737-29970159A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10" y="839176"/>
                <a:ext cx="31617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90DABBB6-E4AA-4735-97B6-3FD2E39CD778}"/>
              </a:ext>
            </a:extLst>
          </p:cNvPr>
          <p:cNvSpPr txBox="1"/>
          <p:nvPr/>
        </p:nvSpPr>
        <p:spPr>
          <a:xfrm>
            <a:off x="115368" y="147579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 2a) Model structure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B71864F-B7F1-4EF5-A202-F8C22233CCF7}"/>
              </a:ext>
            </a:extLst>
          </p:cNvPr>
          <p:cNvSpPr txBox="1"/>
          <p:nvPr/>
        </p:nvSpPr>
        <p:spPr>
          <a:xfrm>
            <a:off x="124678" y="3168865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 2b) Gradient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58A3C4-4100-4047-8343-272C4189D1A5}"/>
              </a:ext>
            </a:extLst>
          </p:cNvPr>
          <p:cNvSpPr txBox="1"/>
          <p:nvPr/>
        </p:nvSpPr>
        <p:spPr>
          <a:xfrm>
            <a:off x="939132" y="839176"/>
            <a:ext cx="72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priors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D2F01E5-06A8-4450-8FBC-63A0B377FAAC}"/>
              </a:ext>
            </a:extLst>
          </p:cNvPr>
          <p:cNvSpPr txBox="1"/>
          <p:nvPr/>
        </p:nvSpPr>
        <p:spPr>
          <a:xfrm>
            <a:off x="877532" y="2343282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likelihood</a:t>
            </a:r>
          </a:p>
        </p:txBody>
      </p: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99E68B43-36C1-468D-8A4C-56E02818A368}"/>
              </a:ext>
            </a:extLst>
          </p:cNvPr>
          <p:cNvSpPr/>
          <p:nvPr/>
        </p:nvSpPr>
        <p:spPr>
          <a:xfrm rot="10800000">
            <a:off x="1666447" y="249381"/>
            <a:ext cx="236322" cy="15166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702C5029-AF2E-49EC-A11A-674D1FF3692A}"/>
              </a:ext>
            </a:extLst>
          </p:cNvPr>
          <p:cNvSpPr/>
          <p:nvPr/>
        </p:nvSpPr>
        <p:spPr>
          <a:xfrm rot="10800000">
            <a:off x="2040048" y="2125396"/>
            <a:ext cx="236322" cy="2396476"/>
          </a:xfrm>
          <a:prstGeom prst="rightBrace">
            <a:avLst>
              <a:gd name="adj1" fmla="val 8333"/>
              <a:gd name="adj2" fmla="val 81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6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77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Alan Jones</dc:creator>
  <cp:lastModifiedBy>EICHENSEER, KILIAN</cp:lastModifiedBy>
  <cp:revision>7</cp:revision>
  <dcterms:created xsi:type="dcterms:W3CDTF">2022-08-10T10:31:09Z</dcterms:created>
  <dcterms:modified xsi:type="dcterms:W3CDTF">2022-11-29T14:41:49Z</dcterms:modified>
</cp:coreProperties>
</file>