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559675" cy="5327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A9CF"/>
    <a:srgbClr val="3690C0"/>
    <a:srgbClr val="018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60" d="100"/>
          <a:sy n="160" d="100"/>
        </p:scale>
        <p:origin x="3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71910"/>
            <a:ext cx="6425724" cy="1854811"/>
          </a:xfrm>
        </p:spPr>
        <p:txBody>
          <a:bodyPr anchor="b"/>
          <a:lstStyle>
            <a:lvl1pPr algn="ctr">
              <a:defRPr sz="466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798250"/>
            <a:ext cx="5669756" cy="1286282"/>
          </a:xfrm>
        </p:spPr>
        <p:txBody>
          <a:bodyPr/>
          <a:lstStyle>
            <a:lvl1pPr marL="0" indent="0" algn="ctr">
              <a:buNone/>
              <a:defRPr sz="1865"/>
            </a:lvl1pPr>
            <a:lvl2pPr marL="355199" indent="0" algn="ctr">
              <a:buNone/>
              <a:defRPr sz="1554"/>
            </a:lvl2pPr>
            <a:lvl3pPr marL="710397" indent="0" algn="ctr">
              <a:buNone/>
              <a:defRPr sz="1398"/>
            </a:lvl3pPr>
            <a:lvl4pPr marL="1065596" indent="0" algn="ctr">
              <a:buNone/>
              <a:defRPr sz="1243"/>
            </a:lvl4pPr>
            <a:lvl5pPr marL="1420795" indent="0" algn="ctr">
              <a:buNone/>
              <a:defRPr sz="1243"/>
            </a:lvl5pPr>
            <a:lvl6pPr marL="1775993" indent="0" algn="ctr">
              <a:buNone/>
              <a:defRPr sz="1243"/>
            </a:lvl6pPr>
            <a:lvl7pPr marL="2131192" indent="0" algn="ctr">
              <a:buNone/>
              <a:defRPr sz="1243"/>
            </a:lvl7pPr>
            <a:lvl8pPr marL="2486391" indent="0" algn="ctr">
              <a:buNone/>
              <a:defRPr sz="1243"/>
            </a:lvl8pPr>
            <a:lvl9pPr marL="2841589" indent="0" algn="ctr">
              <a:buNone/>
              <a:defRPr sz="124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69A-41BA-ED4F-8DB3-DB1B415680DE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11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69A-41BA-ED4F-8DB3-DB1B415680DE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31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83648"/>
            <a:ext cx="1630055" cy="451493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83648"/>
            <a:ext cx="4795669" cy="451493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69A-41BA-ED4F-8DB3-DB1B415680DE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21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69A-41BA-ED4F-8DB3-DB1B415680DE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17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328214"/>
            <a:ext cx="6520220" cy="2216154"/>
          </a:xfrm>
        </p:spPr>
        <p:txBody>
          <a:bodyPr anchor="b"/>
          <a:lstStyle>
            <a:lvl1pPr>
              <a:defRPr sz="466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565334"/>
            <a:ext cx="6520220" cy="1165423"/>
          </a:xfrm>
        </p:spPr>
        <p:txBody>
          <a:bodyPr/>
          <a:lstStyle>
            <a:lvl1pPr marL="0" indent="0">
              <a:buNone/>
              <a:defRPr sz="1865">
                <a:solidFill>
                  <a:schemeClr val="tx1"/>
                </a:solidFill>
              </a:defRPr>
            </a:lvl1pPr>
            <a:lvl2pPr marL="35519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2pPr>
            <a:lvl3pPr marL="710397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3pPr>
            <a:lvl4pPr marL="1065596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4pPr>
            <a:lvl5pPr marL="1420795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5pPr>
            <a:lvl6pPr marL="1775993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6pPr>
            <a:lvl7pPr marL="2131192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7pPr>
            <a:lvl8pPr marL="2486391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8pPr>
            <a:lvl9pPr marL="2841589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69A-41BA-ED4F-8DB3-DB1B415680DE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01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418240"/>
            <a:ext cx="3212862" cy="3380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418240"/>
            <a:ext cx="3212862" cy="3380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69A-41BA-ED4F-8DB3-DB1B415680DE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55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83649"/>
            <a:ext cx="6520220" cy="102976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306014"/>
            <a:ext cx="3198096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946072"/>
            <a:ext cx="3198096" cy="2862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306014"/>
            <a:ext cx="3213847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946072"/>
            <a:ext cx="3213847" cy="2862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69A-41BA-ED4F-8DB3-DB1B415680DE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57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69A-41BA-ED4F-8DB3-DB1B415680DE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70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69A-41BA-ED4F-8DB3-DB1B415680DE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09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67084"/>
            <a:ext cx="3827085" cy="3786085"/>
          </a:xfrm>
        </p:spPr>
        <p:txBody>
          <a:bodyPr/>
          <a:lstStyle>
            <a:lvl1pPr>
              <a:defRPr sz="2486"/>
            </a:lvl1pPr>
            <a:lvl2pPr>
              <a:defRPr sz="2175"/>
            </a:lvl2pPr>
            <a:lvl3pPr>
              <a:defRPr sz="1865"/>
            </a:lvl3pPr>
            <a:lvl4pPr>
              <a:defRPr sz="1554"/>
            </a:lvl4pPr>
            <a:lvl5pPr>
              <a:defRPr sz="1554"/>
            </a:lvl5pPr>
            <a:lvl6pPr>
              <a:defRPr sz="1554"/>
            </a:lvl6pPr>
            <a:lvl7pPr>
              <a:defRPr sz="1554"/>
            </a:lvl7pPr>
            <a:lvl8pPr>
              <a:defRPr sz="1554"/>
            </a:lvl8pPr>
            <a:lvl9pPr>
              <a:defRPr sz="155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69A-41BA-ED4F-8DB3-DB1B415680DE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23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67084"/>
            <a:ext cx="3827085" cy="3786085"/>
          </a:xfrm>
        </p:spPr>
        <p:txBody>
          <a:bodyPr anchor="t"/>
          <a:lstStyle>
            <a:lvl1pPr marL="0" indent="0">
              <a:buNone/>
              <a:defRPr sz="2486"/>
            </a:lvl1pPr>
            <a:lvl2pPr marL="355199" indent="0">
              <a:buNone/>
              <a:defRPr sz="2175"/>
            </a:lvl2pPr>
            <a:lvl3pPr marL="710397" indent="0">
              <a:buNone/>
              <a:defRPr sz="1865"/>
            </a:lvl3pPr>
            <a:lvl4pPr marL="1065596" indent="0">
              <a:buNone/>
              <a:defRPr sz="1554"/>
            </a:lvl4pPr>
            <a:lvl5pPr marL="1420795" indent="0">
              <a:buNone/>
              <a:defRPr sz="1554"/>
            </a:lvl5pPr>
            <a:lvl6pPr marL="1775993" indent="0">
              <a:buNone/>
              <a:defRPr sz="1554"/>
            </a:lvl6pPr>
            <a:lvl7pPr marL="2131192" indent="0">
              <a:buNone/>
              <a:defRPr sz="1554"/>
            </a:lvl7pPr>
            <a:lvl8pPr marL="2486391" indent="0">
              <a:buNone/>
              <a:defRPr sz="1554"/>
            </a:lvl8pPr>
            <a:lvl9pPr marL="2841589" indent="0">
              <a:buNone/>
              <a:defRPr sz="155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69A-41BA-ED4F-8DB3-DB1B415680DE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27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83649"/>
            <a:ext cx="6520220" cy="102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418240"/>
            <a:ext cx="6520220" cy="338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F469A-41BA-ED4F-8DB3-DB1B415680DE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10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0397" rtl="0" eaLnBrk="1" latinLnBrk="0" hangingPunct="1">
        <a:lnSpc>
          <a:spcPct val="90000"/>
        </a:lnSpc>
        <a:spcBef>
          <a:spcPct val="0"/>
        </a:spcBef>
        <a:buNone/>
        <a:defRPr sz="34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599" indent="-177599" algn="l" defTabSz="710397" rtl="0" eaLnBrk="1" latinLnBrk="0" hangingPunct="1">
        <a:lnSpc>
          <a:spcPct val="90000"/>
        </a:lnSpc>
        <a:spcBef>
          <a:spcPts val="777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532798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887997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554" kern="1200">
          <a:solidFill>
            <a:schemeClr val="tx1"/>
          </a:solidFill>
          <a:latin typeface="+mn-lt"/>
          <a:ea typeface="+mn-ea"/>
          <a:cs typeface="+mn-cs"/>
        </a:defRPr>
      </a:lvl3pPr>
      <a:lvl4pPr marL="1243195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598394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953593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308791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663990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3019189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1pPr>
      <a:lvl2pPr marL="355199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710397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3pPr>
      <a:lvl4pPr marL="1065596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420795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775993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131192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486391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2841589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CEEC72-A248-2D66-CDA9-44DD94816840}"/>
              </a:ext>
            </a:extLst>
          </p:cNvPr>
          <p:cNvCxnSpPr>
            <a:cxnSpLocks/>
          </p:cNvCxnSpPr>
          <p:nvPr/>
        </p:nvCxnSpPr>
        <p:spPr>
          <a:xfrm flipH="1">
            <a:off x="2131389" y="1986802"/>
            <a:ext cx="13917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046E71-C807-0325-843E-E468BE3C21D3}"/>
              </a:ext>
            </a:extLst>
          </p:cNvPr>
          <p:cNvCxnSpPr>
            <a:cxnSpLocks/>
          </p:cNvCxnSpPr>
          <p:nvPr/>
        </p:nvCxnSpPr>
        <p:spPr>
          <a:xfrm flipH="1">
            <a:off x="2131389" y="1233095"/>
            <a:ext cx="13917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7BEBF5-A01A-0B96-74C9-912C14999400}"/>
              </a:ext>
            </a:extLst>
          </p:cNvPr>
          <p:cNvCxnSpPr>
            <a:cxnSpLocks/>
          </p:cNvCxnSpPr>
          <p:nvPr/>
        </p:nvCxnSpPr>
        <p:spPr>
          <a:xfrm>
            <a:off x="2186930" y="337632"/>
            <a:ext cx="0" cy="9441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C8D749-2C17-FD2E-CCE6-DB5FDCA9BBBA}"/>
              </a:ext>
            </a:extLst>
          </p:cNvPr>
          <p:cNvCxnSpPr>
            <a:cxnSpLocks/>
          </p:cNvCxnSpPr>
          <p:nvPr/>
        </p:nvCxnSpPr>
        <p:spPr>
          <a:xfrm>
            <a:off x="760617" y="340943"/>
            <a:ext cx="0" cy="9408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F17038C-4C3D-44D4-F857-CE7D5A9973A5}"/>
              </a:ext>
            </a:extLst>
          </p:cNvPr>
          <p:cNvSpPr/>
          <p:nvPr/>
        </p:nvSpPr>
        <p:spPr>
          <a:xfrm>
            <a:off x="130617" y="1053095"/>
            <a:ext cx="2696647" cy="360000"/>
          </a:xfrm>
          <a:prstGeom prst="rect">
            <a:avLst/>
          </a:prstGeom>
          <a:solidFill>
            <a:srgbClr val="0181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DATA COMPILATION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5D0EB-44CA-68E1-ADC5-5DE485AD5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43063" y="787853"/>
            <a:ext cx="1358900" cy="3098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FC5368-101B-0455-8B5F-BCD73A63B579}"/>
              </a:ext>
            </a:extLst>
          </p:cNvPr>
          <p:cNvSpPr/>
          <p:nvPr/>
        </p:nvSpPr>
        <p:spPr>
          <a:xfrm>
            <a:off x="130626" y="588466"/>
            <a:ext cx="1260000" cy="360001"/>
          </a:xfrm>
          <a:prstGeom prst="rect">
            <a:avLst/>
          </a:prstGeom>
          <a:solidFill>
            <a:srgbClr val="0181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b="1" dirty="0"/>
              <a:t>CHEMICAL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5FB055-A8E2-CD1E-288E-8D6A16D6DEC2}"/>
              </a:ext>
            </a:extLst>
          </p:cNvPr>
          <p:cNvSpPr/>
          <p:nvPr/>
        </p:nvSpPr>
        <p:spPr>
          <a:xfrm>
            <a:off x="1567281" y="588466"/>
            <a:ext cx="1260000" cy="360001"/>
          </a:xfrm>
          <a:prstGeom prst="rect">
            <a:avLst/>
          </a:prstGeom>
          <a:solidFill>
            <a:srgbClr val="0181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b="1" dirty="0"/>
              <a:t>BIOLOGICAL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B19917-794B-80E2-B55B-BBC36D9A6E44}"/>
              </a:ext>
            </a:extLst>
          </p:cNvPr>
          <p:cNvSpPr/>
          <p:nvPr/>
        </p:nvSpPr>
        <p:spPr>
          <a:xfrm>
            <a:off x="130617" y="107365"/>
            <a:ext cx="2696646" cy="360000"/>
          </a:xfrm>
          <a:prstGeom prst="rect">
            <a:avLst/>
          </a:prstGeom>
          <a:solidFill>
            <a:srgbClr val="0181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DATA SURVEY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8BB22A-7389-7F93-FC3E-E34EB4A1B81A}"/>
              </a:ext>
            </a:extLst>
          </p:cNvPr>
          <p:cNvSpPr/>
          <p:nvPr/>
        </p:nvSpPr>
        <p:spPr>
          <a:xfrm>
            <a:off x="130617" y="1818825"/>
            <a:ext cx="2696646" cy="360000"/>
          </a:xfrm>
          <a:prstGeom prst="rect">
            <a:avLst/>
          </a:prstGeom>
          <a:solidFill>
            <a:srgbClr val="67A9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PRIORS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1B7FCC-6613-55B7-A652-44860079C160}"/>
              </a:ext>
            </a:extLst>
          </p:cNvPr>
          <p:cNvSpPr txBox="1"/>
          <p:nvPr/>
        </p:nvSpPr>
        <p:spPr>
          <a:xfrm>
            <a:off x="130617" y="729397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800" dirty="0"/>
              <a:t>δ</a:t>
            </a:r>
            <a:r>
              <a:rPr lang="el-GR" sz="800" baseline="30000" dirty="0"/>
              <a:t>18</a:t>
            </a:r>
            <a:r>
              <a:rPr lang="en-GB" sz="800" dirty="0"/>
              <a:t>O, ∆47, TEX86, </a:t>
            </a:r>
            <a:r>
              <a:rPr lang="en-GB" sz="800" dirty="0" err="1"/>
              <a:t>MgCa</a:t>
            </a:r>
            <a:endParaRPr lang="en-GB" sz="800" dirty="0"/>
          </a:p>
          <a:p>
            <a:pPr algn="ctr"/>
            <a:endParaRPr lang="en-GB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F3AF5E-709E-1BAC-464F-CDABEE80740A}"/>
              </a:ext>
            </a:extLst>
          </p:cNvPr>
          <p:cNvSpPr txBox="1"/>
          <p:nvPr/>
        </p:nvSpPr>
        <p:spPr>
          <a:xfrm>
            <a:off x="1567281" y="721233"/>
            <a:ext cx="12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Coral reefs, mangroves</a:t>
            </a:r>
            <a:endParaRPr lang="en-GB" sz="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FDA75-1270-E6F2-8649-F4422E32A3CC}"/>
              </a:ext>
            </a:extLst>
          </p:cNvPr>
          <p:cNvSpPr/>
          <p:nvPr/>
        </p:nvSpPr>
        <p:spPr>
          <a:xfrm>
            <a:off x="130617" y="2346802"/>
            <a:ext cx="2696400" cy="27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0D8977-30D0-3641-AEA6-75536F317D73}"/>
              </a:ext>
            </a:extLst>
          </p:cNvPr>
          <p:cNvGrpSpPr/>
          <p:nvPr/>
        </p:nvGrpSpPr>
        <p:grpSpPr>
          <a:xfrm>
            <a:off x="3914651" y="2447861"/>
            <a:ext cx="1080000" cy="1080000"/>
            <a:chOff x="3914651" y="2447861"/>
            <a:chExt cx="1080000" cy="1080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8BD5998-765D-F5C4-83E3-5F622B163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4651" y="3510801"/>
              <a:ext cx="10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088FF84-1002-A119-F0AE-2C893C6BB5F6}"/>
                </a:ext>
              </a:extLst>
            </p:cNvPr>
            <p:cNvCxnSpPr>
              <a:cxnSpLocks/>
            </p:cNvCxnSpPr>
            <p:nvPr/>
          </p:nvCxnSpPr>
          <p:spPr>
            <a:xfrm>
              <a:off x="3914651" y="2447861"/>
              <a:ext cx="0" cy="108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0B188D0-7F3F-BD08-6B47-2909B719BED8}"/>
              </a:ext>
            </a:extLst>
          </p:cNvPr>
          <p:cNvSpPr txBox="1"/>
          <p:nvPr/>
        </p:nvSpPr>
        <p:spPr>
          <a:xfrm>
            <a:off x="3824651" y="3517786"/>
            <a:ext cx="12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Latitude</a:t>
            </a:r>
            <a:endParaRPr lang="en-GB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7C15D6-88B2-2B49-E40A-1FDB6EDDA731}"/>
              </a:ext>
            </a:extLst>
          </p:cNvPr>
          <p:cNvSpPr txBox="1"/>
          <p:nvPr/>
        </p:nvSpPr>
        <p:spPr>
          <a:xfrm rot="16200000">
            <a:off x="3086928" y="2859531"/>
            <a:ext cx="12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Temperature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13691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22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 Alan Jones</dc:creator>
  <cp:lastModifiedBy>Lewis Alan Jones</cp:lastModifiedBy>
  <cp:revision>1</cp:revision>
  <dcterms:created xsi:type="dcterms:W3CDTF">2022-08-10T10:31:09Z</dcterms:created>
  <dcterms:modified xsi:type="dcterms:W3CDTF">2022-08-10T14:02:41Z</dcterms:modified>
</cp:coreProperties>
</file>