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559675" cy="5327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A9CF"/>
    <a:srgbClr val="3690C0"/>
    <a:srgbClr val="018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666"/>
  </p:normalViewPr>
  <p:slideViewPr>
    <p:cSldViewPr snapToGrid="0" snapToObjects="1">
      <p:cViewPr>
        <p:scale>
          <a:sx n="130" d="100"/>
          <a:sy n="130" d="100"/>
        </p:scale>
        <p:origin x="4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71910"/>
            <a:ext cx="6425724" cy="1854811"/>
          </a:xfrm>
        </p:spPr>
        <p:txBody>
          <a:bodyPr anchor="b"/>
          <a:lstStyle>
            <a:lvl1pPr algn="ctr">
              <a:defRPr sz="466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798250"/>
            <a:ext cx="5669756" cy="1286282"/>
          </a:xfrm>
        </p:spPr>
        <p:txBody>
          <a:bodyPr/>
          <a:lstStyle>
            <a:lvl1pPr marL="0" indent="0" algn="ctr">
              <a:buNone/>
              <a:defRPr sz="1865"/>
            </a:lvl1pPr>
            <a:lvl2pPr marL="355199" indent="0" algn="ctr">
              <a:buNone/>
              <a:defRPr sz="1554"/>
            </a:lvl2pPr>
            <a:lvl3pPr marL="710397" indent="0" algn="ctr">
              <a:buNone/>
              <a:defRPr sz="1398"/>
            </a:lvl3pPr>
            <a:lvl4pPr marL="1065596" indent="0" algn="ctr">
              <a:buNone/>
              <a:defRPr sz="1243"/>
            </a:lvl4pPr>
            <a:lvl5pPr marL="1420795" indent="0" algn="ctr">
              <a:buNone/>
              <a:defRPr sz="1243"/>
            </a:lvl5pPr>
            <a:lvl6pPr marL="1775993" indent="0" algn="ctr">
              <a:buNone/>
              <a:defRPr sz="1243"/>
            </a:lvl6pPr>
            <a:lvl7pPr marL="2131192" indent="0" algn="ctr">
              <a:buNone/>
              <a:defRPr sz="1243"/>
            </a:lvl7pPr>
            <a:lvl8pPr marL="2486391" indent="0" algn="ctr">
              <a:buNone/>
              <a:defRPr sz="1243"/>
            </a:lvl8pPr>
            <a:lvl9pPr marL="2841589" indent="0" algn="ctr">
              <a:buNone/>
              <a:defRPr sz="124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11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31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83648"/>
            <a:ext cx="1630055" cy="451493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83648"/>
            <a:ext cx="4795669" cy="451493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21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17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328214"/>
            <a:ext cx="6520220" cy="2216154"/>
          </a:xfrm>
        </p:spPr>
        <p:txBody>
          <a:bodyPr anchor="b"/>
          <a:lstStyle>
            <a:lvl1pPr>
              <a:defRPr sz="466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565334"/>
            <a:ext cx="6520220" cy="1165423"/>
          </a:xfrm>
        </p:spPr>
        <p:txBody>
          <a:bodyPr/>
          <a:lstStyle>
            <a:lvl1pPr marL="0" indent="0">
              <a:buNone/>
              <a:defRPr sz="1865">
                <a:solidFill>
                  <a:schemeClr val="tx1"/>
                </a:solidFill>
              </a:defRPr>
            </a:lvl1pPr>
            <a:lvl2pPr marL="35519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2pPr>
            <a:lvl3pPr marL="710397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3pPr>
            <a:lvl4pPr marL="1065596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4pPr>
            <a:lvl5pPr marL="1420795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5pPr>
            <a:lvl6pPr marL="1775993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6pPr>
            <a:lvl7pPr marL="2131192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7pPr>
            <a:lvl8pPr marL="2486391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8pPr>
            <a:lvl9pPr marL="2841589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01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418240"/>
            <a:ext cx="3212862" cy="3380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418240"/>
            <a:ext cx="3212862" cy="3380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55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83649"/>
            <a:ext cx="6520220" cy="102976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306014"/>
            <a:ext cx="3198096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946072"/>
            <a:ext cx="3198096" cy="2862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306014"/>
            <a:ext cx="3213847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946072"/>
            <a:ext cx="3213847" cy="2862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57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70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09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67084"/>
            <a:ext cx="3827085" cy="3786085"/>
          </a:xfrm>
        </p:spPr>
        <p:txBody>
          <a:bodyPr/>
          <a:lstStyle>
            <a:lvl1pPr>
              <a:defRPr sz="2486"/>
            </a:lvl1pPr>
            <a:lvl2pPr>
              <a:defRPr sz="2175"/>
            </a:lvl2pPr>
            <a:lvl3pPr>
              <a:defRPr sz="1865"/>
            </a:lvl3pPr>
            <a:lvl4pPr>
              <a:defRPr sz="1554"/>
            </a:lvl4pPr>
            <a:lvl5pPr>
              <a:defRPr sz="1554"/>
            </a:lvl5pPr>
            <a:lvl6pPr>
              <a:defRPr sz="1554"/>
            </a:lvl6pPr>
            <a:lvl7pPr>
              <a:defRPr sz="1554"/>
            </a:lvl7pPr>
            <a:lvl8pPr>
              <a:defRPr sz="1554"/>
            </a:lvl8pPr>
            <a:lvl9pPr>
              <a:defRPr sz="155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23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67084"/>
            <a:ext cx="3827085" cy="3786085"/>
          </a:xfrm>
        </p:spPr>
        <p:txBody>
          <a:bodyPr anchor="t"/>
          <a:lstStyle>
            <a:lvl1pPr marL="0" indent="0">
              <a:buNone/>
              <a:defRPr sz="2486"/>
            </a:lvl1pPr>
            <a:lvl2pPr marL="355199" indent="0">
              <a:buNone/>
              <a:defRPr sz="2175"/>
            </a:lvl2pPr>
            <a:lvl3pPr marL="710397" indent="0">
              <a:buNone/>
              <a:defRPr sz="1865"/>
            </a:lvl3pPr>
            <a:lvl4pPr marL="1065596" indent="0">
              <a:buNone/>
              <a:defRPr sz="1554"/>
            </a:lvl4pPr>
            <a:lvl5pPr marL="1420795" indent="0">
              <a:buNone/>
              <a:defRPr sz="1554"/>
            </a:lvl5pPr>
            <a:lvl6pPr marL="1775993" indent="0">
              <a:buNone/>
              <a:defRPr sz="1554"/>
            </a:lvl6pPr>
            <a:lvl7pPr marL="2131192" indent="0">
              <a:buNone/>
              <a:defRPr sz="1554"/>
            </a:lvl7pPr>
            <a:lvl8pPr marL="2486391" indent="0">
              <a:buNone/>
              <a:defRPr sz="1554"/>
            </a:lvl8pPr>
            <a:lvl9pPr marL="2841589" indent="0">
              <a:buNone/>
              <a:defRPr sz="155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27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83649"/>
            <a:ext cx="6520220" cy="102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418240"/>
            <a:ext cx="6520220" cy="338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F469A-41BA-ED4F-8DB3-DB1B415680DE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10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0397" rtl="0" eaLnBrk="1" latinLnBrk="0" hangingPunct="1">
        <a:lnSpc>
          <a:spcPct val="90000"/>
        </a:lnSpc>
        <a:spcBef>
          <a:spcPct val="0"/>
        </a:spcBef>
        <a:buNone/>
        <a:defRPr sz="34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599" indent="-177599" algn="l" defTabSz="710397" rtl="0" eaLnBrk="1" latinLnBrk="0" hangingPunct="1">
        <a:lnSpc>
          <a:spcPct val="90000"/>
        </a:lnSpc>
        <a:spcBef>
          <a:spcPts val="777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532798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887997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554" kern="1200">
          <a:solidFill>
            <a:schemeClr val="tx1"/>
          </a:solidFill>
          <a:latin typeface="+mn-lt"/>
          <a:ea typeface="+mn-ea"/>
          <a:cs typeface="+mn-cs"/>
        </a:defRPr>
      </a:lvl3pPr>
      <a:lvl4pPr marL="1243195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598394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953593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308791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663990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3019189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1pPr>
      <a:lvl2pPr marL="355199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710397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3pPr>
      <a:lvl4pPr marL="1065596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420795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775993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131192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486391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2841589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7DD881A-27FA-22CE-5503-4981135BB088}"/>
              </a:ext>
            </a:extLst>
          </p:cNvPr>
          <p:cNvCxnSpPr>
            <a:cxnSpLocks/>
          </p:cNvCxnSpPr>
          <p:nvPr/>
        </p:nvCxnSpPr>
        <p:spPr>
          <a:xfrm>
            <a:off x="4445000" y="2479611"/>
            <a:ext cx="9651" cy="12853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>
            <a:extLst>
              <a:ext uri="{FF2B5EF4-FFF2-40B4-BE49-F238E27FC236}">
                <a16:creationId xmlns:a16="http://schemas.microsoft.com/office/drawing/2014/main" id="{DC28EE70-A1D9-0A9A-F6FB-20297505C2BF}"/>
              </a:ext>
            </a:extLst>
          </p:cNvPr>
          <p:cNvSpPr/>
          <p:nvPr/>
        </p:nvSpPr>
        <p:spPr>
          <a:xfrm flipH="1">
            <a:off x="3930060" y="2526515"/>
            <a:ext cx="1010240" cy="945549"/>
          </a:xfrm>
          <a:custGeom>
            <a:avLst/>
            <a:gdLst>
              <a:gd name="connsiteX0" fmla="*/ 0 w 3340100"/>
              <a:gd name="connsiteY0" fmla="*/ 2045737 h 2045737"/>
              <a:gd name="connsiteX1" fmla="*/ 1257300 w 3340100"/>
              <a:gd name="connsiteY1" fmla="*/ 1423437 h 2045737"/>
              <a:gd name="connsiteX2" fmla="*/ 2819400 w 3340100"/>
              <a:gd name="connsiteY2" fmla="*/ 89937 h 2045737"/>
              <a:gd name="connsiteX3" fmla="*/ 3340100 w 3340100"/>
              <a:gd name="connsiteY3" fmla="*/ 229637 h 2045737"/>
              <a:gd name="connsiteX0" fmla="*/ 0 w 3340100"/>
              <a:gd name="connsiteY0" fmla="*/ 2045737 h 2045737"/>
              <a:gd name="connsiteX1" fmla="*/ 1257300 w 3340100"/>
              <a:gd name="connsiteY1" fmla="*/ 1423437 h 2045737"/>
              <a:gd name="connsiteX2" fmla="*/ 2819400 w 3340100"/>
              <a:gd name="connsiteY2" fmla="*/ 89937 h 2045737"/>
              <a:gd name="connsiteX3" fmla="*/ 3340100 w 3340100"/>
              <a:gd name="connsiteY3" fmla="*/ 229637 h 2045737"/>
              <a:gd name="connsiteX0" fmla="*/ 0 w 3340100"/>
              <a:gd name="connsiteY0" fmla="*/ 2014567 h 2014567"/>
              <a:gd name="connsiteX1" fmla="*/ 1490382 w 3340100"/>
              <a:gd name="connsiteY1" fmla="*/ 970926 h 2014567"/>
              <a:gd name="connsiteX2" fmla="*/ 2819400 w 3340100"/>
              <a:gd name="connsiteY2" fmla="*/ 58767 h 2014567"/>
              <a:gd name="connsiteX3" fmla="*/ 3340100 w 3340100"/>
              <a:gd name="connsiteY3" fmla="*/ 198467 h 2014567"/>
              <a:gd name="connsiteX0" fmla="*/ 0 w 3340100"/>
              <a:gd name="connsiteY0" fmla="*/ 2014567 h 2014567"/>
              <a:gd name="connsiteX1" fmla="*/ 1490382 w 3340100"/>
              <a:gd name="connsiteY1" fmla="*/ 970926 h 2014567"/>
              <a:gd name="connsiteX2" fmla="*/ 2819400 w 3340100"/>
              <a:gd name="connsiteY2" fmla="*/ 58767 h 2014567"/>
              <a:gd name="connsiteX3" fmla="*/ 3340100 w 3340100"/>
              <a:gd name="connsiteY3" fmla="*/ 198467 h 2014567"/>
              <a:gd name="connsiteX0" fmla="*/ 0 w 3340100"/>
              <a:gd name="connsiteY0" fmla="*/ 1995354 h 1995354"/>
              <a:gd name="connsiteX1" fmla="*/ 1705535 w 3340100"/>
              <a:gd name="connsiteY1" fmla="*/ 691736 h 1995354"/>
              <a:gd name="connsiteX2" fmla="*/ 2819400 w 3340100"/>
              <a:gd name="connsiteY2" fmla="*/ 39554 h 1995354"/>
              <a:gd name="connsiteX3" fmla="*/ 3340100 w 3340100"/>
              <a:gd name="connsiteY3" fmla="*/ 179254 h 1995354"/>
              <a:gd name="connsiteX0" fmla="*/ 0 w 3340100"/>
              <a:gd name="connsiteY0" fmla="*/ 1955800 h 1955800"/>
              <a:gd name="connsiteX1" fmla="*/ 1705535 w 3340100"/>
              <a:gd name="connsiteY1" fmla="*/ 652182 h 1955800"/>
              <a:gd name="connsiteX2" fmla="*/ 2819400 w 3340100"/>
              <a:gd name="connsiteY2" fmla="*/ 0 h 1955800"/>
              <a:gd name="connsiteX3" fmla="*/ 3340100 w 3340100"/>
              <a:gd name="connsiteY3" fmla="*/ 139700 h 1955800"/>
              <a:gd name="connsiteX0" fmla="*/ 0 w 3378670"/>
              <a:gd name="connsiteY0" fmla="*/ 1955800 h 1955800"/>
              <a:gd name="connsiteX1" fmla="*/ 1705535 w 3378670"/>
              <a:gd name="connsiteY1" fmla="*/ 652182 h 1955800"/>
              <a:gd name="connsiteX2" fmla="*/ 2819400 w 3378670"/>
              <a:gd name="connsiteY2" fmla="*/ 0 h 1955800"/>
              <a:gd name="connsiteX3" fmla="*/ 3340100 w 3378670"/>
              <a:gd name="connsiteY3" fmla="*/ 139700 h 1955800"/>
              <a:gd name="connsiteX4" fmla="*/ 3340100 w 3378670"/>
              <a:gd name="connsiteY4" fmla="*/ 133723 h 1955800"/>
              <a:gd name="connsiteX0" fmla="*/ 0 w 3412818"/>
              <a:gd name="connsiteY0" fmla="*/ 1955800 h 1955800"/>
              <a:gd name="connsiteX1" fmla="*/ 1705535 w 3412818"/>
              <a:gd name="connsiteY1" fmla="*/ 652182 h 1955800"/>
              <a:gd name="connsiteX2" fmla="*/ 2819400 w 3412818"/>
              <a:gd name="connsiteY2" fmla="*/ 0 h 1955800"/>
              <a:gd name="connsiteX3" fmla="*/ 3340100 w 3412818"/>
              <a:gd name="connsiteY3" fmla="*/ 139700 h 1955800"/>
              <a:gd name="connsiteX4" fmla="*/ 3411818 w 3412818"/>
              <a:gd name="connsiteY4" fmla="*/ 160617 h 1955800"/>
              <a:gd name="connsiteX0" fmla="*/ 0 w 3411818"/>
              <a:gd name="connsiteY0" fmla="*/ 1974688 h 1974688"/>
              <a:gd name="connsiteX1" fmla="*/ 1705535 w 3411818"/>
              <a:gd name="connsiteY1" fmla="*/ 671070 h 1974688"/>
              <a:gd name="connsiteX2" fmla="*/ 2819400 w 3411818"/>
              <a:gd name="connsiteY2" fmla="*/ 18888 h 1974688"/>
              <a:gd name="connsiteX3" fmla="*/ 3411818 w 3411818"/>
              <a:gd name="connsiteY3" fmla="*/ 179505 h 1974688"/>
              <a:gd name="connsiteX0" fmla="*/ 0 w 3411818"/>
              <a:gd name="connsiteY0" fmla="*/ 1955809 h 1955809"/>
              <a:gd name="connsiteX1" fmla="*/ 1705535 w 3411818"/>
              <a:gd name="connsiteY1" fmla="*/ 652191 h 1955809"/>
              <a:gd name="connsiteX2" fmla="*/ 2819400 w 3411818"/>
              <a:gd name="connsiteY2" fmla="*/ 9 h 1955809"/>
              <a:gd name="connsiteX3" fmla="*/ 3411818 w 3411818"/>
              <a:gd name="connsiteY3" fmla="*/ 160626 h 1955809"/>
              <a:gd name="connsiteX0" fmla="*/ 0 w 3411818"/>
              <a:gd name="connsiteY0" fmla="*/ 1955809 h 1955809"/>
              <a:gd name="connsiteX1" fmla="*/ 1705535 w 3411818"/>
              <a:gd name="connsiteY1" fmla="*/ 652191 h 1955809"/>
              <a:gd name="connsiteX2" fmla="*/ 2819400 w 3411818"/>
              <a:gd name="connsiteY2" fmla="*/ 9 h 1955809"/>
              <a:gd name="connsiteX3" fmla="*/ 3411818 w 3411818"/>
              <a:gd name="connsiteY3" fmla="*/ 160626 h 1955809"/>
              <a:gd name="connsiteX0" fmla="*/ 0 w 3411818"/>
              <a:gd name="connsiteY0" fmla="*/ 1958122 h 1958122"/>
              <a:gd name="connsiteX1" fmla="*/ 1705535 w 3411818"/>
              <a:gd name="connsiteY1" fmla="*/ 654504 h 1958122"/>
              <a:gd name="connsiteX2" fmla="*/ 2819400 w 3411818"/>
              <a:gd name="connsiteY2" fmla="*/ 2322 h 1958122"/>
              <a:gd name="connsiteX3" fmla="*/ 3411818 w 3411818"/>
              <a:gd name="connsiteY3" fmla="*/ 162939 h 1958122"/>
              <a:gd name="connsiteX0" fmla="*/ 0 w 3574813"/>
              <a:gd name="connsiteY0" fmla="*/ 2057364 h 2057364"/>
              <a:gd name="connsiteX1" fmla="*/ 1705535 w 3574813"/>
              <a:gd name="connsiteY1" fmla="*/ 753746 h 2057364"/>
              <a:gd name="connsiteX2" fmla="*/ 2819400 w 3574813"/>
              <a:gd name="connsiteY2" fmla="*/ 101564 h 2057364"/>
              <a:gd name="connsiteX3" fmla="*/ 3574813 w 3574813"/>
              <a:gd name="connsiteY3" fmla="*/ 21569 h 2057364"/>
              <a:gd name="connsiteX0" fmla="*/ 0 w 3574813"/>
              <a:gd name="connsiteY0" fmla="*/ 2077668 h 2077668"/>
              <a:gd name="connsiteX1" fmla="*/ 1705535 w 3574813"/>
              <a:gd name="connsiteY1" fmla="*/ 774050 h 2077668"/>
              <a:gd name="connsiteX2" fmla="*/ 2765069 w 3574813"/>
              <a:gd name="connsiteY2" fmla="*/ 75298 h 2077668"/>
              <a:gd name="connsiteX3" fmla="*/ 3574813 w 3574813"/>
              <a:gd name="connsiteY3" fmla="*/ 41873 h 2077668"/>
              <a:gd name="connsiteX0" fmla="*/ 0 w 3574813"/>
              <a:gd name="connsiteY0" fmla="*/ 2053704 h 2053704"/>
              <a:gd name="connsiteX1" fmla="*/ 1705535 w 3574813"/>
              <a:gd name="connsiteY1" fmla="*/ 750086 h 2053704"/>
              <a:gd name="connsiteX2" fmla="*/ 2765069 w 3574813"/>
              <a:gd name="connsiteY2" fmla="*/ 51334 h 2053704"/>
              <a:gd name="connsiteX3" fmla="*/ 3574813 w 3574813"/>
              <a:gd name="connsiteY3" fmla="*/ 17909 h 2053704"/>
              <a:gd name="connsiteX0" fmla="*/ 0 w 3574813"/>
              <a:gd name="connsiteY0" fmla="*/ 2112935 h 2112935"/>
              <a:gd name="connsiteX1" fmla="*/ 1705535 w 3574813"/>
              <a:gd name="connsiteY1" fmla="*/ 809317 h 2112935"/>
              <a:gd name="connsiteX2" fmla="*/ 2889256 w 3574813"/>
              <a:gd name="connsiteY2" fmla="*/ 17425 h 2112935"/>
              <a:gd name="connsiteX3" fmla="*/ 3574813 w 3574813"/>
              <a:gd name="connsiteY3" fmla="*/ 77140 h 2112935"/>
              <a:gd name="connsiteX0" fmla="*/ 0 w 3574813"/>
              <a:gd name="connsiteY0" fmla="*/ 2142894 h 2142894"/>
              <a:gd name="connsiteX1" fmla="*/ 1705535 w 3574813"/>
              <a:gd name="connsiteY1" fmla="*/ 839276 h 2142894"/>
              <a:gd name="connsiteX2" fmla="*/ 2889256 w 3574813"/>
              <a:gd name="connsiteY2" fmla="*/ 47384 h 2142894"/>
              <a:gd name="connsiteX3" fmla="*/ 3574813 w 3574813"/>
              <a:gd name="connsiteY3" fmla="*/ 107099 h 2142894"/>
              <a:gd name="connsiteX0" fmla="*/ 0 w 3574813"/>
              <a:gd name="connsiteY0" fmla="*/ 2142894 h 2142894"/>
              <a:gd name="connsiteX1" fmla="*/ 1705535 w 3574813"/>
              <a:gd name="connsiteY1" fmla="*/ 839276 h 2142894"/>
              <a:gd name="connsiteX2" fmla="*/ 2889256 w 3574813"/>
              <a:gd name="connsiteY2" fmla="*/ 47384 h 2142894"/>
              <a:gd name="connsiteX3" fmla="*/ 3574813 w 3574813"/>
              <a:gd name="connsiteY3" fmla="*/ 107099 h 2142894"/>
              <a:gd name="connsiteX0" fmla="*/ 0 w 3574813"/>
              <a:gd name="connsiteY0" fmla="*/ 2189467 h 2189467"/>
              <a:gd name="connsiteX1" fmla="*/ 1705535 w 3574813"/>
              <a:gd name="connsiteY1" fmla="*/ 885849 h 2189467"/>
              <a:gd name="connsiteX2" fmla="*/ 2889256 w 3574813"/>
              <a:gd name="connsiteY2" fmla="*/ 93957 h 2189467"/>
              <a:gd name="connsiteX3" fmla="*/ 3574813 w 3574813"/>
              <a:gd name="connsiteY3" fmla="*/ 37247 h 2189467"/>
              <a:gd name="connsiteX0" fmla="*/ 0 w 3574813"/>
              <a:gd name="connsiteY0" fmla="*/ 2175603 h 2175603"/>
              <a:gd name="connsiteX1" fmla="*/ 1705535 w 3574813"/>
              <a:gd name="connsiteY1" fmla="*/ 871985 h 2175603"/>
              <a:gd name="connsiteX2" fmla="*/ 2889256 w 3574813"/>
              <a:gd name="connsiteY2" fmla="*/ 80093 h 2175603"/>
              <a:gd name="connsiteX3" fmla="*/ 3574813 w 3574813"/>
              <a:gd name="connsiteY3" fmla="*/ 23383 h 2175603"/>
              <a:gd name="connsiteX0" fmla="*/ 0 w 3574813"/>
              <a:gd name="connsiteY0" fmla="*/ 2152613 h 2152613"/>
              <a:gd name="connsiteX1" fmla="*/ 1705535 w 3574813"/>
              <a:gd name="connsiteY1" fmla="*/ 848995 h 2152613"/>
              <a:gd name="connsiteX2" fmla="*/ 2780593 w 3574813"/>
              <a:gd name="connsiteY2" fmla="*/ 111434 h 2152613"/>
              <a:gd name="connsiteX3" fmla="*/ 3574813 w 3574813"/>
              <a:gd name="connsiteY3" fmla="*/ 393 h 2152613"/>
              <a:gd name="connsiteX0" fmla="*/ 0 w 3574813"/>
              <a:gd name="connsiteY0" fmla="*/ 2152613 h 2152613"/>
              <a:gd name="connsiteX1" fmla="*/ 1705535 w 3574813"/>
              <a:gd name="connsiteY1" fmla="*/ 848995 h 2152613"/>
              <a:gd name="connsiteX2" fmla="*/ 2757308 w 3574813"/>
              <a:gd name="connsiteY2" fmla="*/ 111434 h 2152613"/>
              <a:gd name="connsiteX3" fmla="*/ 3574813 w 3574813"/>
              <a:gd name="connsiteY3" fmla="*/ 393 h 2152613"/>
              <a:gd name="connsiteX0" fmla="*/ 0 w 3574813"/>
              <a:gd name="connsiteY0" fmla="*/ 2152220 h 2152220"/>
              <a:gd name="connsiteX1" fmla="*/ 1705535 w 3574813"/>
              <a:gd name="connsiteY1" fmla="*/ 848602 h 2152220"/>
              <a:gd name="connsiteX2" fmla="*/ 3574813 w 3574813"/>
              <a:gd name="connsiteY2" fmla="*/ 0 h 2152220"/>
              <a:gd name="connsiteX0" fmla="*/ 0 w 3574813"/>
              <a:gd name="connsiteY0" fmla="*/ 2152220 h 2152220"/>
              <a:gd name="connsiteX1" fmla="*/ 1705535 w 3574813"/>
              <a:gd name="connsiteY1" fmla="*/ 848602 h 2152220"/>
              <a:gd name="connsiteX2" fmla="*/ 3574813 w 3574813"/>
              <a:gd name="connsiteY2" fmla="*/ 0 h 2152220"/>
              <a:gd name="connsiteX0" fmla="*/ 0 w 3574813"/>
              <a:gd name="connsiteY0" fmla="*/ 2152220 h 2152220"/>
              <a:gd name="connsiteX1" fmla="*/ 1705535 w 3574813"/>
              <a:gd name="connsiteY1" fmla="*/ 848602 h 2152220"/>
              <a:gd name="connsiteX2" fmla="*/ 3574813 w 3574813"/>
              <a:gd name="connsiteY2" fmla="*/ 0 h 2152220"/>
              <a:gd name="connsiteX0" fmla="*/ 0 w 3574813"/>
              <a:gd name="connsiteY0" fmla="*/ 2152220 h 2152220"/>
              <a:gd name="connsiteX1" fmla="*/ 1705535 w 3574813"/>
              <a:gd name="connsiteY1" fmla="*/ 848602 h 2152220"/>
              <a:gd name="connsiteX2" fmla="*/ 3574813 w 3574813"/>
              <a:gd name="connsiteY2" fmla="*/ 0 h 2152220"/>
              <a:gd name="connsiteX0" fmla="*/ 0 w 3574813"/>
              <a:gd name="connsiteY0" fmla="*/ 2152220 h 2152220"/>
              <a:gd name="connsiteX1" fmla="*/ 1705535 w 3574813"/>
              <a:gd name="connsiteY1" fmla="*/ 848602 h 2152220"/>
              <a:gd name="connsiteX2" fmla="*/ 3574813 w 3574813"/>
              <a:gd name="connsiteY2" fmla="*/ 0 h 2152220"/>
              <a:gd name="connsiteX0" fmla="*/ 0 w 3551528"/>
              <a:gd name="connsiteY0" fmla="*/ 2284168 h 2284168"/>
              <a:gd name="connsiteX1" fmla="*/ 1705535 w 3551528"/>
              <a:gd name="connsiteY1" fmla="*/ 980550 h 2284168"/>
              <a:gd name="connsiteX2" fmla="*/ 3551528 w 3551528"/>
              <a:gd name="connsiteY2" fmla="*/ 0 h 2284168"/>
              <a:gd name="connsiteX0" fmla="*/ 0 w 3551528"/>
              <a:gd name="connsiteY0" fmla="*/ 2284168 h 2284168"/>
              <a:gd name="connsiteX1" fmla="*/ 1705535 w 3551528"/>
              <a:gd name="connsiteY1" fmla="*/ 980550 h 2284168"/>
              <a:gd name="connsiteX2" fmla="*/ 3551528 w 3551528"/>
              <a:gd name="connsiteY2" fmla="*/ 0 h 2284168"/>
              <a:gd name="connsiteX0" fmla="*/ 0 w 3551528"/>
              <a:gd name="connsiteY0" fmla="*/ 2284168 h 2284168"/>
              <a:gd name="connsiteX1" fmla="*/ 1705535 w 3551528"/>
              <a:gd name="connsiteY1" fmla="*/ 980550 h 2284168"/>
              <a:gd name="connsiteX2" fmla="*/ 3551528 w 3551528"/>
              <a:gd name="connsiteY2" fmla="*/ 0 h 2284168"/>
              <a:gd name="connsiteX0" fmla="*/ 0 w 3551528"/>
              <a:gd name="connsiteY0" fmla="*/ 2284168 h 2284168"/>
              <a:gd name="connsiteX1" fmla="*/ 1705535 w 3551528"/>
              <a:gd name="connsiteY1" fmla="*/ 980550 h 2284168"/>
              <a:gd name="connsiteX2" fmla="*/ 3551528 w 3551528"/>
              <a:gd name="connsiteY2" fmla="*/ 0 h 2284168"/>
              <a:gd name="connsiteX0" fmla="*/ 0 w 3551528"/>
              <a:gd name="connsiteY0" fmla="*/ 2284168 h 2284168"/>
              <a:gd name="connsiteX1" fmla="*/ 1705535 w 3551528"/>
              <a:gd name="connsiteY1" fmla="*/ 980550 h 2284168"/>
              <a:gd name="connsiteX2" fmla="*/ 3551528 w 3551528"/>
              <a:gd name="connsiteY2" fmla="*/ 0 h 2284168"/>
              <a:gd name="connsiteX0" fmla="*/ 0 w 3551528"/>
              <a:gd name="connsiteY0" fmla="*/ 2284168 h 2284168"/>
              <a:gd name="connsiteX1" fmla="*/ 1705535 w 3551528"/>
              <a:gd name="connsiteY1" fmla="*/ 980550 h 2284168"/>
              <a:gd name="connsiteX2" fmla="*/ 3551528 w 3551528"/>
              <a:gd name="connsiteY2" fmla="*/ 0 h 228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528" h="2284168">
                <a:moveTo>
                  <a:pt x="0" y="2284168"/>
                </a:moveTo>
                <a:cubicBezTo>
                  <a:pt x="1039159" y="2261507"/>
                  <a:pt x="1447365" y="1532000"/>
                  <a:pt x="1705535" y="980550"/>
                </a:cubicBezTo>
                <a:cubicBezTo>
                  <a:pt x="1963705" y="429100"/>
                  <a:pt x="2463546" y="29320"/>
                  <a:pt x="3551528" y="0"/>
                </a:cubicBez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CEEC72-A248-2D66-CDA9-44DD94816840}"/>
              </a:ext>
            </a:extLst>
          </p:cNvPr>
          <p:cNvCxnSpPr>
            <a:cxnSpLocks/>
          </p:cNvCxnSpPr>
          <p:nvPr/>
        </p:nvCxnSpPr>
        <p:spPr>
          <a:xfrm flipH="1">
            <a:off x="2131389" y="1986802"/>
            <a:ext cx="13917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046E71-C807-0325-843E-E468BE3C21D3}"/>
              </a:ext>
            </a:extLst>
          </p:cNvPr>
          <p:cNvCxnSpPr>
            <a:cxnSpLocks/>
          </p:cNvCxnSpPr>
          <p:nvPr/>
        </p:nvCxnSpPr>
        <p:spPr>
          <a:xfrm flipH="1">
            <a:off x="2131389" y="1233095"/>
            <a:ext cx="13917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7BEBF5-A01A-0B96-74C9-912C14999400}"/>
              </a:ext>
            </a:extLst>
          </p:cNvPr>
          <p:cNvCxnSpPr>
            <a:cxnSpLocks/>
          </p:cNvCxnSpPr>
          <p:nvPr/>
        </p:nvCxnSpPr>
        <p:spPr>
          <a:xfrm>
            <a:off x="2186930" y="337632"/>
            <a:ext cx="0" cy="9441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C8D749-2C17-FD2E-CCE6-DB5FDCA9BBBA}"/>
              </a:ext>
            </a:extLst>
          </p:cNvPr>
          <p:cNvCxnSpPr>
            <a:cxnSpLocks/>
          </p:cNvCxnSpPr>
          <p:nvPr/>
        </p:nvCxnSpPr>
        <p:spPr>
          <a:xfrm>
            <a:off x="760617" y="340943"/>
            <a:ext cx="0" cy="9408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F17038C-4C3D-44D4-F857-CE7D5A9973A5}"/>
              </a:ext>
            </a:extLst>
          </p:cNvPr>
          <p:cNvSpPr/>
          <p:nvPr/>
        </p:nvSpPr>
        <p:spPr>
          <a:xfrm>
            <a:off x="130617" y="1053095"/>
            <a:ext cx="2696647" cy="360000"/>
          </a:xfrm>
          <a:prstGeom prst="rect">
            <a:avLst/>
          </a:prstGeom>
          <a:solidFill>
            <a:srgbClr val="0181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DATA COMPILATION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5D0EB-44CA-68E1-ADC5-5DE485AD5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43063" y="787853"/>
            <a:ext cx="1358900" cy="3098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FC5368-101B-0455-8B5F-BCD73A63B579}"/>
              </a:ext>
            </a:extLst>
          </p:cNvPr>
          <p:cNvSpPr/>
          <p:nvPr/>
        </p:nvSpPr>
        <p:spPr>
          <a:xfrm>
            <a:off x="130626" y="588466"/>
            <a:ext cx="1260000" cy="360001"/>
          </a:xfrm>
          <a:prstGeom prst="rect">
            <a:avLst/>
          </a:prstGeom>
          <a:solidFill>
            <a:srgbClr val="0181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b="1" dirty="0"/>
              <a:t>CHEMICAL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5FB055-A8E2-CD1E-288E-8D6A16D6DEC2}"/>
              </a:ext>
            </a:extLst>
          </p:cNvPr>
          <p:cNvSpPr/>
          <p:nvPr/>
        </p:nvSpPr>
        <p:spPr>
          <a:xfrm>
            <a:off x="1567281" y="588466"/>
            <a:ext cx="1260000" cy="360001"/>
          </a:xfrm>
          <a:prstGeom prst="rect">
            <a:avLst/>
          </a:prstGeom>
          <a:solidFill>
            <a:srgbClr val="0181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b="1" dirty="0"/>
              <a:t>BIOLOGICAL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B19917-794B-80E2-B55B-BBC36D9A6E44}"/>
              </a:ext>
            </a:extLst>
          </p:cNvPr>
          <p:cNvSpPr/>
          <p:nvPr/>
        </p:nvSpPr>
        <p:spPr>
          <a:xfrm>
            <a:off x="130617" y="107365"/>
            <a:ext cx="2696646" cy="360000"/>
          </a:xfrm>
          <a:prstGeom prst="rect">
            <a:avLst/>
          </a:prstGeom>
          <a:solidFill>
            <a:srgbClr val="0181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DATA SURVEY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8BB22A-7389-7F93-FC3E-E34EB4A1B81A}"/>
              </a:ext>
            </a:extLst>
          </p:cNvPr>
          <p:cNvSpPr/>
          <p:nvPr/>
        </p:nvSpPr>
        <p:spPr>
          <a:xfrm>
            <a:off x="130617" y="1818825"/>
            <a:ext cx="2696646" cy="360000"/>
          </a:xfrm>
          <a:prstGeom prst="rect">
            <a:avLst/>
          </a:prstGeom>
          <a:solidFill>
            <a:srgbClr val="67A9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PRIORS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1B7FCC-6613-55B7-A652-44860079C160}"/>
              </a:ext>
            </a:extLst>
          </p:cNvPr>
          <p:cNvSpPr txBox="1"/>
          <p:nvPr/>
        </p:nvSpPr>
        <p:spPr>
          <a:xfrm>
            <a:off x="130617" y="729397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800" dirty="0"/>
              <a:t>δ</a:t>
            </a:r>
            <a:r>
              <a:rPr lang="el-GR" sz="800" baseline="30000" dirty="0"/>
              <a:t>18</a:t>
            </a:r>
            <a:r>
              <a:rPr lang="en-GB" sz="800" dirty="0"/>
              <a:t>O, ∆47, TEX86, </a:t>
            </a:r>
            <a:r>
              <a:rPr lang="en-GB" sz="800" dirty="0" err="1"/>
              <a:t>MgCa</a:t>
            </a:r>
            <a:endParaRPr lang="en-GB" sz="800" dirty="0"/>
          </a:p>
          <a:p>
            <a:pPr algn="ctr"/>
            <a:endParaRPr lang="en-GB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F3AF5E-709E-1BAC-464F-CDABEE80740A}"/>
              </a:ext>
            </a:extLst>
          </p:cNvPr>
          <p:cNvSpPr txBox="1"/>
          <p:nvPr/>
        </p:nvSpPr>
        <p:spPr>
          <a:xfrm>
            <a:off x="1567281" y="721233"/>
            <a:ext cx="12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Coral reefs, mangroves</a:t>
            </a:r>
            <a:endParaRPr lang="en-GB" sz="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FDA75-1270-E6F2-8649-F4422E32A3CC}"/>
              </a:ext>
            </a:extLst>
          </p:cNvPr>
          <p:cNvSpPr/>
          <p:nvPr/>
        </p:nvSpPr>
        <p:spPr>
          <a:xfrm>
            <a:off x="130617" y="2346802"/>
            <a:ext cx="2696400" cy="27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0D8977-30D0-3641-AEA6-75536F317D73}"/>
              </a:ext>
            </a:extLst>
          </p:cNvPr>
          <p:cNvGrpSpPr/>
          <p:nvPr/>
        </p:nvGrpSpPr>
        <p:grpSpPr>
          <a:xfrm>
            <a:off x="3914651" y="2447861"/>
            <a:ext cx="1080000" cy="1080000"/>
            <a:chOff x="3914651" y="2447861"/>
            <a:chExt cx="1080000" cy="1080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8BD5998-765D-F5C4-83E3-5F622B163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4651" y="3510801"/>
              <a:ext cx="10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088FF84-1002-A119-F0AE-2C893C6BB5F6}"/>
                </a:ext>
              </a:extLst>
            </p:cNvPr>
            <p:cNvCxnSpPr>
              <a:cxnSpLocks/>
            </p:cNvCxnSpPr>
            <p:nvPr/>
          </p:nvCxnSpPr>
          <p:spPr>
            <a:xfrm>
              <a:off x="3914651" y="2447861"/>
              <a:ext cx="0" cy="108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0B188D0-7F3F-BD08-6B47-2909B719BED8}"/>
              </a:ext>
            </a:extLst>
          </p:cNvPr>
          <p:cNvSpPr txBox="1"/>
          <p:nvPr/>
        </p:nvSpPr>
        <p:spPr>
          <a:xfrm>
            <a:off x="3824651" y="3517786"/>
            <a:ext cx="12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Latitude</a:t>
            </a:r>
            <a:endParaRPr lang="en-GB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7C15D6-88B2-2B49-E40A-1FDB6EDDA731}"/>
              </a:ext>
            </a:extLst>
          </p:cNvPr>
          <p:cNvSpPr txBox="1"/>
          <p:nvPr/>
        </p:nvSpPr>
        <p:spPr>
          <a:xfrm rot="16200000">
            <a:off x="3086928" y="2859531"/>
            <a:ext cx="12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Temperature</a:t>
            </a:r>
            <a:endParaRPr lang="en-GB" sz="8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1D72172-A00F-7777-810E-12A92F4FC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42" y="2546524"/>
            <a:ext cx="2949265" cy="243691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34BB352-EEDB-97CF-BE61-C07DD1410FF7}"/>
              </a:ext>
            </a:extLst>
          </p:cNvPr>
          <p:cNvSpPr txBox="1"/>
          <p:nvPr/>
        </p:nvSpPr>
        <p:spPr>
          <a:xfrm>
            <a:off x="3824651" y="3740214"/>
            <a:ext cx="12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M</a:t>
            </a:r>
            <a:endParaRPr lang="en-GB" sz="800" b="1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E5611F-D1FA-4DB5-A306-4AB7160E9E79}"/>
              </a:ext>
            </a:extLst>
          </p:cNvPr>
          <p:cNvSpPr txBox="1"/>
          <p:nvPr/>
        </p:nvSpPr>
        <p:spPr>
          <a:xfrm>
            <a:off x="3149837" y="2450543"/>
            <a:ext cx="12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K</a:t>
            </a:r>
            <a:endParaRPr lang="en-GB" sz="800" b="1" dirty="0">
              <a:solidFill>
                <a:srgbClr val="C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72BC6A-FFF7-BAC9-8110-78C40EAF63F3}"/>
              </a:ext>
            </a:extLst>
          </p:cNvPr>
          <p:cNvSpPr txBox="1"/>
          <p:nvPr/>
        </p:nvSpPr>
        <p:spPr>
          <a:xfrm>
            <a:off x="4435180" y="3357992"/>
            <a:ext cx="12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A</a:t>
            </a:r>
            <a:endParaRPr lang="en-GB" sz="800" b="1" dirty="0">
              <a:solidFill>
                <a:srgbClr val="C0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E8950FD-1D67-0A92-1989-1CBDDEA29C6A}"/>
              </a:ext>
            </a:extLst>
          </p:cNvPr>
          <p:cNvSpPr txBox="1"/>
          <p:nvPr/>
        </p:nvSpPr>
        <p:spPr>
          <a:xfrm>
            <a:off x="3821350" y="2195727"/>
            <a:ext cx="12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B</a:t>
            </a:r>
            <a:endParaRPr lang="en-GB" sz="800" b="1" dirty="0">
              <a:solidFill>
                <a:srgbClr val="C00000"/>
              </a:solidFill>
            </a:endParaRPr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15005DCD-F567-B57A-7182-08B98B2A47AA}"/>
              </a:ext>
            </a:extLst>
          </p:cNvPr>
          <p:cNvSpPr/>
          <p:nvPr/>
        </p:nvSpPr>
        <p:spPr>
          <a:xfrm rot="5400000">
            <a:off x="4397989" y="1948520"/>
            <a:ext cx="99782" cy="962400"/>
          </a:xfrm>
          <a:prstGeom prst="leftBrac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91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640</TotalTime>
  <Words>26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 Alan Jones</dc:creator>
  <cp:lastModifiedBy>Lewis Alan Jones</cp:lastModifiedBy>
  <cp:revision>4</cp:revision>
  <dcterms:created xsi:type="dcterms:W3CDTF">2022-08-10T10:31:09Z</dcterms:created>
  <dcterms:modified xsi:type="dcterms:W3CDTF">2022-08-10T21:11:30Z</dcterms:modified>
</cp:coreProperties>
</file>