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9CF"/>
    <a:srgbClr val="BFDFEC"/>
    <a:srgbClr val="3690C0"/>
    <a:srgbClr val="018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666"/>
  </p:normalViewPr>
  <p:slideViewPr>
    <p:cSldViewPr snapToGrid="0" snapToObjects="1">
      <p:cViewPr>
        <p:scale>
          <a:sx n="140" d="100"/>
          <a:sy n="140" d="100"/>
        </p:scale>
        <p:origin x="15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1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7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5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0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9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23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2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10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DD881A-27FA-22CE-5503-4981135BB088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601293" y="1565649"/>
            <a:ext cx="506" cy="8325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DC28EE70-A1D9-0A9A-F6FB-20297505C2BF}"/>
              </a:ext>
            </a:extLst>
          </p:cNvPr>
          <p:cNvSpPr/>
          <p:nvPr/>
        </p:nvSpPr>
        <p:spPr>
          <a:xfrm flipH="1">
            <a:off x="4076702" y="1159743"/>
            <a:ext cx="1010240" cy="945549"/>
          </a:xfrm>
          <a:custGeom>
            <a:avLst/>
            <a:gdLst>
              <a:gd name="connsiteX0" fmla="*/ 0 w 3340100"/>
              <a:gd name="connsiteY0" fmla="*/ 2045737 h 2045737"/>
              <a:gd name="connsiteX1" fmla="*/ 1257300 w 3340100"/>
              <a:gd name="connsiteY1" fmla="*/ 1423437 h 2045737"/>
              <a:gd name="connsiteX2" fmla="*/ 2819400 w 3340100"/>
              <a:gd name="connsiteY2" fmla="*/ 89937 h 2045737"/>
              <a:gd name="connsiteX3" fmla="*/ 3340100 w 3340100"/>
              <a:gd name="connsiteY3" fmla="*/ 229637 h 2045737"/>
              <a:gd name="connsiteX0" fmla="*/ 0 w 3340100"/>
              <a:gd name="connsiteY0" fmla="*/ 2045737 h 2045737"/>
              <a:gd name="connsiteX1" fmla="*/ 1257300 w 3340100"/>
              <a:gd name="connsiteY1" fmla="*/ 1423437 h 2045737"/>
              <a:gd name="connsiteX2" fmla="*/ 2819400 w 3340100"/>
              <a:gd name="connsiteY2" fmla="*/ 89937 h 2045737"/>
              <a:gd name="connsiteX3" fmla="*/ 3340100 w 3340100"/>
              <a:gd name="connsiteY3" fmla="*/ 229637 h 2045737"/>
              <a:gd name="connsiteX0" fmla="*/ 0 w 3340100"/>
              <a:gd name="connsiteY0" fmla="*/ 2014567 h 2014567"/>
              <a:gd name="connsiteX1" fmla="*/ 1490382 w 3340100"/>
              <a:gd name="connsiteY1" fmla="*/ 970926 h 2014567"/>
              <a:gd name="connsiteX2" fmla="*/ 2819400 w 3340100"/>
              <a:gd name="connsiteY2" fmla="*/ 58767 h 2014567"/>
              <a:gd name="connsiteX3" fmla="*/ 3340100 w 3340100"/>
              <a:gd name="connsiteY3" fmla="*/ 198467 h 2014567"/>
              <a:gd name="connsiteX0" fmla="*/ 0 w 3340100"/>
              <a:gd name="connsiteY0" fmla="*/ 2014567 h 2014567"/>
              <a:gd name="connsiteX1" fmla="*/ 1490382 w 3340100"/>
              <a:gd name="connsiteY1" fmla="*/ 970926 h 2014567"/>
              <a:gd name="connsiteX2" fmla="*/ 2819400 w 3340100"/>
              <a:gd name="connsiteY2" fmla="*/ 58767 h 2014567"/>
              <a:gd name="connsiteX3" fmla="*/ 3340100 w 3340100"/>
              <a:gd name="connsiteY3" fmla="*/ 198467 h 2014567"/>
              <a:gd name="connsiteX0" fmla="*/ 0 w 3340100"/>
              <a:gd name="connsiteY0" fmla="*/ 1995354 h 1995354"/>
              <a:gd name="connsiteX1" fmla="*/ 1705535 w 3340100"/>
              <a:gd name="connsiteY1" fmla="*/ 691736 h 1995354"/>
              <a:gd name="connsiteX2" fmla="*/ 2819400 w 3340100"/>
              <a:gd name="connsiteY2" fmla="*/ 39554 h 1995354"/>
              <a:gd name="connsiteX3" fmla="*/ 3340100 w 3340100"/>
              <a:gd name="connsiteY3" fmla="*/ 179254 h 1995354"/>
              <a:gd name="connsiteX0" fmla="*/ 0 w 3340100"/>
              <a:gd name="connsiteY0" fmla="*/ 1955800 h 1955800"/>
              <a:gd name="connsiteX1" fmla="*/ 1705535 w 3340100"/>
              <a:gd name="connsiteY1" fmla="*/ 652182 h 1955800"/>
              <a:gd name="connsiteX2" fmla="*/ 2819400 w 3340100"/>
              <a:gd name="connsiteY2" fmla="*/ 0 h 1955800"/>
              <a:gd name="connsiteX3" fmla="*/ 3340100 w 3340100"/>
              <a:gd name="connsiteY3" fmla="*/ 139700 h 1955800"/>
              <a:gd name="connsiteX0" fmla="*/ 0 w 3378670"/>
              <a:gd name="connsiteY0" fmla="*/ 1955800 h 1955800"/>
              <a:gd name="connsiteX1" fmla="*/ 1705535 w 3378670"/>
              <a:gd name="connsiteY1" fmla="*/ 652182 h 1955800"/>
              <a:gd name="connsiteX2" fmla="*/ 2819400 w 3378670"/>
              <a:gd name="connsiteY2" fmla="*/ 0 h 1955800"/>
              <a:gd name="connsiteX3" fmla="*/ 3340100 w 3378670"/>
              <a:gd name="connsiteY3" fmla="*/ 139700 h 1955800"/>
              <a:gd name="connsiteX4" fmla="*/ 3340100 w 3378670"/>
              <a:gd name="connsiteY4" fmla="*/ 133723 h 1955800"/>
              <a:gd name="connsiteX0" fmla="*/ 0 w 3412818"/>
              <a:gd name="connsiteY0" fmla="*/ 1955800 h 1955800"/>
              <a:gd name="connsiteX1" fmla="*/ 1705535 w 3412818"/>
              <a:gd name="connsiteY1" fmla="*/ 652182 h 1955800"/>
              <a:gd name="connsiteX2" fmla="*/ 2819400 w 3412818"/>
              <a:gd name="connsiteY2" fmla="*/ 0 h 1955800"/>
              <a:gd name="connsiteX3" fmla="*/ 3340100 w 3412818"/>
              <a:gd name="connsiteY3" fmla="*/ 139700 h 1955800"/>
              <a:gd name="connsiteX4" fmla="*/ 3411818 w 3412818"/>
              <a:gd name="connsiteY4" fmla="*/ 160617 h 1955800"/>
              <a:gd name="connsiteX0" fmla="*/ 0 w 3411818"/>
              <a:gd name="connsiteY0" fmla="*/ 1974688 h 1974688"/>
              <a:gd name="connsiteX1" fmla="*/ 1705535 w 3411818"/>
              <a:gd name="connsiteY1" fmla="*/ 671070 h 1974688"/>
              <a:gd name="connsiteX2" fmla="*/ 2819400 w 3411818"/>
              <a:gd name="connsiteY2" fmla="*/ 18888 h 1974688"/>
              <a:gd name="connsiteX3" fmla="*/ 3411818 w 3411818"/>
              <a:gd name="connsiteY3" fmla="*/ 179505 h 1974688"/>
              <a:gd name="connsiteX0" fmla="*/ 0 w 3411818"/>
              <a:gd name="connsiteY0" fmla="*/ 1955809 h 1955809"/>
              <a:gd name="connsiteX1" fmla="*/ 1705535 w 3411818"/>
              <a:gd name="connsiteY1" fmla="*/ 652191 h 1955809"/>
              <a:gd name="connsiteX2" fmla="*/ 2819400 w 3411818"/>
              <a:gd name="connsiteY2" fmla="*/ 9 h 1955809"/>
              <a:gd name="connsiteX3" fmla="*/ 3411818 w 3411818"/>
              <a:gd name="connsiteY3" fmla="*/ 160626 h 1955809"/>
              <a:gd name="connsiteX0" fmla="*/ 0 w 3411818"/>
              <a:gd name="connsiteY0" fmla="*/ 1955809 h 1955809"/>
              <a:gd name="connsiteX1" fmla="*/ 1705535 w 3411818"/>
              <a:gd name="connsiteY1" fmla="*/ 652191 h 1955809"/>
              <a:gd name="connsiteX2" fmla="*/ 2819400 w 3411818"/>
              <a:gd name="connsiteY2" fmla="*/ 9 h 1955809"/>
              <a:gd name="connsiteX3" fmla="*/ 3411818 w 3411818"/>
              <a:gd name="connsiteY3" fmla="*/ 160626 h 1955809"/>
              <a:gd name="connsiteX0" fmla="*/ 0 w 3411818"/>
              <a:gd name="connsiteY0" fmla="*/ 1958122 h 1958122"/>
              <a:gd name="connsiteX1" fmla="*/ 1705535 w 3411818"/>
              <a:gd name="connsiteY1" fmla="*/ 654504 h 1958122"/>
              <a:gd name="connsiteX2" fmla="*/ 2819400 w 3411818"/>
              <a:gd name="connsiteY2" fmla="*/ 2322 h 1958122"/>
              <a:gd name="connsiteX3" fmla="*/ 3411818 w 3411818"/>
              <a:gd name="connsiteY3" fmla="*/ 162939 h 1958122"/>
              <a:gd name="connsiteX0" fmla="*/ 0 w 3574813"/>
              <a:gd name="connsiteY0" fmla="*/ 2057364 h 2057364"/>
              <a:gd name="connsiteX1" fmla="*/ 1705535 w 3574813"/>
              <a:gd name="connsiteY1" fmla="*/ 753746 h 2057364"/>
              <a:gd name="connsiteX2" fmla="*/ 2819400 w 3574813"/>
              <a:gd name="connsiteY2" fmla="*/ 101564 h 2057364"/>
              <a:gd name="connsiteX3" fmla="*/ 3574813 w 3574813"/>
              <a:gd name="connsiteY3" fmla="*/ 21569 h 2057364"/>
              <a:gd name="connsiteX0" fmla="*/ 0 w 3574813"/>
              <a:gd name="connsiteY0" fmla="*/ 2077668 h 2077668"/>
              <a:gd name="connsiteX1" fmla="*/ 1705535 w 3574813"/>
              <a:gd name="connsiteY1" fmla="*/ 774050 h 2077668"/>
              <a:gd name="connsiteX2" fmla="*/ 2765069 w 3574813"/>
              <a:gd name="connsiteY2" fmla="*/ 75298 h 2077668"/>
              <a:gd name="connsiteX3" fmla="*/ 3574813 w 3574813"/>
              <a:gd name="connsiteY3" fmla="*/ 41873 h 2077668"/>
              <a:gd name="connsiteX0" fmla="*/ 0 w 3574813"/>
              <a:gd name="connsiteY0" fmla="*/ 2053704 h 2053704"/>
              <a:gd name="connsiteX1" fmla="*/ 1705535 w 3574813"/>
              <a:gd name="connsiteY1" fmla="*/ 750086 h 2053704"/>
              <a:gd name="connsiteX2" fmla="*/ 2765069 w 3574813"/>
              <a:gd name="connsiteY2" fmla="*/ 51334 h 2053704"/>
              <a:gd name="connsiteX3" fmla="*/ 3574813 w 3574813"/>
              <a:gd name="connsiteY3" fmla="*/ 17909 h 2053704"/>
              <a:gd name="connsiteX0" fmla="*/ 0 w 3574813"/>
              <a:gd name="connsiteY0" fmla="*/ 2112935 h 2112935"/>
              <a:gd name="connsiteX1" fmla="*/ 1705535 w 3574813"/>
              <a:gd name="connsiteY1" fmla="*/ 809317 h 2112935"/>
              <a:gd name="connsiteX2" fmla="*/ 2889256 w 3574813"/>
              <a:gd name="connsiteY2" fmla="*/ 17425 h 2112935"/>
              <a:gd name="connsiteX3" fmla="*/ 3574813 w 3574813"/>
              <a:gd name="connsiteY3" fmla="*/ 77140 h 2112935"/>
              <a:gd name="connsiteX0" fmla="*/ 0 w 3574813"/>
              <a:gd name="connsiteY0" fmla="*/ 2142894 h 2142894"/>
              <a:gd name="connsiteX1" fmla="*/ 1705535 w 3574813"/>
              <a:gd name="connsiteY1" fmla="*/ 839276 h 2142894"/>
              <a:gd name="connsiteX2" fmla="*/ 2889256 w 3574813"/>
              <a:gd name="connsiteY2" fmla="*/ 47384 h 2142894"/>
              <a:gd name="connsiteX3" fmla="*/ 3574813 w 3574813"/>
              <a:gd name="connsiteY3" fmla="*/ 107099 h 2142894"/>
              <a:gd name="connsiteX0" fmla="*/ 0 w 3574813"/>
              <a:gd name="connsiteY0" fmla="*/ 2142894 h 2142894"/>
              <a:gd name="connsiteX1" fmla="*/ 1705535 w 3574813"/>
              <a:gd name="connsiteY1" fmla="*/ 839276 h 2142894"/>
              <a:gd name="connsiteX2" fmla="*/ 2889256 w 3574813"/>
              <a:gd name="connsiteY2" fmla="*/ 47384 h 2142894"/>
              <a:gd name="connsiteX3" fmla="*/ 3574813 w 3574813"/>
              <a:gd name="connsiteY3" fmla="*/ 107099 h 2142894"/>
              <a:gd name="connsiteX0" fmla="*/ 0 w 3574813"/>
              <a:gd name="connsiteY0" fmla="*/ 2189467 h 2189467"/>
              <a:gd name="connsiteX1" fmla="*/ 1705535 w 3574813"/>
              <a:gd name="connsiteY1" fmla="*/ 885849 h 2189467"/>
              <a:gd name="connsiteX2" fmla="*/ 2889256 w 3574813"/>
              <a:gd name="connsiteY2" fmla="*/ 93957 h 2189467"/>
              <a:gd name="connsiteX3" fmla="*/ 3574813 w 3574813"/>
              <a:gd name="connsiteY3" fmla="*/ 37247 h 2189467"/>
              <a:gd name="connsiteX0" fmla="*/ 0 w 3574813"/>
              <a:gd name="connsiteY0" fmla="*/ 2175603 h 2175603"/>
              <a:gd name="connsiteX1" fmla="*/ 1705535 w 3574813"/>
              <a:gd name="connsiteY1" fmla="*/ 871985 h 2175603"/>
              <a:gd name="connsiteX2" fmla="*/ 2889256 w 3574813"/>
              <a:gd name="connsiteY2" fmla="*/ 80093 h 2175603"/>
              <a:gd name="connsiteX3" fmla="*/ 3574813 w 3574813"/>
              <a:gd name="connsiteY3" fmla="*/ 23383 h 2175603"/>
              <a:gd name="connsiteX0" fmla="*/ 0 w 3574813"/>
              <a:gd name="connsiteY0" fmla="*/ 2152613 h 2152613"/>
              <a:gd name="connsiteX1" fmla="*/ 1705535 w 3574813"/>
              <a:gd name="connsiteY1" fmla="*/ 848995 h 2152613"/>
              <a:gd name="connsiteX2" fmla="*/ 2780593 w 3574813"/>
              <a:gd name="connsiteY2" fmla="*/ 111434 h 2152613"/>
              <a:gd name="connsiteX3" fmla="*/ 3574813 w 3574813"/>
              <a:gd name="connsiteY3" fmla="*/ 393 h 2152613"/>
              <a:gd name="connsiteX0" fmla="*/ 0 w 3574813"/>
              <a:gd name="connsiteY0" fmla="*/ 2152613 h 2152613"/>
              <a:gd name="connsiteX1" fmla="*/ 1705535 w 3574813"/>
              <a:gd name="connsiteY1" fmla="*/ 848995 h 2152613"/>
              <a:gd name="connsiteX2" fmla="*/ 2757308 w 3574813"/>
              <a:gd name="connsiteY2" fmla="*/ 111434 h 2152613"/>
              <a:gd name="connsiteX3" fmla="*/ 3574813 w 3574813"/>
              <a:gd name="connsiteY3" fmla="*/ 393 h 2152613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528" h="2284168">
                <a:moveTo>
                  <a:pt x="0" y="2284168"/>
                </a:moveTo>
                <a:cubicBezTo>
                  <a:pt x="1039159" y="2261507"/>
                  <a:pt x="1447365" y="1532000"/>
                  <a:pt x="1705535" y="980550"/>
                </a:cubicBezTo>
                <a:cubicBezTo>
                  <a:pt x="1963705" y="429100"/>
                  <a:pt x="2463546" y="29320"/>
                  <a:pt x="3551528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CEEC72-A248-2D66-CDA9-44DD94816840}"/>
              </a:ext>
            </a:extLst>
          </p:cNvPr>
          <p:cNvCxnSpPr>
            <a:cxnSpLocks/>
          </p:cNvCxnSpPr>
          <p:nvPr/>
        </p:nvCxnSpPr>
        <p:spPr>
          <a:xfrm flipH="1">
            <a:off x="2131389" y="1986802"/>
            <a:ext cx="1391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46E71-C807-0325-843E-E468BE3C21D3}"/>
              </a:ext>
            </a:extLst>
          </p:cNvPr>
          <p:cNvCxnSpPr>
            <a:cxnSpLocks/>
          </p:cNvCxnSpPr>
          <p:nvPr/>
        </p:nvCxnSpPr>
        <p:spPr>
          <a:xfrm flipH="1">
            <a:off x="2131389" y="1233095"/>
            <a:ext cx="1391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7BEBF5-A01A-0B96-74C9-912C14999400}"/>
              </a:ext>
            </a:extLst>
          </p:cNvPr>
          <p:cNvCxnSpPr>
            <a:cxnSpLocks/>
          </p:cNvCxnSpPr>
          <p:nvPr/>
        </p:nvCxnSpPr>
        <p:spPr>
          <a:xfrm>
            <a:off x="2186930" y="337632"/>
            <a:ext cx="0" cy="94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C8D749-2C17-FD2E-CCE6-DB5FDCA9BBBA}"/>
              </a:ext>
            </a:extLst>
          </p:cNvPr>
          <p:cNvCxnSpPr>
            <a:cxnSpLocks/>
          </p:cNvCxnSpPr>
          <p:nvPr/>
        </p:nvCxnSpPr>
        <p:spPr>
          <a:xfrm>
            <a:off x="760617" y="340943"/>
            <a:ext cx="0" cy="940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F17038C-4C3D-44D4-F857-CE7D5A9973A5}"/>
              </a:ext>
            </a:extLst>
          </p:cNvPr>
          <p:cNvSpPr/>
          <p:nvPr/>
        </p:nvSpPr>
        <p:spPr>
          <a:xfrm>
            <a:off x="130617" y="1053095"/>
            <a:ext cx="2696647" cy="360000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DATA COMPILATION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5D0EB-44CA-68E1-ADC5-5DE485AD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3063" y="787853"/>
            <a:ext cx="1358900" cy="309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FC5368-101B-0455-8B5F-BCD73A63B579}"/>
              </a:ext>
            </a:extLst>
          </p:cNvPr>
          <p:cNvSpPr/>
          <p:nvPr/>
        </p:nvSpPr>
        <p:spPr>
          <a:xfrm>
            <a:off x="130626" y="588466"/>
            <a:ext cx="1260000" cy="360001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CHEMICAL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FB055-A8E2-CD1E-288E-8D6A16D6DEC2}"/>
              </a:ext>
            </a:extLst>
          </p:cNvPr>
          <p:cNvSpPr/>
          <p:nvPr/>
        </p:nvSpPr>
        <p:spPr>
          <a:xfrm>
            <a:off x="1567281" y="588466"/>
            <a:ext cx="1260000" cy="360001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BIOLOGICAL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19917-794B-80E2-B55B-BBC36D9A6E44}"/>
              </a:ext>
            </a:extLst>
          </p:cNvPr>
          <p:cNvSpPr/>
          <p:nvPr/>
        </p:nvSpPr>
        <p:spPr>
          <a:xfrm>
            <a:off x="130617" y="107365"/>
            <a:ext cx="2696646" cy="360000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DATA SURVEY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BB22A-7389-7F93-FC3E-E34EB4A1B81A}"/>
              </a:ext>
            </a:extLst>
          </p:cNvPr>
          <p:cNvSpPr/>
          <p:nvPr/>
        </p:nvSpPr>
        <p:spPr>
          <a:xfrm>
            <a:off x="130617" y="1818825"/>
            <a:ext cx="2696646" cy="360000"/>
          </a:xfrm>
          <a:prstGeom prst="rect">
            <a:avLst/>
          </a:prstGeom>
          <a:solidFill>
            <a:srgbClr val="67A9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PRIORS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B7FCC-6613-55B7-A652-44860079C160}"/>
              </a:ext>
            </a:extLst>
          </p:cNvPr>
          <p:cNvSpPr txBox="1"/>
          <p:nvPr/>
        </p:nvSpPr>
        <p:spPr>
          <a:xfrm>
            <a:off x="130617" y="729397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dirty="0"/>
              <a:t>δ</a:t>
            </a:r>
            <a:r>
              <a:rPr lang="el-GR" sz="800" baseline="30000" dirty="0"/>
              <a:t>18</a:t>
            </a:r>
            <a:r>
              <a:rPr lang="en-GB" sz="800" dirty="0"/>
              <a:t>O, ∆47, TEX86, </a:t>
            </a:r>
            <a:r>
              <a:rPr lang="en-GB" sz="800" dirty="0" err="1"/>
              <a:t>MgCa</a:t>
            </a:r>
            <a:endParaRPr lang="en-GB" sz="800" dirty="0"/>
          </a:p>
          <a:p>
            <a:pPr algn="ctr"/>
            <a:endParaRPr lang="en-GB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3AF5E-709E-1BAC-464F-CDABEE80740A}"/>
              </a:ext>
            </a:extLst>
          </p:cNvPr>
          <p:cNvSpPr txBox="1"/>
          <p:nvPr/>
        </p:nvSpPr>
        <p:spPr>
          <a:xfrm>
            <a:off x="1567281" y="721233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Coral reefs, mangroves</a:t>
            </a:r>
            <a:endParaRPr lang="en-GB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FDA75-1270-E6F2-8649-F4422E32A3CC}"/>
              </a:ext>
            </a:extLst>
          </p:cNvPr>
          <p:cNvSpPr/>
          <p:nvPr/>
        </p:nvSpPr>
        <p:spPr>
          <a:xfrm>
            <a:off x="130617" y="2346802"/>
            <a:ext cx="2696400" cy="27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D8977-30D0-3641-AEA6-75536F317D73}"/>
              </a:ext>
            </a:extLst>
          </p:cNvPr>
          <p:cNvGrpSpPr/>
          <p:nvPr/>
        </p:nvGrpSpPr>
        <p:grpSpPr>
          <a:xfrm>
            <a:off x="4061293" y="1081089"/>
            <a:ext cx="1080000" cy="1080000"/>
            <a:chOff x="3914651" y="2447861"/>
            <a:chExt cx="1080000" cy="1080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BD5998-765D-F5C4-83E3-5F622B163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4651" y="3510801"/>
              <a:ext cx="10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88FF84-1002-A119-F0AE-2C893C6BB5F6}"/>
                </a:ext>
              </a:extLst>
            </p:cNvPr>
            <p:cNvCxnSpPr>
              <a:cxnSpLocks/>
            </p:cNvCxnSpPr>
            <p:nvPr/>
          </p:nvCxnSpPr>
          <p:spPr>
            <a:xfrm>
              <a:off x="3914651" y="2447861"/>
              <a:ext cx="0" cy="10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B188D0-7F3F-BD08-6B47-2909B719BED8}"/>
              </a:ext>
            </a:extLst>
          </p:cNvPr>
          <p:cNvSpPr txBox="1"/>
          <p:nvPr/>
        </p:nvSpPr>
        <p:spPr>
          <a:xfrm>
            <a:off x="3971293" y="2151014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Latitude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C15D6-88B2-2B49-E40A-1FDB6EDDA731}"/>
              </a:ext>
            </a:extLst>
          </p:cNvPr>
          <p:cNvSpPr txBox="1"/>
          <p:nvPr/>
        </p:nvSpPr>
        <p:spPr>
          <a:xfrm rot="16200000">
            <a:off x="3233570" y="1492759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Temperature</a:t>
            </a:r>
            <a:endParaRPr lang="en-GB" sz="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D72172-A00F-7777-810E-12A92F4F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22" y="2411171"/>
            <a:ext cx="2582352" cy="213373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34BB352-EEDB-97CF-BE61-C07DD1410FF7}"/>
              </a:ext>
            </a:extLst>
          </p:cNvPr>
          <p:cNvSpPr txBox="1"/>
          <p:nvPr/>
        </p:nvSpPr>
        <p:spPr>
          <a:xfrm>
            <a:off x="3971293" y="2373442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M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E5611F-D1FA-4DB5-A306-4AB7160E9E79}"/>
              </a:ext>
            </a:extLst>
          </p:cNvPr>
          <p:cNvSpPr txBox="1"/>
          <p:nvPr/>
        </p:nvSpPr>
        <p:spPr>
          <a:xfrm>
            <a:off x="3296479" y="1044859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K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72BC6A-FFF7-BAC9-8110-78C40EAF63F3}"/>
              </a:ext>
            </a:extLst>
          </p:cNvPr>
          <p:cNvSpPr txBox="1"/>
          <p:nvPr/>
        </p:nvSpPr>
        <p:spPr>
          <a:xfrm>
            <a:off x="4581822" y="1991220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A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8950FD-1D67-0A92-1989-1CBDDEA29C6A}"/>
              </a:ext>
            </a:extLst>
          </p:cNvPr>
          <p:cNvSpPr txBox="1"/>
          <p:nvPr/>
        </p:nvSpPr>
        <p:spPr>
          <a:xfrm>
            <a:off x="3967992" y="828955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B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15005DCD-F567-B57A-7182-08B98B2A47AA}"/>
              </a:ext>
            </a:extLst>
          </p:cNvPr>
          <p:cNvSpPr/>
          <p:nvPr/>
        </p:nvSpPr>
        <p:spPr>
          <a:xfrm rot="5400000">
            <a:off x="4544631" y="581748"/>
            <a:ext cx="99782" cy="962400"/>
          </a:xfrm>
          <a:prstGeom prst="leftBrac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2140</TotalTime>
  <Words>26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Alan Jones</dc:creator>
  <cp:lastModifiedBy>Lewis Alan Jones</cp:lastModifiedBy>
  <cp:revision>5</cp:revision>
  <dcterms:created xsi:type="dcterms:W3CDTF">2022-08-10T10:31:09Z</dcterms:created>
  <dcterms:modified xsi:type="dcterms:W3CDTF">2022-08-11T22:31:22Z</dcterms:modified>
</cp:coreProperties>
</file>