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4"/>
  </p:notesMasterIdLst>
  <p:sldIdLst>
    <p:sldId id="318" r:id="rId3"/>
    <p:sldId id="317" r:id="rId4"/>
    <p:sldId id="320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</p:sldIdLst>
  <p:sldSz cx="9144000" cy="5143500" type="screen16x9"/>
  <p:notesSz cx="6797675" cy="9874250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FF0000"/>
    <a:srgbClr val="FFFFCC"/>
    <a:srgbClr val="CC3300"/>
    <a:srgbClr val="CC0000"/>
    <a:srgbClr val="FF9933"/>
    <a:srgbClr val="CCFFCC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7F166D-65FF-4626-9814-064900436A13}" v="33" dt="2025-06-16T09:23:30.7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1995" autoAdjust="0"/>
  </p:normalViewPr>
  <p:slideViewPr>
    <p:cSldViewPr>
      <p:cViewPr varScale="1">
        <p:scale>
          <a:sx n="90" d="100"/>
          <a:sy n="90" d="100"/>
        </p:scale>
        <p:origin x="412" y="52"/>
      </p:cViewPr>
      <p:guideLst>
        <p:guide orient="horz" pos="162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2142" y="-7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은규 김" userId="e0bb61beb5d3aa55" providerId="LiveId" clId="{F07F166D-65FF-4626-9814-064900436A13}"/>
    <pc:docChg chg="undo custSel addSld delSld modSld sldOrd">
      <pc:chgData name="은규 김" userId="e0bb61beb5d3aa55" providerId="LiveId" clId="{F07F166D-65FF-4626-9814-064900436A13}" dt="2025-06-16T09:33:57.179" v="3825" actId="20577"/>
      <pc:docMkLst>
        <pc:docMk/>
      </pc:docMkLst>
      <pc:sldChg chg="modSp mod">
        <pc:chgData name="은규 김" userId="e0bb61beb5d3aa55" providerId="LiveId" clId="{F07F166D-65FF-4626-9814-064900436A13}" dt="2025-06-16T08:52:45.620" v="32" actId="20577"/>
        <pc:sldMkLst>
          <pc:docMk/>
          <pc:sldMk cId="0" sldId="317"/>
        </pc:sldMkLst>
        <pc:spChg chg="mod">
          <ac:chgData name="은규 김" userId="e0bb61beb5d3aa55" providerId="LiveId" clId="{F07F166D-65FF-4626-9814-064900436A13}" dt="2025-06-16T08:52:45.620" v="32" actId="20577"/>
          <ac:spMkLst>
            <pc:docMk/>
            <pc:sldMk cId="0" sldId="317"/>
            <ac:spMk id="5" creationId="{783971AD-E01E-42B5-82B1-FBFD8E0B77EC}"/>
          </ac:spMkLst>
        </pc:spChg>
        <pc:spChg chg="mod">
          <ac:chgData name="은규 김" userId="e0bb61beb5d3aa55" providerId="LiveId" clId="{F07F166D-65FF-4626-9814-064900436A13}" dt="2025-06-16T08:52:02.641" v="7" actId="20577"/>
          <ac:spMkLst>
            <pc:docMk/>
            <pc:sldMk cId="0" sldId="317"/>
            <ac:spMk id="7" creationId="{BCFFC06F-837B-42C9-9BF6-33E154029FB5}"/>
          </ac:spMkLst>
        </pc:spChg>
      </pc:sldChg>
      <pc:sldChg chg="modSp mod">
        <pc:chgData name="은규 김" userId="e0bb61beb5d3aa55" providerId="LiveId" clId="{F07F166D-65FF-4626-9814-064900436A13}" dt="2025-06-16T08:49:56.370" v="3" actId="20577"/>
        <pc:sldMkLst>
          <pc:docMk/>
          <pc:sldMk cId="0" sldId="318"/>
        </pc:sldMkLst>
        <pc:spChg chg="mod">
          <ac:chgData name="은규 김" userId="e0bb61beb5d3aa55" providerId="LiveId" clId="{F07F166D-65FF-4626-9814-064900436A13}" dt="2025-06-16T08:49:56.370" v="3" actId="20577"/>
          <ac:spMkLst>
            <pc:docMk/>
            <pc:sldMk cId="0" sldId="318"/>
            <ac:spMk id="3075" creationId="{00000000-0000-0000-0000-000000000000}"/>
          </ac:spMkLst>
        </pc:spChg>
      </pc:sldChg>
      <pc:sldChg chg="addSp delSp modSp mod ord">
        <pc:chgData name="은규 김" userId="e0bb61beb5d3aa55" providerId="LiveId" clId="{F07F166D-65FF-4626-9814-064900436A13}" dt="2025-06-16T09:09:59.686" v="1023" actId="14100"/>
        <pc:sldMkLst>
          <pc:docMk/>
          <pc:sldMk cId="3002466326" sldId="320"/>
        </pc:sldMkLst>
        <pc:spChg chg="add del mod">
          <ac:chgData name="은규 김" userId="e0bb61beb5d3aa55" providerId="LiveId" clId="{F07F166D-65FF-4626-9814-064900436A13}" dt="2025-06-16T09:09:06" v="983" actId="20577"/>
          <ac:spMkLst>
            <pc:docMk/>
            <pc:sldMk cId="3002466326" sldId="320"/>
            <ac:spMk id="2" creationId="{F760A2A8-BF7E-C0D0-E013-37B833EC58CF}"/>
          </ac:spMkLst>
        </pc:spChg>
        <pc:spChg chg="mod">
          <ac:chgData name="은규 김" userId="e0bb61beb5d3aa55" providerId="LiveId" clId="{F07F166D-65FF-4626-9814-064900436A13}" dt="2025-06-16T09:08:57.899" v="980" actId="20577"/>
          <ac:spMkLst>
            <pc:docMk/>
            <pc:sldMk cId="3002466326" sldId="320"/>
            <ac:spMk id="3" creationId="{926CE857-2C85-8F45-8E9D-9BB7979C883A}"/>
          </ac:spMkLst>
        </pc:spChg>
        <pc:spChg chg="mod">
          <ac:chgData name="은규 김" userId="e0bb61beb5d3aa55" providerId="LiveId" clId="{F07F166D-65FF-4626-9814-064900436A13}" dt="2025-06-16T08:59:17.177" v="568" actId="20577"/>
          <ac:spMkLst>
            <pc:docMk/>
            <pc:sldMk cId="3002466326" sldId="320"/>
            <ac:spMk id="5" creationId="{28FCA1A4-2867-30C4-7AE7-E29FC4F0F998}"/>
          </ac:spMkLst>
        </pc:spChg>
        <pc:spChg chg="mod">
          <ac:chgData name="은규 김" userId="e0bb61beb5d3aa55" providerId="LiveId" clId="{F07F166D-65FF-4626-9814-064900436A13}" dt="2025-06-16T08:59:20.931" v="572" actId="20577"/>
          <ac:spMkLst>
            <pc:docMk/>
            <pc:sldMk cId="3002466326" sldId="320"/>
            <ac:spMk id="7" creationId="{902C700F-0EB6-EBA8-EE6B-D53673AFDAE3}"/>
          </ac:spMkLst>
        </pc:spChg>
        <pc:spChg chg="add del mod">
          <ac:chgData name="은규 김" userId="e0bb61beb5d3aa55" providerId="LiveId" clId="{F07F166D-65FF-4626-9814-064900436A13}" dt="2025-06-16T09:00:43.124" v="618" actId="478"/>
          <ac:spMkLst>
            <pc:docMk/>
            <pc:sldMk cId="3002466326" sldId="320"/>
            <ac:spMk id="9" creationId="{889F0B1E-3CA8-7AF9-D6CE-B0BA645B9C45}"/>
          </ac:spMkLst>
        </pc:spChg>
        <pc:spChg chg="del mod">
          <ac:chgData name="은규 김" userId="e0bb61beb5d3aa55" providerId="LiveId" clId="{F07F166D-65FF-4626-9814-064900436A13}" dt="2025-06-16T09:00:45.632" v="619" actId="478"/>
          <ac:spMkLst>
            <pc:docMk/>
            <pc:sldMk cId="3002466326" sldId="320"/>
            <ac:spMk id="10" creationId="{330BADF8-012A-B832-B102-E4DC4107D6CC}"/>
          </ac:spMkLst>
        </pc:spChg>
        <pc:spChg chg="del">
          <ac:chgData name="은규 김" userId="e0bb61beb5d3aa55" providerId="LiveId" clId="{F07F166D-65FF-4626-9814-064900436A13}" dt="2025-06-16T09:02:48.834" v="662" actId="478"/>
          <ac:spMkLst>
            <pc:docMk/>
            <pc:sldMk cId="3002466326" sldId="320"/>
            <ac:spMk id="12" creationId="{BFCC25AF-542D-1B1E-16F0-F2D92E08455E}"/>
          </ac:spMkLst>
        </pc:spChg>
        <pc:spChg chg="del mod">
          <ac:chgData name="은규 김" userId="e0bb61beb5d3aa55" providerId="LiveId" clId="{F07F166D-65FF-4626-9814-064900436A13}" dt="2025-06-16T09:01:25.037" v="632"/>
          <ac:spMkLst>
            <pc:docMk/>
            <pc:sldMk cId="3002466326" sldId="320"/>
            <ac:spMk id="13" creationId="{E8DCCB3B-62F8-7634-D6E8-150C227C1477}"/>
          </ac:spMkLst>
        </pc:spChg>
        <pc:spChg chg="del">
          <ac:chgData name="은규 김" userId="e0bb61beb5d3aa55" providerId="LiveId" clId="{F07F166D-65FF-4626-9814-064900436A13}" dt="2025-06-16T09:04:09.910" v="707" actId="478"/>
          <ac:spMkLst>
            <pc:docMk/>
            <pc:sldMk cId="3002466326" sldId="320"/>
            <ac:spMk id="14" creationId="{D32442EE-82A7-A3A2-71E3-FA728C29A7FA}"/>
          </ac:spMkLst>
        </pc:spChg>
        <pc:spChg chg="del">
          <ac:chgData name="은규 김" userId="e0bb61beb5d3aa55" providerId="LiveId" clId="{F07F166D-65FF-4626-9814-064900436A13}" dt="2025-06-16T09:02:50.160" v="663" actId="478"/>
          <ac:spMkLst>
            <pc:docMk/>
            <pc:sldMk cId="3002466326" sldId="320"/>
            <ac:spMk id="15" creationId="{49DE300D-E558-0F0F-58A7-6CCA5A9AC8BC}"/>
          </ac:spMkLst>
        </pc:spChg>
        <pc:spChg chg="del">
          <ac:chgData name="은규 김" userId="e0bb61beb5d3aa55" providerId="LiveId" clId="{F07F166D-65FF-4626-9814-064900436A13}" dt="2025-06-16T09:00:51.089" v="623" actId="478"/>
          <ac:spMkLst>
            <pc:docMk/>
            <pc:sldMk cId="3002466326" sldId="320"/>
            <ac:spMk id="16" creationId="{BCBA48E6-60D2-397F-5420-DF1CF464510C}"/>
          </ac:spMkLst>
        </pc:spChg>
        <pc:spChg chg="mod">
          <ac:chgData name="은규 김" userId="e0bb61beb5d3aa55" providerId="LiveId" clId="{F07F166D-65FF-4626-9814-064900436A13}" dt="2025-06-16T09:03:36.083" v="691" actId="20577"/>
          <ac:spMkLst>
            <pc:docMk/>
            <pc:sldMk cId="3002466326" sldId="320"/>
            <ac:spMk id="17" creationId="{E8B29A8E-4989-A03E-D3E6-88273FBE8764}"/>
          </ac:spMkLst>
        </pc:spChg>
        <pc:spChg chg="mod">
          <ac:chgData name="은규 김" userId="e0bb61beb5d3aa55" providerId="LiveId" clId="{F07F166D-65FF-4626-9814-064900436A13}" dt="2025-06-16T09:00:15.707" v="609" actId="14100"/>
          <ac:spMkLst>
            <pc:docMk/>
            <pc:sldMk cId="3002466326" sldId="320"/>
            <ac:spMk id="18" creationId="{F5175392-DB36-5486-2967-A8C9956CB0CE}"/>
          </ac:spMkLst>
        </pc:spChg>
        <pc:spChg chg="add mod">
          <ac:chgData name="은규 김" userId="e0bb61beb5d3aa55" providerId="LiveId" clId="{F07F166D-65FF-4626-9814-064900436A13}" dt="2025-06-16T09:03:10.569" v="672" actId="1076"/>
          <ac:spMkLst>
            <pc:docMk/>
            <pc:sldMk cId="3002466326" sldId="320"/>
            <ac:spMk id="29" creationId="{0FF74618-5318-8143-E594-1F0AA40F9A1F}"/>
          </ac:spMkLst>
        </pc:spChg>
        <pc:spChg chg="mod">
          <ac:chgData name="은규 김" userId="e0bb61beb5d3aa55" providerId="LiveId" clId="{F07F166D-65FF-4626-9814-064900436A13}" dt="2025-06-16T09:03:05.849" v="671" actId="1076"/>
          <ac:spMkLst>
            <pc:docMk/>
            <pc:sldMk cId="3002466326" sldId="320"/>
            <ac:spMk id="31" creationId="{B8871D0A-B1C0-D633-EBF2-87AEB2F238D6}"/>
          </ac:spMkLst>
        </pc:spChg>
        <pc:spChg chg="mod">
          <ac:chgData name="은규 김" userId="e0bb61beb5d3aa55" providerId="LiveId" clId="{F07F166D-65FF-4626-9814-064900436A13}" dt="2025-06-16T09:03:01.079" v="670" actId="20577"/>
          <ac:spMkLst>
            <pc:docMk/>
            <pc:sldMk cId="3002466326" sldId="320"/>
            <ac:spMk id="32" creationId="{6BF8385A-049C-2DF7-A20F-ED711B3D54C4}"/>
          </ac:spMkLst>
        </pc:spChg>
        <pc:spChg chg="add mod">
          <ac:chgData name="은규 김" userId="e0bb61beb5d3aa55" providerId="LiveId" clId="{F07F166D-65FF-4626-9814-064900436A13}" dt="2025-06-16T09:03:24.949" v="681" actId="20577"/>
          <ac:spMkLst>
            <pc:docMk/>
            <pc:sldMk cId="3002466326" sldId="320"/>
            <ac:spMk id="33" creationId="{58DA0972-639F-5927-5169-BE84379F2045}"/>
          </ac:spMkLst>
        </pc:spChg>
        <pc:spChg chg="del">
          <ac:chgData name="은규 김" userId="e0bb61beb5d3aa55" providerId="LiveId" clId="{F07F166D-65FF-4626-9814-064900436A13}" dt="2025-06-16T09:01:53.623" v="638" actId="478"/>
          <ac:spMkLst>
            <pc:docMk/>
            <pc:sldMk cId="3002466326" sldId="320"/>
            <ac:spMk id="34" creationId="{001F30D4-69F7-D780-4DF6-3B1348DC2527}"/>
          </ac:spMkLst>
        </pc:spChg>
        <pc:spChg chg="mod">
          <ac:chgData name="은규 김" userId="e0bb61beb5d3aa55" providerId="LiveId" clId="{F07F166D-65FF-4626-9814-064900436A13}" dt="2025-06-16T09:03:38.377" v="699" actId="20577"/>
          <ac:spMkLst>
            <pc:docMk/>
            <pc:sldMk cId="3002466326" sldId="320"/>
            <ac:spMk id="35" creationId="{04485971-AE86-CDFE-4540-6E2A77D761E4}"/>
          </ac:spMkLst>
        </pc:spChg>
        <pc:spChg chg="del mod">
          <ac:chgData name="은규 김" userId="e0bb61beb5d3aa55" providerId="LiveId" clId="{F07F166D-65FF-4626-9814-064900436A13}" dt="2025-06-16T09:01:53.625" v="640"/>
          <ac:spMkLst>
            <pc:docMk/>
            <pc:sldMk cId="3002466326" sldId="320"/>
            <ac:spMk id="36" creationId="{46D18AAD-3BCC-8F38-02A7-9FE6A1FBBD61}"/>
          </ac:spMkLst>
        </pc:spChg>
        <pc:spChg chg="mod">
          <ac:chgData name="은규 김" userId="e0bb61beb5d3aa55" providerId="LiveId" clId="{F07F166D-65FF-4626-9814-064900436A13}" dt="2025-06-16T09:05:03.637" v="787" actId="20577"/>
          <ac:spMkLst>
            <pc:docMk/>
            <pc:sldMk cId="3002466326" sldId="320"/>
            <ac:spMk id="37" creationId="{B638189B-FB98-2CB4-CE6F-DE2523A9C0CD}"/>
          </ac:spMkLst>
        </pc:spChg>
        <pc:spChg chg="mod">
          <ac:chgData name="은규 김" userId="e0bb61beb5d3aa55" providerId="LiveId" clId="{F07F166D-65FF-4626-9814-064900436A13}" dt="2025-06-16T09:05:13.122" v="795" actId="20577"/>
          <ac:spMkLst>
            <pc:docMk/>
            <pc:sldMk cId="3002466326" sldId="320"/>
            <ac:spMk id="38" creationId="{8E8420E3-E750-80CF-08EE-3BEC22DADB02}"/>
          </ac:spMkLst>
        </pc:spChg>
        <pc:spChg chg="del">
          <ac:chgData name="은규 김" userId="e0bb61beb5d3aa55" providerId="LiveId" clId="{F07F166D-65FF-4626-9814-064900436A13}" dt="2025-06-16T09:05:16.591" v="797" actId="478"/>
          <ac:spMkLst>
            <pc:docMk/>
            <pc:sldMk cId="3002466326" sldId="320"/>
            <ac:spMk id="39" creationId="{0DCFAA80-2D21-F60F-FA2B-9058C2B3F547}"/>
          </ac:spMkLst>
        </pc:spChg>
        <pc:spChg chg="add mod">
          <ac:chgData name="은규 김" userId="e0bb61beb5d3aa55" providerId="LiveId" clId="{F07F166D-65FF-4626-9814-064900436A13}" dt="2025-06-16T09:04:54.637" v="768" actId="20577"/>
          <ac:spMkLst>
            <pc:docMk/>
            <pc:sldMk cId="3002466326" sldId="320"/>
            <ac:spMk id="40" creationId="{AE490B95-10A5-48A1-B645-A49A192BBF49}"/>
          </ac:spMkLst>
        </pc:spChg>
        <pc:spChg chg="add mod">
          <ac:chgData name="은규 김" userId="e0bb61beb5d3aa55" providerId="LiveId" clId="{F07F166D-65FF-4626-9814-064900436A13}" dt="2025-06-16T09:04:47.037" v="729" actId="20577"/>
          <ac:spMkLst>
            <pc:docMk/>
            <pc:sldMk cId="3002466326" sldId="320"/>
            <ac:spMk id="41" creationId="{9ABE0507-AE8F-9798-D441-4DD7388DF438}"/>
          </ac:spMkLst>
        </pc:spChg>
        <pc:spChg chg="add del mod">
          <ac:chgData name="은규 김" userId="e0bb61beb5d3aa55" providerId="LiveId" clId="{F07F166D-65FF-4626-9814-064900436A13}" dt="2025-06-16T09:05:54.158" v="821" actId="1076"/>
          <ac:spMkLst>
            <pc:docMk/>
            <pc:sldMk cId="3002466326" sldId="320"/>
            <ac:spMk id="42" creationId="{B1C08453-99EA-0F05-D6D1-099D2E181C28}"/>
          </ac:spMkLst>
        </pc:spChg>
        <pc:spChg chg="mod">
          <ac:chgData name="은규 김" userId="e0bb61beb5d3aa55" providerId="LiveId" clId="{F07F166D-65FF-4626-9814-064900436A13}" dt="2025-06-16T09:05:34.552" v="813" actId="20577"/>
          <ac:spMkLst>
            <pc:docMk/>
            <pc:sldMk cId="3002466326" sldId="320"/>
            <ac:spMk id="43" creationId="{6C67F36D-0A39-8C45-B682-EAB97061669F}"/>
          </ac:spMkLst>
        </pc:spChg>
        <pc:spChg chg="add mod">
          <ac:chgData name="은규 김" userId="e0bb61beb5d3aa55" providerId="LiveId" clId="{F07F166D-65FF-4626-9814-064900436A13}" dt="2025-06-16T09:04:57.455" v="782" actId="20577"/>
          <ac:spMkLst>
            <pc:docMk/>
            <pc:sldMk cId="3002466326" sldId="320"/>
            <ac:spMk id="44" creationId="{09C3D839-B9BF-140E-FCFC-550B1F45B6C9}"/>
          </ac:spMkLst>
        </pc:spChg>
        <pc:spChg chg="del">
          <ac:chgData name="은규 김" userId="e0bb61beb5d3aa55" providerId="LiveId" clId="{F07F166D-65FF-4626-9814-064900436A13}" dt="2025-06-16T09:00:52.458" v="625" actId="478"/>
          <ac:spMkLst>
            <pc:docMk/>
            <pc:sldMk cId="3002466326" sldId="320"/>
            <ac:spMk id="46" creationId="{9B1FAD72-4128-9461-3A2E-D12260D71B43}"/>
          </ac:spMkLst>
        </pc:spChg>
        <pc:spChg chg="del">
          <ac:chgData name="은규 김" userId="e0bb61beb5d3aa55" providerId="LiveId" clId="{F07F166D-65FF-4626-9814-064900436A13}" dt="2025-06-16T09:06:23.872" v="852" actId="478"/>
          <ac:spMkLst>
            <pc:docMk/>
            <pc:sldMk cId="3002466326" sldId="320"/>
            <ac:spMk id="47" creationId="{F66532FB-67EB-4FCC-D252-3FCFE6D5353D}"/>
          </ac:spMkLst>
        </pc:spChg>
        <pc:spChg chg="del">
          <ac:chgData name="은규 김" userId="e0bb61beb5d3aa55" providerId="LiveId" clId="{F07F166D-65FF-4626-9814-064900436A13}" dt="2025-06-16T09:04:38.327" v="717" actId="478"/>
          <ac:spMkLst>
            <pc:docMk/>
            <pc:sldMk cId="3002466326" sldId="320"/>
            <ac:spMk id="48" creationId="{1D7E6D87-13AB-45FB-5587-DD317FE789F2}"/>
          </ac:spMkLst>
        </pc:spChg>
        <pc:spChg chg="del">
          <ac:chgData name="은규 김" userId="e0bb61beb5d3aa55" providerId="LiveId" clId="{F07F166D-65FF-4626-9814-064900436A13}" dt="2025-06-16T09:04:41.342" v="718" actId="478"/>
          <ac:spMkLst>
            <pc:docMk/>
            <pc:sldMk cId="3002466326" sldId="320"/>
            <ac:spMk id="49" creationId="{B379C362-5DA4-7295-3F4D-B0EE52962C28}"/>
          </ac:spMkLst>
        </pc:spChg>
        <pc:spChg chg="mod">
          <ac:chgData name="은규 김" userId="e0bb61beb5d3aa55" providerId="LiveId" clId="{F07F166D-65FF-4626-9814-064900436A13}" dt="2025-06-16T09:06:04.044" v="837" actId="1076"/>
          <ac:spMkLst>
            <pc:docMk/>
            <pc:sldMk cId="3002466326" sldId="320"/>
            <ac:spMk id="50" creationId="{550141E1-8EC5-38A6-1258-BEC0E21CB170}"/>
          </ac:spMkLst>
        </pc:spChg>
        <pc:spChg chg="del">
          <ac:chgData name="은규 김" userId="e0bb61beb5d3aa55" providerId="LiveId" clId="{F07F166D-65FF-4626-9814-064900436A13}" dt="2025-06-16T09:00:51.743" v="624" actId="478"/>
          <ac:spMkLst>
            <pc:docMk/>
            <pc:sldMk cId="3002466326" sldId="320"/>
            <ac:spMk id="51" creationId="{EE915E2A-EC04-4AE6-58E8-85574C10E482}"/>
          </ac:spMkLst>
        </pc:spChg>
        <pc:spChg chg="del">
          <ac:chgData name="은규 김" userId="e0bb61beb5d3aa55" providerId="LiveId" clId="{F07F166D-65FF-4626-9814-064900436A13}" dt="2025-06-16T09:00:50.005" v="622" actId="478"/>
          <ac:spMkLst>
            <pc:docMk/>
            <pc:sldMk cId="3002466326" sldId="320"/>
            <ac:spMk id="52" creationId="{0013C6EB-C2CF-A7CE-C892-EC430B46F6C2}"/>
          </ac:spMkLst>
        </pc:spChg>
        <pc:spChg chg="mod">
          <ac:chgData name="은규 김" userId="e0bb61beb5d3aa55" providerId="LiveId" clId="{F07F166D-65FF-4626-9814-064900436A13}" dt="2025-06-16T09:06:20.508" v="851" actId="1076"/>
          <ac:spMkLst>
            <pc:docMk/>
            <pc:sldMk cId="3002466326" sldId="320"/>
            <ac:spMk id="54" creationId="{2EC66425-3941-9244-0C9F-FF78F17A05DA}"/>
          </ac:spMkLst>
        </pc:spChg>
        <pc:spChg chg="add mod">
          <ac:chgData name="은규 김" userId="e0bb61beb5d3aa55" providerId="LiveId" clId="{F07F166D-65FF-4626-9814-064900436A13}" dt="2025-06-16T09:05:49.619" v="819" actId="20577"/>
          <ac:spMkLst>
            <pc:docMk/>
            <pc:sldMk cId="3002466326" sldId="320"/>
            <ac:spMk id="56" creationId="{62430E31-EF9F-F80E-3737-9AC049F57E75}"/>
          </ac:spMkLst>
        </pc:spChg>
        <pc:spChg chg="del">
          <ac:chgData name="은규 김" userId="e0bb61beb5d3aa55" providerId="LiveId" clId="{F07F166D-65FF-4626-9814-064900436A13}" dt="2025-06-16T09:04:30.488" v="714" actId="478"/>
          <ac:spMkLst>
            <pc:docMk/>
            <pc:sldMk cId="3002466326" sldId="320"/>
            <ac:spMk id="57" creationId="{080637A6-E4FE-384A-6DDB-7EE8AC8BD040}"/>
          </ac:spMkLst>
        </pc:spChg>
        <pc:spChg chg="del">
          <ac:chgData name="은규 김" userId="e0bb61beb5d3aa55" providerId="LiveId" clId="{F07F166D-65FF-4626-9814-064900436A13}" dt="2025-06-16T09:04:29.269" v="713" actId="478"/>
          <ac:spMkLst>
            <pc:docMk/>
            <pc:sldMk cId="3002466326" sldId="320"/>
            <ac:spMk id="58" creationId="{97DE2A47-D7D1-FEC5-1A9E-4943E338F356}"/>
          </ac:spMkLst>
        </pc:spChg>
        <pc:spChg chg="del">
          <ac:chgData name="은규 김" userId="e0bb61beb5d3aa55" providerId="LiveId" clId="{F07F166D-65FF-4626-9814-064900436A13}" dt="2025-06-16T09:04:26.898" v="712" actId="478"/>
          <ac:spMkLst>
            <pc:docMk/>
            <pc:sldMk cId="3002466326" sldId="320"/>
            <ac:spMk id="59" creationId="{3A1F9755-8BA8-9ADB-C9C4-EA60E2A97819}"/>
          </ac:spMkLst>
        </pc:spChg>
        <pc:spChg chg="mod">
          <ac:chgData name="은규 김" userId="e0bb61beb5d3aa55" providerId="LiveId" clId="{F07F166D-65FF-4626-9814-064900436A13}" dt="2025-06-16T09:09:12.792" v="1009" actId="14100"/>
          <ac:spMkLst>
            <pc:docMk/>
            <pc:sldMk cId="3002466326" sldId="320"/>
            <ac:spMk id="60" creationId="{F7CCCB93-E59B-70B5-A0FB-44E62E2509F2}"/>
          </ac:spMkLst>
        </pc:spChg>
        <pc:spChg chg="mod">
          <ac:chgData name="은규 김" userId="e0bb61beb5d3aa55" providerId="LiveId" clId="{F07F166D-65FF-4626-9814-064900436A13}" dt="2025-06-16T09:09:16.290" v="1010" actId="1076"/>
          <ac:spMkLst>
            <pc:docMk/>
            <pc:sldMk cId="3002466326" sldId="320"/>
            <ac:spMk id="62" creationId="{227E0F75-3DEB-CE48-9820-F87633B98DF1}"/>
          </ac:spMkLst>
        </pc:spChg>
        <pc:spChg chg="mod">
          <ac:chgData name="은규 김" userId="e0bb61beb5d3aa55" providerId="LiveId" clId="{F07F166D-65FF-4626-9814-064900436A13}" dt="2025-06-16T08:59:10.416" v="548" actId="20577"/>
          <ac:spMkLst>
            <pc:docMk/>
            <pc:sldMk cId="3002466326" sldId="320"/>
            <ac:spMk id="5121" creationId="{104FE2E9-AA43-CEA6-A0F7-92A1363602BB}"/>
          </ac:spMkLst>
        </pc:spChg>
        <pc:spChg chg="add mod">
          <ac:chgData name="은규 김" userId="e0bb61beb5d3aa55" providerId="LiveId" clId="{F07F166D-65FF-4626-9814-064900436A13}" dt="2025-06-16T09:07:37.017" v="872" actId="14100"/>
          <ac:spMkLst>
            <pc:docMk/>
            <pc:sldMk cId="3002466326" sldId="320"/>
            <ac:spMk id="5131" creationId="{4565C7CD-5214-65BA-A6C1-096FB16801DB}"/>
          </ac:spMkLst>
        </pc:spChg>
        <pc:spChg chg="add mod">
          <ac:chgData name="은규 김" userId="e0bb61beb5d3aa55" providerId="LiveId" clId="{F07F166D-65FF-4626-9814-064900436A13}" dt="2025-06-16T09:07:53.081" v="879" actId="1076"/>
          <ac:spMkLst>
            <pc:docMk/>
            <pc:sldMk cId="3002466326" sldId="320"/>
            <ac:spMk id="5132" creationId="{72BEDBEC-66D7-2EC9-3352-BE4A69DBC622}"/>
          </ac:spMkLst>
        </pc:spChg>
        <pc:spChg chg="add mod">
          <ac:chgData name="은규 김" userId="e0bb61beb5d3aa55" providerId="LiveId" clId="{F07F166D-65FF-4626-9814-064900436A13}" dt="2025-06-16T09:08:07.598" v="898"/>
          <ac:spMkLst>
            <pc:docMk/>
            <pc:sldMk cId="3002466326" sldId="320"/>
            <ac:spMk id="5133" creationId="{7B8270CB-16C8-4F13-F3DC-C2B983BE1D3E}"/>
          </ac:spMkLst>
        </pc:spChg>
        <pc:spChg chg="add mod">
          <ac:chgData name="은규 김" userId="e0bb61beb5d3aa55" providerId="LiveId" clId="{F07F166D-65FF-4626-9814-064900436A13}" dt="2025-06-16T09:09:46.349" v="1019" actId="1076"/>
          <ac:spMkLst>
            <pc:docMk/>
            <pc:sldMk cId="3002466326" sldId="320"/>
            <ac:spMk id="5134" creationId="{66A071A8-EB46-25FE-200A-AB7A3273B734}"/>
          </ac:spMkLst>
        </pc:spChg>
        <pc:spChg chg="add mod">
          <ac:chgData name="은규 김" userId="e0bb61beb5d3aa55" providerId="LiveId" clId="{F07F166D-65FF-4626-9814-064900436A13}" dt="2025-06-16T09:09:49.388" v="1020" actId="1076"/>
          <ac:spMkLst>
            <pc:docMk/>
            <pc:sldMk cId="3002466326" sldId="320"/>
            <ac:spMk id="5135" creationId="{2B724F0A-93C0-C409-BEB8-142EE1C86EC1}"/>
          </ac:spMkLst>
        </pc:spChg>
        <pc:spChg chg="add mod">
          <ac:chgData name="은규 김" userId="e0bb61beb5d3aa55" providerId="LiveId" clId="{F07F166D-65FF-4626-9814-064900436A13}" dt="2025-06-16T09:09:42.608" v="1018" actId="1076"/>
          <ac:spMkLst>
            <pc:docMk/>
            <pc:sldMk cId="3002466326" sldId="320"/>
            <ac:spMk id="5136" creationId="{C9A35FE1-9E9D-37E6-1DB9-BC0E8CB5200A}"/>
          </ac:spMkLst>
        </pc:spChg>
        <pc:spChg chg="add mod">
          <ac:chgData name="은규 김" userId="e0bb61beb5d3aa55" providerId="LiveId" clId="{F07F166D-65FF-4626-9814-064900436A13}" dt="2025-06-16T09:09:59.686" v="1023" actId="14100"/>
          <ac:spMkLst>
            <pc:docMk/>
            <pc:sldMk cId="3002466326" sldId="320"/>
            <ac:spMk id="5137" creationId="{D8F7058B-ABC9-829D-9376-5DCE5C1F4956}"/>
          </ac:spMkLst>
        </pc:spChg>
        <pc:cxnChg chg="add">
          <ac:chgData name="은규 김" userId="e0bb61beb5d3aa55" providerId="LiveId" clId="{F07F166D-65FF-4626-9814-064900436A13}" dt="2025-06-16T09:01:08.701" v="627" actId="11529"/>
          <ac:cxnSpMkLst>
            <pc:docMk/>
            <pc:sldMk cId="3002466326" sldId="320"/>
            <ac:cxnSpMk id="19" creationId="{049E6D9E-AA4C-26CE-C219-0CAFA1C0BC9A}"/>
          </ac:cxnSpMkLst>
        </pc:cxnChg>
        <pc:cxnChg chg="del mod">
          <ac:chgData name="은규 김" userId="e0bb61beb5d3aa55" providerId="LiveId" clId="{F07F166D-65FF-4626-9814-064900436A13}" dt="2025-06-16T09:00:48.065" v="621" actId="478"/>
          <ac:cxnSpMkLst>
            <pc:docMk/>
            <pc:sldMk cId="3002466326" sldId="320"/>
            <ac:cxnSpMk id="20" creationId="{EB1C34E1-ED33-CF99-0E29-969A0B583139}"/>
          </ac:cxnSpMkLst>
        </pc:cxnChg>
        <pc:cxnChg chg="del mod">
          <ac:chgData name="은규 김" userId="e0bb61beb5d3aa55" providerId="LiveId" clId="{F07F166D-65FF-4626-9814-064900436A13}" dt="2025-06-16T09:00:36.862" v="615" actId="478"/>
          <ac:cxnSpMkLst>
            <pc:docMk/>
            <pc:sldMk cId="3002466326" sldId="320"/>
            <ac:cxnSpMk id="22" creationId="{73FC839A-8FB6-3816-BBEB-1F6802CF2BE0}"/>
          </ac:cxnSpMkLst>
        </pc:cxnChg>
        <pc:cxnChg chg="add">
          <ac:chgData name="은규 김" userId="e0bb61beb5d3aa55" providerId="LiveId" clId="{F07F166D-65FF-4626-9814-064900436A13}" dt="2025-06-16T09:01:16.102" v="628" actId="11529"/>
          <ac:cxnSpMkLst>
            <pc:docMk/>
            <pc:sldMk cId="3002466326" sldId="320"/>
            <ac:cxnSpMk id="23" creationId="{B77D1910-5E2A-D651-9655-4DB7AD031BD6}"/>
          </ac:cxnSpMkLst>
        </pc:cxnChg>
        <pc:cxnChg chg="add del mod">
          <ac:chgData name="은규 김" userId="e0bb61beb5d3aa55" providerId="LiveId" clId="{F07F166D-65FF-4626-9814-064900436A13}" dt="2025-06-16T09:01:25.035" v="630" actId="478"/>
          <ac:cxnSpMkLst>
            <pc:docMk/>
            <pc:sldMk cId="3002466326" sldId="320"/>
            <ac:cxnSpMk id="25" creationId="{FD925CC4-E465-352B-1B42-63F655AD18EB}"/>
          </ac:cxnSpMkLst>
        </pc:cxnChg>
        <pc:cxnChg chg="add">
          <ac:chgData name="은규 김" userId="e0bb61beb5d3aa55" providerId="LiveId" clId="{F07F166D-65FF-4626-9814-064900436A13}" dt="2025-06-16T09:01:34.158" v="633" actId="11529"/>
          <ac:cxnSpMkLst>
            <pc:docMk/>
            <pc:sldMk cId="3002466326" sldId="320"/>
            <ac:cxnSpMk id="27" creationId="{92E2D894-BFFA-4905-90AF-90958209A35F}"/>
          </ac:cxnSpMkLst>
        </pc:cxnChg>
        <pc:cxnChg chg="del">
          <ac:chgData name="은규 김" userId="e0bb61beb5d3aa55" providerId="LiveId" clId="{F07F166D-65FF-4626-9814-064900436A13}" dt="2025-06-16T09:00:38.187" v="616" actId="478"/>
          <ac:cxnSpMkLst>
            <pc:docMk/>
            <pc:sldMk cId="3002466326" sldId="320"/>
            <ac:cxnSpMk id="28" creationId="{E66A07A2-57EE-CBF3-1D70-1EDA785B9ED2}"/>
          </ac:cxnSpMkLst>
        </pc:cxnChg>
        <pc:cxnChg chg="add del">
          <ac:chgData name="은규 김" userId="e0bb61beb5d3aa55" providerId="LiveId" clId="{F07F166D-65FF-4626-9814-064900436A13}" dt="2025-06-16T09:00:46.809" v="620" actId="478"/>
          <ac:cxnSpMkLst>
            <pc:docMk/>
            <pc:sldMk cId="3002466326" sldId="320"/>
            <ac:cxnSpMk id="30" creationId="{B741C588-4F87-A45A-4310-405679226F89}"/>
          </ac:cxnSpMkLst>
        </pc:cxnChg>
        <pc:cxnChg chg="add mod">
          <ac:chgData name="은규 김" userId="e0bb61beb5d3aa55" providerId="LiveId" clId="{F07F166D-65FF-4626-9814-064900436A13}" dt="2025-06-16T09:05:37.031" v="814"/>
          <ac:cxnSpMkLst>
            <pc:docMk/>
            <pc:sldMk cId="3002466326" sldId="320"/>
            <ac:cxnSpMk id="45" creationId="{D0FFD23C-39A5-AEEB-510F-E698D5821B31}"/>
          </ac:cxnSpMkLst>
        </pc:cxnChg>
        <pc:cxnChg chg="add mod">
          <ac:chgData name="은규 김" userId="e0bb61beb5d3aa55" providerId="LiveId" clId="{F07F166D-65FF-4626-9814-064900436A13}" dt="2025-06-16T09:05:40.516" v="815"/>
          <ac:cxnSpMkLst>
            <pc:docMk/>
            <pc:sldMk cId="3002466326" sldId="320"/>
            <ac:cxnSpMk id="55" creationId="{BCEE99D8-162D-2EA2-A3DA-EEB31127AFE9}"/>
          </ac:cxnSpMkLst>
        </pc:cxnChg>
        <pc:cxnChg chg="add">
          <ac:chgData name="은규 김" userId="e0bb61beb5d3aa55" providerId="LiveId" clId="{F07F166D-65FF-4626-9814-064900436A13}" dt="2025-06-16T09:06:37.334" v="853" actId="11529"/>
          <ac:cxnSpMkLst>
            <pc:docMk/>
            <pc:sldMk cId="3002466326" sldId="320"/>
            <ac:cxnSpMk id="5120" creationId="{067F1457-783D-FDF1-3E04-77DC1B433B8A}"/>
          </ac:cxnSpMkLst>
        </pc:cxnChg>
        <pc:cxnChg chg="add">
          <ac:chgData name="은규 김" userId="e0bb61beb5d3aa55" providerId="LiveId" clId="{F07F166D-65FF-4626-9814-064900436A13}" dt="2025-06-16T09:06:43.388" v="854" actId="11529"/>
          <ac:cxnSpMkLst>
            <pc:docMk/>
            <pc:sldMk cId="3002466326" sldId="320"/>
            <ac:cxnSpMk id="5123" creationId="{706BC9A5-F86A-1B0A-C8CD-0E9F85D119D7}"/>
          </ac:cxnSpMkLst>
        </pc:cxnChg>
        <pc:cxnChg chg="add">
          <ac:chgData name="은규 김" userId="e0bb61beb5d3aa55" providerId="LiveId" clId="{F07F166D-65FF-4626-9814-064900436A13}" dt="2025-06-16T09:06:47.384" v="855" actId="11529"/>
          <ac:cxnSpMkLst>
            <pc:docMk/>
            <pc:sldMk cId="3002466326" sldId="320"/>
            <ac:cxnSpMk id="5125" creationId="{4293B968-9208-0C24-2318-6FF0EA6ECF4A}"/>
          </ac:cxnSpMkLst>
        </pc:cxnChg>
        <pc:cxnChg chg="add mod">
          <ac:chgData name="은규 김" userId="e0bb61beb5d3aa55" providerId="LiveId" clId="{F07F166D-65FF-4626-9814-064900436A13}" dt="2025-06-16T09:07:00.088" v="858" actId="1076"/>
          <ac:cxnSpMkLst>
            <pc:docMk/>
            <pc:sldMk cId="3002466326" sldId="320"/>
            <ac:cxnSpMk id="5127" creationId="{39EDE35E-C74B-EC39-646F-21A872A2D048}"/>
          </ac:cxnSpMkLst>
        </pc:cxnChg>
        <pc:cxnChg chg="add mod">
          <ac:chgData name="은규 김" userId="e0bb61beb5d3aa55" providerId="LiveId" clId="{F07F166D-65FF-4626-9814-064900436A13}" dt="2025-06-16T09:07:02.290" v="859" actId="1076"/>
          <ac:cxnSpMkLst>
            <pc:docMk/>
            <pc:sldMk cId="3002466326" sldId="320"/>
            <ac:cxnSpMk id="5129" creationId="{3C2C4ECC-9398-5548-1DCA-D069BC138D56}"/>
          </ac:cxnSpMkLst>
        </pc:cxnChg>
      </pc:sldChg>
      <pc:sldChg chg="addSp delSp modSp mod ord">
        <pc:chgData name="은규 김" userId="e0bb61beb5d3aa55" providerId="LiveId" clId="{F07F166D-65FF-4626-9814-064900436A13}" dt="2025-06-16T08:56:13.108" v="262" actId="1076"/>
        <pc:sldMkLst>
          <pc:docMk/>
          <pc:sldMk cId="459180404" sldId="322"/>
        </pc:sldMkLst>
        <pc:spChg chg="mod">
          <ac:chgData name="은규 김" userId="e0bb61beb5d3aa55" providerId="LiveId" clId="{F07F166D-65FF-4626-9814-064900436A13}" dt="2025-06-16T08:54:00.192" v="83" actId="20577"/>
          <ac:spMkLst>
            <pc:docMk/>
            <pc:sldMk cId="459180404" sldId="322"/>
            <ac:spMk id="2" creationId="{C246A956-9904-AEE8-74F0-A7CEDBF4FF8D}"/>
          </ac:spMkLst>
        </pc:spChg>
        <pc:spChg chg="mod">
          <ac:chgData name="은규 김" userId="e0bb61beb5d3aa55" providerId="LiveId" clId="{F07F166D-65FF-4626-9814-064900436A13}" dt="2025-06-16T08:55:35.552" v="236" actId="20577"/>
          <ac:spMkLst>
            <pc:docMk/>
            <pc:sldMk cId="459180404" sldId="322"/>
            <ac:spMk id="3" creationId="{76DE3431-F14B-8E45-4B3E-4FA0FCB25125}"/>
          </ac:spMkLst>
        </pc:spChg>
        <pc:spChg chg="mod">
          <ac:chgData name="은규 김" userId="e0bb61beb5d3aa55" providerId="LiveId" clId="{F07F166D-65FF-4626-9814-064900436A13}" dt="2025-06-16T08:53:14.336" v="53" actId="20577"/>
          <ac:spMkLst>
            <pc:docMk/>
            <pc:sldMk cId="459180404" sldId="322"/>
            <ac:spMk id="4" creationId="{EFEEED4A-3BBE-4081-9851-5DDCFC240959}"/>
          </ac:spMkLst>
        </pc:spChg>
        <pc:spChg chg="mod">
          <ac:chgData name="은규 김" userId="e0bb61beb5d3aa55" providerId="LiveId" clId="{F07F166D-65FF-4626-9814-064900436A13}" dt="2025-06-16T08:53:09.287" v="51" actId="20577"/>
          <ac:spMkLst>
            <pc:docMk/>
            <pc:sldMk cId="459180404" sldId="322"/>
            <ac:spMk id="5" creationId="{118B5758-9810-FA44-28E9-D43D74AF106B}"/>
          </ac:spMkLst>
        </pc:spChg>
        <pc:spChg chg="mod">
          <ac:chgData name="은규 김" userId="e0bb61beb5d3aa55" providerId="LiveId" clId="{F07F166D-65FF-4626-9814-064900436A13}" dt="2025-06-16T08:52:54.425" v="36" actId="20577"/>
          <ac:spMkLst>
            <pc:docMk/>
            <pc:sldMk cId="459180404" sldId="322"/>
            <ac:spMk id="7" creationId="{910EA3F9-9758-54AF-5139-EEF433A38BCE}"/>
          </ac:spMkLst>
        </pc:spChg>
        <pc:spChg chg="mod">
          <ac:chgData name="은규 김" userId="e0bb61beb5d3aa55" providerId="LiveId" clId="{F07F166D-65FF-4626-9814-064900436A13}" dt="2025-06-16T08:55:02.853" v="88" actId="14100"/>
          <ac:spMkLst>
            <pc:docMk/>
            <pc:sldMk cId="459180404" sldId="322"/>
            <ac:spMk id="8" creationId="{10468945-0E3D-2E3F-98D8-CC6DB6BA693E}"/>
          </ac:spMkLst>
        </pc:spChg>
        <pc:spChg chg="mod">
          <ac:chgData name="은규 김" userId="e0bb61beb5d3aa55" providerId="LiveId" clId="{F07F166D-65FF-4626-9814-064900436A13}" dt="2025-06-16T08:55:06.616" v="89" actId="14100"/>
          <ac:spMkLst>
            <pc:docMk/>
            <pc:sldMk cId="459180404" sldId="322"/>
            <ac:spMk id="11" creationId="{8692E00E-216A-0B18-C833-CAA1B88794BB}"/>
          </ac:spMkLst>
        </pc:spChg>
        <pc:spChg chg="del">
          <ac:chgData name="은규 김" userId="e0bb61beb5d3aa55" providerId="LiveId" clId="{F07F166D-65FF-4626-9814-064900436A13}" dt="2025-06-16T08:53:46.347" v="60" actId="478"/>
          <ac:spMkLst>
            <pc:docMk/>
            <pc:sldMk cId="459180404" sldId="322"/>
            <ac:spMk id="14" creationId="{BD998EE5-CB1F-01E1-16C3-C3C433BB4C60}"/>
          </ac:spMkLst>
        </pc:spChg>
        <pc:spChg chg="mod">
          <ac:chgData name="은규 김" userId="e0bb61beb5d3aa55" providerId="LiveId" clId="{F07F166D-65FF-4626-9814-064900436A13}" dt="2025-06-16T08:54:46.943" v="86" actId="1076"/>
          <ac:spMkLst>
            <pc:docMk/>
            <pc:sldMk cId="459180404" sldId="322"/>
            <ac:spMk id="20" creationId="{A29DF527-ED0D-FB14-A2F0-AD97633F83B0}"/>
          </ac:spMkLst>
        </pc:spChg>
        <pc:spChg chg="mod">
          <ac:chgData name="은규 김" userId="e0bb61beb5d3aa55" providerId="LiveId" clId="{F07F166D-65FF-4626-9814-064900436A13}" dt="2025-06-16T08:54:42.176" v="85" actId="14100"/>
          <ac:spMkLst>
            <pc:docMk/>
            <pc:sldMk cId="459180404" sldId="322"/>
            <ac:spMk id="21" creationId="{ED97B4F3-6430-26E8-D4E9-1EA651F17358}"/>
          </ac:spMkLst>
        </pc:spChg>
        <pc:spChg chg="mod">
          <ac:chgData name="은규 김" userId="e0bb61beb5d3aa55" providerId="LiveId" clId="{F07F166D-65FF-4626-9814-064900436A13}" dt="2025-06-16T08:56:13.108" v="262" actId="1076"/>
          <ac:spMkLst>
            <pc:docMk/>
            <pc:sldMk cId="459180404" sldId="322"/>
            <ac:spMk id="22" creationId="{03FA4DE5-3598-8C4F-6ADA-F07BF20760B6}"/>
          </ac:spMkLst>
        </pc:spChg>
        <pc:spChg chg="del">
          <ac:chgData name="은규 김" userId="e0bb61beb5d3aa55" providerId="LiveId" clId="{F07F166D-65FF-4626-9814-064900436A13}" dt="2025-06-16T08:53:42.664" v="58" actId="478"/>
          <ac:spMkLst>
            <pc:docMk/>
            <pc:sldMk cId="459180404" sldId="322"/>
            <ac:spMk id="25" creationId="{762CA081-515E-C944-F812-3B3C098AE0DE}"/>
          </ac:spMkLst>
        </pc:spChg>
        <pc:spChg chg="add mod">
          <ac:chgData name="은규 김" userId="e0bb61beb5d3aa55" providerId="LiveId" clId="{F07F166D-65FF-4626-9814-064900436A13}" dt="2025-06-16T08:55:58.207" v="257" actId="2085"/>
          <ac:spMkLst>
            <pc:docMk/>
            <pc:sldMk cId="459180404" sldId="322"/>
            <ac:spMk id="26" creationId="{097E23A6-9446-21E1-4E61-91444491F53C}"/>
          </ac:spMkLst>
        </pc:spChg>
        <pc:spChg chg="add mod">
          <ac:chgData name="은규 김" userId="e0bb61beb5d3aa55" providerId="LiveId" clId="{F07F166D-65FF-4626-9814-064900436A13}" dt="2025-06-16T08:56:09.723" v="261" actId="14100"/>
          <ac:spMkLst>
            <pc:docMk/>
            <pc:sldMk cId="459180404" sldId="322"/>
            <ac:spMk id="27" creationId="{06846B11-5B86-819B-DB00-5E52C5031052}"/>
          </ac:spMkLst>
        </pc:spChg>
      </pc:sldChg>
      <pc:sldChg chg="delSp modSp add mod">
        <pc:chgData name="은규 김" userId="e0bb61beb5d3aa55" providerId="LiveId" clId="{F07F166D-65FF-4626-9814-064900436A13}" dt="2025-06-16T08:58:47.262" v="544" actId="20577"/>
        <pc:sldMkLst>
          <pc:docMk/>
          <pc:sldMk cId="1824214177" sldId="323"/>
        </pc:sldMkLst>
        <pc:spChg chg="mod">
          <ac:chgData name="은규 김" userId="e0bb61beb5d3aa55" providerId="LiveId" clId="{F07F166D-65FF-4626-9814-064900436A13}" dt="2025-06-16T08:56:52.831" v="294" actId="20577"/>
          <ac:spMkLst>
            <pc:docMk/>
            <pc:sldMk cId="1824214177" sldId="323"/>
            <ac:spMk id="2" creationId="{A92C958D-3FB7-E28E-B715-D37B730F29B6}"/>
          </ac:spMkLst>
        </pc:spChg>
        <pc:spChg chg="mod">
          <ac:chgData name="은규 김" userId="e0bb61beb5d3aa55" providerId="LiveId" clId="{F07F166D-65FF-4626-9814-064900436A13}" dt="2025-06-16T08:58:47.262" v="544" actId="20577"/>
          <ac:spMkLst>
            <pc:docMk/>
            <pc:sldMk cId="1824214177" sldId="323"/>
            <ac:spMk id="3" creationId="{680BBC72-5998-41BD-5DD2-260772E7B15A}"/>
          </ac:spMkLst>
        </pc:spChg>
        <pc:spChg chg="mod">
          <ac:chgData name="은규 김" userId="e0bb61beb5d3aa55" providerId="LiveId" clId="{F07F166D-65FF-4626-9814-064900436A13}" dt="2025-06-16T08:56:30.644" v="266" actId="20577"/>
          <ac:spMkLst>
            <pc:docMk/>
            <pc:sldMk cId="1824214177" sldId="323"/>
            <ac:spMk id="4" creationId="{7578C425-B97C-60DE-2DBF-CD0717C4E350}"/>
          </ac:spMkLst>
        </pc:spChg>
        <pc:spChg chg="mod">
          <ac:chgData name="은규 김" userId="e0bb61beb5d3aa55" providerId="LiveId" clId="{F07F166D-65FF-4626-9814-064900436A13}" dt="2025-06-16T08:56:36.327" v="280" actId="20577"/>
          <ac:spMkLst>
            <pc:docMk/>
            <pc:sldMk cId="1824214177" sldId="323"/>
            <ac:spMk id="5" creationId="{C894685A-8CAC-88F3-5F3C-42639557EB74}"/>
          </ac:spMkLst>
        </pc:spChg>
        <pc:spChg chg="mod">
          <ac:chgData name="은규 김" userId="e0bb61beb5d3aa55" providerId="LiveId" clId="{F07F166D-65FF-4626-9814-064900436A13}" dt="2025-06-16T08:56:59.501" v="301" actId="20577"/>
          <ac:spMkLst>
            <pc:docMk/>
            <pc:sldMk cId="1824214177" sldId="323"/>
            <ac:spMk id="13" creationId="{76AD1E16-566C-FF48-C700-82D15947C4B6}"/>
          </ac:spMkLst>
        </pc:spChg>
        <pc:spChg chg="mod">
          <ac:chgData name="은규 김" userId="e0bb61beb5d3aa55" providerId="LiveId" clId="{F07F166D-65FF-4626-9814-064900436A13}" dt="2025-06-16T08:57:37.300" v="330" actId="1076"/>
          <ac:spMkLst>
            <pc:docMk/>
            <pc:sldMk cId="1824214177" sldId="323"/>
            <ac:spMk id="16" creationId="{2DD020EF-942C-9574-D2E7-A992F6F43FE2}"/>
          </ac:spMkLst>
        </pc:spChg>
        <pc:spChg chg="mod">
          <ac:chgData name="은규 김" userId="e0bb61beb5d3aa55" providerId="LiveId" clId="{F07F166D-65FF-4626-9814-064900436A13}" dt="2025-06-16T08:57:50.537" v="334" actId="1076"/>
          <ac:spMkLst>
            <pc:docMk/>
            <pc:sldMk cId="1824214177" sldId="323"/>
            <ac:spMk id="17" creationId="{D8B6F60D-61D8-0F37-D855-17FCCDD7D926}"/>
          </ac:spMkLst>
        </pc:spChg>
        <pc:spChg chg="mod">
          <ac:chgData name="은규 김" userId="e0bb61beb5d3aa55" providerId="LiveId" clId="{F07F166D-65FF-4626-9814-064900436A13}" dt="2025-06-16T08:57:53.957" v="335" actId="1076"/>
          <ac:spMkLst>
            <pc:docMk/>
            <pc:sldMk cId="1824214177" sldId="323"/>
            <ac:spMk id="18" creationId="{0B089417-61FB-518F-4055-582E384BC1F2}"/>
          </ac:spMkLst>
        </pc:spChg>
        <pc:spChg chg="mod">
          <ac:chgData name="은규 김" userId="e0bb61beb5d3aa55" providerId="LiveId" clId="{F07F166D-65FF-4626-9814-064900436A13}" dt="2025-06-16T08:58:04.847" v="338" actId="1076"/>
          <ac:spMkLst>
            <pc:docMk/>
            <pc:sldMk cId="1824214177" sldId="323"/>
            <ac:spMk id="19" creationId="{E5B80926-D4C4-BB3F-B202-8E51A0D4C125}"/>
          </ac:spMkLst>
        </pc:spChg>
        <pc:spChg chg="del">
          <ac:chgData name="은규 김" userId="e0bb61beb5d3aa55" providerId="LiveId" clId="{F07F166D-65FF-4626-9814-064900436A13}" dt="2025-06-16T08:57:46.442" v="333" actId="478"/>
          <ac:spMkLst>
            <pc:docMk/>
            <pc:sldMk cId="1824214177" sldId="323"/>
            <ac:spMk id="20" creationId="{251B4599-9308-4439-80B3-1FE24B37F047}"/>
          </ac:spMkLst>
        </pc:spChg>
        <pc:spChg chg="mod">
          <ac:chgData name="은규 김" userId="e0bb61beb5d3aa55" providerId="LiveId" clId="{F07F166D-65FF-4626-9814-064900436A13}" dt="2025-06-16T08:58:46.207" v="543" actId="1076"/>
          <ac:spMkLst>
            <pc:docMk/>
            <pc:sldMk cId="1824214177" sldId="323"/>
            <ac:spMk id="23" creationId="{47E39A5C-9C15-6910-EA7D-6EF10C228785}"/>
          </ac:spMkLst>
        </pc:spChg>
        <pc:spChg chg="del mod">
          <ac:chgData name="은규 김" userId="e0bb61beb5d3aa55" providerId="LiveId" clId="{F07F166D-65FF-4626-9814-064900436A13}" dt="2025-06-16T08:58:28.847" v="454" actId="478"/>
          <ac:spMkLst>
            <pc:docMk/>
            <pc:sldMk cId="1824214177" sldId="323"/>
            <ac:spMk id="24" creationId="{95B3B176-74F7-D8CE-A397-11B59FCFA58C}"/>
          </ac:spMkLst>
        </pc:spChg>
      </pc:sldChg>
      <pc:sldChg chg="del">
        <pc:chgData name="은규 김" userId="e0bb61beb5d3aa55" providerId="LiveId" clId="{F07F166D-65FF-4626-9814-064900436A13}" dt="2025-06-16T08:56:20.555" v="263" actId="2696"/>
        <pc:sldMkLst>
          <pc:docMk/>
          <pc:sldMk cId="3045768611" sldId="323"/>
        </pc:sldMkLst>
      </pc:sldChg>
      <pc:sldChg chg="delSp modSp add mod">
        <pc:chgData name="은규 김" userId="e0bb61beb5d3aa55" providerId="LiveId" clId="{F07F166D-65FF-4626-9814-064900436A13}" dt="2025-06-16T09:15:46.808" v="1655" actId="20577"/>
        <pc:sldMkLst>
          <pc:docMk/>
          <pc:sldMk cId="2396837583" sldId="324"/>
        </pc:sldMkLst>
        <pc:spChg chg="mod">
          <ac:chgData name="은규 김" userId="e0bb61beb5d3aa55" providerId="LiveId" clId="{F07F166D-65FF-4626-9814-064900436A13}" dt="2025-06-16T09:15:46.808" v="1655" actId="20577"/>
          <ac:spMkLst>
            <pc:docMk/>
            <pc:sldMk cId="2396837583" sldId="324"/>
            <ac:spMk id="2" creationId="{22122CE4-ACD0-AFD0-CE5F-05111FE30B51}"/>
          </ac:spMkLst>
        </pc:spChg>
        <pc:spChg chg="mod">
          <ac:chgData name="은규 김" userId="e0bb61beb5d3aa55" providerId="LiveId" clId="{F07F166D-65FF-4626-9814-064900436A13}" dt="2025-06-16T09:14:45.119" v="1606" actId="20577"/>
          <ac:spMkLst>
            <pc:docMk/>
            <pc:sldMk cId="2396837583" sldId="324"/>
            <ac:spMk id="3" creationId="{C819057D-02AA-4C5B-342C-F825307BCCDD}"/>
          </ac:spMkLst>
        </pc:spChg>
        <pc:spChg chg="mod">
          <ac:chgData name="은규 김" userId="e0bb61beb5d3aa55" providerId="LiveId" clId="{F07F166D-65FF-4626-9814-064900436A13}" dt="2025-06-16T09:10:23.441" v="1026" actId="20577"/>
          <ac:spMkLst>
            <pc:docMk/>
            <pc:sldMk cId="2396837583" sldId="324"/>
            <ac:spMk id="4" creationId="{9FD7D0B8-19E3-803E-06C5-2667EBEF43F0}"/>
          </ac:spMkLst>
        </pc:spChg>
        <pc:spChg chg="mod">
          <ac:chgData name="은규 김" userId="e0bb61beb5d3aa55" providerId="LiveId" clId="{F07F166D-65FF-4626-9814-064900436A13}" dt="2025-06-16T09:14:48.559" v="1608" actId="20577"/>
          <ac:spMkLst>
            <pc:docMk/>
            <pc:sldMk cId="2396837583" sldId="324"/>
            <ac:spMk id="5" creationId="{06D0AB88-FA6A-9AFD-3ABB-FD2C8F4414D4}"/>
          </ac:spMkLst>
        </pc:spChg>
        <pc:spChg chg="mod">
          <ac:chgData name="은규 김" userId="e0bb61beb5d3aa55" providerId="LiveId" clId="{F07F166D-65FF-4626-9814-064900436A13}" dt="2025-06-16T09:11:08.627" v="1046" actId="14100"/>
          <ac:spMkLst>
            <pc:docMk/>
            <pc:sldMk cId="2396837583" sldId="324"/>
            <ac:spMk id="8" creationId="{815A8C9A-A168-7112-B294-6428013DAC6D}"/>
          </ac:spMkLst>
        </pc:spChg>
        <pc:spChg chg="del">
          <ac:chgData name="은규 김" userId="e0bb61beb5d3aa55" providerId="LiveId" clId="{F07F166D-65FF-4626-9814-064900436A13}" dt="2025-06-16T09:10:37.921" v="1042" actId="478"/>
          <ac:spMkLst>
            <pc:docMk/>
            <pc:sldMk cId="2396837583" sldId="324"/>
            <ac:spMk id="9" creationId="{ABBEEF9C-2BEF-FB14-CA06-DD2361A45E7D}"/>
          </ac:spMkLst>
        </pc:spChg>
        <pc:spChg chg="del">
          <ac:chgData name="은규 김" userId="e0bb61beb5d3aa55" providerId="LiveId" clId="{F07F166D-65FF-4626-9814-064900436A13}" dt="2025-06-16T09:10:32.352" v="1038" actId="478"/>
          <ac:spMkLst>
            <pc:docMk/>
            <pc:sldMk cId="2396837583" sldId="324"/>
            <ac:spMk id="10" creationId="{0B046822-E977-46E2-B594-ED0317EBE47B}"/>
          </ac:spMkLst>
        </pc:spChg>
        <pc:spChg chg="del">
          <ac:chgData name="은규 김" userId="e0bb61beb5d3aa55" providerId="LiveId" clId="{F07F166D-65FF-4626-9814-064900436A13}" dt="2025-06-16T09:13:09.858" v="1306" actId="478"/>
          <ac:spMkLst>
            <pc:docMk/>
            <pc:sldMk cId="2396837583" sldId="324"/>
            <ac:spMk id="11" creationId="{2D16CF9F-296D-5901-422C-A16703028486}"/>
          </ac:spMkLst>
        </pc:spChg>
        <pc:spChg chg="del">
          <ac:chgData name="은규 김" userId="e0bb61beb5d3aa55" providerId="LiveId" clId="{F07F166D-65FF-4626-9814-064900436A13}" dt="2025-06-16T09:10:41.787" v="1044" actId="478"/>
          <ac:spMkLst>
            <pc:docMk/>
            <pc:sldMk cId="2396837583" sldId="324"/>
            <ac:spMk id="12" creationId="{41A65C6A-2484-A28D-1582-1DB126D92DBB}"/>
          </ac:spMkLst>
        </pc:spChg>
        <pc:spChg chg="del">
          <ac:chgData name="은규 김" userId="e0bb61beb5d3aa55" providerId="LiveId" clId="{F07F166D-65FF-4626-9814-064900436A13}" dt="2025-06-16T09:14:25.299" v="1547" actId="478"/>
          <ac:spMkLst>
            <pc:docMk/>
            <pc:sldMk cId="2396837583" sldId="324"/>
            <ac:spMk id="13" creationId="{57FBD402-1E46-C302-87AD-08DC3D968B57}"/>
          </ac:spMkLst>
        </pc:spChg>
        <pc:spChg chg="mod">
          <ac:chgData name="은규 김" userId="e0bb61beb5d3aa55" providerId="LiveId" clId="{F07F166D-65FF-4626-9814-064900436A13}" dt="2025-06-16T09:13:16.036" v="1308" actId="1076"/>
          <ac:spMkLst>
            <pc:docMk/>
            <pc:sldMk cId="2396837583" sldId="324"/>
            <ac:spMk id="15" creationId="{B3BEF8D4-643E-BCD1-5316-79DF2C72F4EC}"/>
          </ac:spMkLst>
        </pc:spChg>
        <pc:spChg chg="mod">
          <ac:chgData name="은규 김" userId="e0bb61beb5d3aa55" providerId="LiveId" clId="{F07F166D-65FF-4626-9814-064900436A13}" dt="2025-06-16T09:14:35.139" v="1549" actId="1076"/>
          <ac:spMkLst>
            <pc:docMk/>
            <pc:sldMk cId="2396837583" sldId="324"/>
            <ac:spMk id="16" creationId="{2ADDB7D2-674B-E190-12E1-B16AA2ED5C94}"/>
          </ac:spMkLst>
        </pc:spChg>
        <pc:spChg chg="mod">
          <ac:chgData name="은규 김" userId="e0bb61beb5d3aa55" providerId="LiveId" clId="{F07F166D-65FF-4626-9814-064900436A13}" dt="2025-06-16T09:14:30.155" v="1548" actId="1076"/>
          <ac:spMkLst>
            <pc:docMk/>
            <pc:sldMk cId="2396837583" sldId="324"/>
            <ac:spMk id="17" creationId="{711877EB-5021-8852-63FC-8557B6B5B554}"/>
          </ac:spMkLst>
        </pc:spChg>
        <pc:spChg chg="del">
          <ac:chgData name="은규 김" userId="e0bb61beb5d3aa55" providerId="LiveId" clId="{F07F166D-65FF-4626-9814-064900436A13}" dt="2025-06-16T09:13:13.605" v="1307" actId="478"/>
          <ac:spMkLst>
            <pc:docMk/>
            <pc:sldMk cId="2396837583" sldId="324"/>
            <ac:spMk id="18" creationId="{A0CAC5BB-8496-EAD5-11E8-4D3F6901C690}"/>
          </ac:spMkLst>
        </pc:spChg>
        <pc:spChg chg="del">
          <ac:chgData name="은규 김" userId="e0bb61beb5d3aa55" providerId="LiveId" clId="{F07F166D-65FF-4626-9814-064900436A13}" dt="2025-06-16T09:14:04.921" v="1528" actId="478"/>
          <ac:spMkLst>
            <pc:docMk/>
            <pc:sldMk cId="2396837583" sldId="324"/>
            <ac:spMk id="19" creationId="{6FBF0956-544C-E992-53F0-6255556DB51B}"/>
          </ac:spMkLst>
        </pc:spChg>
        <pc:spChg chg="del">
          <ac:chgData name="은규 김" userId="e0bb61beb5d3aa55" providerId="LiveId" clId="{F07F166D-65FF-4626-9814-064900436A13}" dt="2025-06-16T09:14:21.584" v="1544" actId="478"/>
          <ac:spMkLst>
            <pc:docMk/>
            <pc:sldMk cId="2396837583" sldId="324"/>
            <ac:spMk id="21" creationId="{34864118-7B3A-EF06-1E09-80F0F8184F75}"/>
          </ac:spMkLst>
        </pc:spChg>
        <pc:spChg chg="del">
          <ac:chgData name="은규 김" userId="e0bb61beb5d3aa55" providerId="LiveId" clId="{F07F166D-65FF-4626-9814-064900436A13}" dt="2025-06-16T09:14:23.560" v="1545" actId="478"/>
          <ac:spMkLst>
            <pc:docMk/>
            <pc:sldMk cId="2396837583" sldId="324"/>
            <ac:spMk id="22" creationId="{8C072E28-26F2-5EDD-B808-6F6825D5D1BC}"/>
          </ac:spMkLst>
        </pc:spChg>
        <pc:spChg chg="del">
          <ac:chgData name="은규 김" userId="e0bb61beb5d3aa55" providerId="LiveId" clId="{F07F166D-65FF-4626-9814-064900436A13}" dt="2025-06-16T09:14:36.379" v="1550" actId="478"/>
          <ac:spMkLst>
            <pc:docMk/>
            <pc:sldMk cId="2396837583" sldId="324"/>
            <ac:spMk id="23" creationId="{7A8194D1-7D81-FB9F-72D2-BD5B120EE157}"/>
          </ac:spMkLst>
        </pc:spChg>
        <pc:spChg chg="mod">
          <ac:chgData name="은규 김" userId="e0bb61beb5d3aa55" providerId="LiveId" clId="{F07F166D-65FF-4626-9814-064900436A13}" dt="2025-06-16T09:14:19.726" v="1543" actId="20577"/>
          <ac:spMkLst>
            <pc:docMk/>
            <pc:sldMk cId="2396837583" sldId="324"/>
            <ac:spMk id="26" creationId="{FF8BDC42-8D29-64EC-2F1E-41DF18F891DA}"/>
          </ac:spMkLst>
        </pc:spChg>
        <pc:spChg chg="del">
          <ac:chgData name="은규 김" userId="e0bb61beb5d3aa55" providerId="LiveId" clId="{F07F166D-65FF-4626-9814-064900436A13}" dt="2025-06-16T09:14:24.254" v="1546" actId="478"/>
          <ac:spMkLst>
            <pc:docMk/>
            <pc:sldMk cId="2396837583" sldId="324"/>
            <ac:spMk id="27" creationId="{96E28E20-3F95-47F7-183D-0EA2D1C4FC79}"/>
          </ac:spMkLst>
        </pc:spChg>
      </pc:sldChg>
      <pc:sldChg chg="addSp modSp add mod">
        <pc:chgData name="은규 김" userId="e0bb61beb5d3aa55" providerId="LiveId" clId="{F07F166D-65FF-4626-9814-064900436A13}" dt="2025-06-16T09:23:59.987" v="2461" actId="14100"/>
        <pc:sldMkLst>
          <pc:docMk/>
          <pc:sldMk cId="3695103702" sldId="325"/>
        </pc:sldMkLst>
        <pc:spChg chg="mod">
          <ac:chgData name="은규 김" userId="e0bb61beb5d3aa55" providerId="LiveId" clId="{F07F166D-65FF-4626-9814-064900436A13}" dt="2025-06-16T09:21:58.871" v="2062"/>
          <ac:spMkLst>
            <pc:docMk/>
            <pc:sldMk cId="3695103702" sldId="325"/>
            <ac:spMk id="2" creationId="{091050EE-4C11-91C2-85D6-159E7D002910}"/>
          </ac:spMkLst>
        </pc:spChg>
        <pc:spChg chg="mod">
          <ac:chgData name="은규 김" userId="e0bb61beb5d3aa55" providerId="LiveId" clId="{F07F166D-65FF-4626-9814-064900436A13}" dt="2025-06-16T09:23:44.555" v="2458" actId="20577"/>
          <ac:spMkLst>
            <pc:docMk/>
            <pc:sldMk cId="3695103702" sldId="325"/>
            <ac:spMk id="3" creationId="{00426066-8DD7-864C-BC75-2CAEB0D01B62}"/>
          </ac:spMkLst>
        </pc:spChg>
        <pc:spChg chg="mod">
          <ac:chgData name="은규 김" userId="e0bb61beb5d3aa55" providerId="LiveId" clId="{F07F166D-65FF-4626-9814-064900436A13}" dt="2025-06-16T09:16:40.240" v="1663" actId="20577"/>
          <ac:spMkLst>
            <pc:docMk/>
            <pc:sldMk cId="3695103702" sldId="325"/>
            <ac:spMk id="4" creationId="{D53968ED-B742-4320-DC70-55F2B7AD5755}"/>
          </ac:spMkLst>
        </pc:spChg>
        <pc:spChg chg="mod">
          <ac:chgData name="은규 김" userId="e0bb61beb5d3aa55" providerId="LiveId" clId="{F07F166D-65FF-4626-9814-064900436A13}" dt="2025-06-16T09:16:49.296" v="1698" actId="20577"/>
          <ac:spMkLst>
            <pc:docMk/>
            <pc:sldMk cId="3695103702" sldId="325"/>
            <ac:spMk id="5" creationId="{6B6F4583-394B-B5C0-550D-40308AD64FAC}"/>
          </ac:spMkLst>
        </pc:spChg>
        <pc:spChg chg="mod">
          <ac:chgData name="은규 김" userId="e0bb61beb5d3aa55" providerId="LiveId" clId="{F07F166D-65FF-4626-9814-064900436A13}" dt="2025-06-16T09:21:04.650" v="1949" actId="1076"/>
          <ac:spMkLst>
            <pc:docMk/>
            <pc:sldMk cId="3695103702" sldId="325"/>
            <ac:spMk id="8" creationId="{EFABD996-BF4B-1FC9-04D0-F79564B66353}"/>
          </ac:spMkLst>
        </pc:spChg>
        <pc:spChg chg="add mod">
          <ac:chgData name="은규 김" userId="e0bb61beb5d3aa55" providerId="LiveId" clId="{F07F166D-65FF-4626-9814-064900436A13}" dt="2025-06-16T09:23:29.746" v="2374" actId="1076"/>
          <ac:spMkLst>
            <pc:docMk/>
            <pc:sldMk cId="3695103702" sldId="325"/>
            <ac:spMk id="9" creationId="{65128EC8-A60B-AEFC-C96E-C405EBF26624}"/>
          </ac:spMkLst>
        </pc:spChg>
        <pc:spChg chg="add mod">
          <ac:chgData name="은규 김" userId="e0bb61beb5d3aa55" providerId="LiveId" clId="{F07F166D-65FF-4626-9814-064900436A13}" dt="2025-06-16T09:23:34.008" v="2376" actId="1076"/>
          <ac:spMkLst>
            <pc:docMk/>
            <pc:sldMk cId="3695103702" sldId="325"/>
            <ac:spMk id="10" creationId="{340A13E5-F2D5-248E-E67A-8A27FB6E7E18}"/>
          </ac:spMkLst>
        </pc:spChg>
        <pc:spChg chg="add mod">
          <ac:chgData name="은규 김" userId="e0bb61beb5d3aa55" providerId="LiveId" clId="{F07F166D-65FF-4626-9814-064900436A13}" dt="2025-06-16T09:23:59.987" v="2461" actId="14100"/>
          <ac:spMkLst>
            <pc:docMk/>
            <pc:sldMk cId="3695103702" sldId="325"/>
            <ac:spMk id="11" creationId="{8024B8C0-D573-8CB6-A0BF-7A9AD0647AFC}"/>
          </ac:spMkLst>
        </pc:spChg>
        <pc:spChg chg="mod">
          <ac:chgData name="은규 김" userId="e0bb61beb5d3aa55" providerId="LiveId" clId="{F07F166D-65FF-4626-9814-064900436A13}" dt="2025-06-16T09:22:39.767" v="2064" actId="1076"/>
          <ac:spMkLst>
            <pc:docMk/>
            <pc:sldMk cId="3695103702" sldId="325"/>
            <ac:spMk id="15" creationId="{7562FF5F-ECB9-FE91-2784-5A21732E1831}"/>
          </ac:spMkLst>
        </pc:spChg>
        <pc:spChg chg="mod">
          <ac:chgData name="은규 김" userId="e0bb61beb5d3aa55" providerId="LiveId" clId="{F07F166D-65FF-4626-9814-064900436A13}" dt="2025-06-16T09:22:09.697" v="2063" actId="1076"/>
          <ac:spMkLst>
            <pc:docMk/>
            <pc:sldMk cId="3695103702" sldId="325"/>
            <ac:spMk id="17" creationId="{BEFDA7AD-1735-0DF4-9144-94EB145B79E2}"/>
          </ac:spMkLst>
        </pc:spChg>
        <pc:spChg chg="mod">
          <ac:chgData name="은규 김" userId="e0bb61beb5d3aa55" providerId="LiveId" clId="{F07F166D-65FF-4626-9814-064900436A13}" dt="2025-06-16T09:21:20.920" v="2016" actId="20577"/>
          <ac:spMkLst>
            <pc:docMk/>
            <pc:sldMk cId="3695103702" sldId="325"/>
            <ac:spMk id="26" creationId="{A2EE3E22-7F0C-5985-E57D-34B64895DE8C}"/>
          </ac:spMkLst>
        </pc:spChg>
      </pc:sldChg>
      <pc:sldChg chg="addSp delSp modSp add mod">
        <pc:chgData name="은규 김" userId="e0bb61beb5d3aa55" providerId="LiveId" clId="{F07F166D-65FF-4626-9814-064900436A13}" dt="2025-06-16T09:27:41.012" v="2953" actId="20577"/>
        <pc:sldMkLst>
          <pc:docMk/>
          <pc:sldMk cId="2575522311" sldId="326"/>
        </pc:sldMkLst>
        <pc:spChg chg="mod">
          <ac:chgData name="은규 김" userId="e0bb61beb5d3aa55" providerId="LiveId" clId="{F07F166D-65FF-4626-9814-064900436A13}" dt="2025-06-16T09:25:26.320" v="2546" actId="20577"/>
          <ac:spMkLst>
            <pc:docMk/>
            <pc:sldMk cId="2575522311" sldId="326"/>
            <ac:spMk id="2" creationId="{B7722F79-434B-E740-5AFD-80CB10DA161B}"/>
          </ac:spMkLst>
        </pc:spChg>
        <pc:spChg chg="mod">
          <ac:chgData name="은규 김" userId="e0bb61beb5d3aa55" providerId="LiveId" clId="{F07F166D-65FF-4626-9814-064900436A13}" dt="2025-06-16T09:27:41.012" v="2953" actId="20577"/>
          <ac:spMkLst>
            <pc:docMk/>
            <pc:sldMk cId="2575522311" sldId="326"/>
            <ac:spMk id="3" creationId="{E052F2F6-9B9B-0EE7-DE61-18C02C5E957F}"/>
          </ac:spMkLst>
        </pc:spChg>
        <pc:spChg chg="mod">
          <ac:chgData name="은규 김" userId="e0bb61beb5d3aa55" providerId="LiveId" clId="{F07F166D-65FF-4626-9814-064900436A13}" dt="2025-06-16T09:24:16.485" v="2464" actId="20577"/>
          <ac:spMkLst>
            <pc:docMk/>
            <pc:sldMk cId="2575522311" sldId="326"/>
            <ac:spMk id="4" creationId="{8CD583D4-94F6-A980-B017-AC4FB595614F}"/>
          </ac:spMkLst>
        </pc:spChg>
        <pc:spChg chg="mod">
          <ac:chgData name="은규 김" userId="e0bb61beb5d3aa55" providerId="LiveId" clId="{F07F166D-65FF-4626-9814-064900436A13}" dt="2025-06-16T09:24:21.474" v="2469" actId="20577"/>
          <ac:spMkLst>
            <pc:docMk/>
            <pc:sldMk cId="2575522311" sldId="326"/>
            <ac:spMk id="5" creationId="{5819E316-3A8B-A920-1C5F-FD569BC9EA78}"/>
          </ac:spMkLst>
        </pc:spChg>
        <pc:spChg chg="mod">
          <ac:chgData name="은규 김" userId="e0bb61beb5d3aa55" providerId="LiveId" clId="{F07F166D-65FF-4626-9814-064900436A13}" dt="2025-06-16T09:26:37.253" v="2576" actId="14100"/>
          <ac:spMkLst>
            <pc:docMk/>
            <pc:sldMk cId="2575522311" sldId="326"/>
            <ac:spMk id="8" creationId="{9A3D573F-9C90-4B5E-51B3-0A56AC62B241}"/>
          </ac:spMkLst>
        </pc:spChg>
        <pc:spChg chg="del">
          <ac:chgData name="은규 김" userId="e0bb61beb5d3aa55" providerId="LiveId" clId="{F07F166D-65FF-4626-9814-064900436A13}" dt="2025-06-16T09:24:58.260" v="2514" actId="478"/>
          <ac:spMkLst>
            <pc:docMk/>
            <pc:sldMk cId="2575522311" sldId="326"/>
            <ac:spMk id="9" creationId="{E11B9BB8-881E-59F1-D685-F2A668618020}"/>
          </ac:spMkLst>
        </pc:spChg>
        <pc:spChg chg="del">
          <ac:chgData name="은규 김" userId="e0bb61beb5d3aa55" providerId="LiveId" clId="{F07F166D-65FF-4626-9814-064900436A13}" dt="2025-06-16T09:27:22.205" v="2838" actId="478"/>
          <ac:spMkLst>
            <pc:docMk/>
            <pc:sldMk cId="2575522311" sldId="326"/>
            <ac:spMk id="10" creationId="{7EF9FAAC-50CD-8227-CC56-002BFB3F77FB}"/>
          </ac:spMkLst>
        </pc:spChg>
        <pc:spChg chg="del">
          <ac:chgData name="은규 김" userId="e0bb61beb5d3aa55" providerId="LiveId" clId="{F07F166D-65FF-4626-9814-064900436A13}" dt="2025-06-16T09:24:57.622" v="2513" actId="478"/>
          <ac:spMkLst>
            <pc:docMk/>
            <pc:sldMk cId="2575522311" sldId="326"/>
            <ac:spMk id="11" creationId="{D6A968B6-98B6-AC50-DCDE-9377674897A1}"/>
          </ac:spMkLst>
        </pc:spChg>
        <pc:spChg chg="add">
          <ac:chgData name="은규 김" userId="e0bb61beb5d3aa55" providerId="LiveId" clId="{F07F166D-65FF-4626-9814-064900436A13}" dt="2025-06-16T09:25:38.287" v="2547" actId="11529"/>
          <ac:spMkLst>
            <pc:docMk/>
            <pc:sldMk cId="2575522311" sldId="326"/>
            <ac:spMk id="12" creationId="{5299E6DC-8A6C-1EB7-0304-D01703874132}"/>
          </ac:spMkLst>
        </pc:spChg>
        <pc:spChg chg="add mod">
          <ac:chgData name="은규 김" userId="e0bb61beb5d3aa55" providerId="LiveId" clId="{F07F166D-65FF-4626-9814-064900436A13}" dt="2025-06-16T09:26:27.786" v="2575" actId="1076"/>
          <ac:spMkLst>
            <pc:docMk/>
            <pc:sldMk cId="2575522311" sldId="326"/>
            <ac:spMk id="13" creationId="{76F98A51-C910-A69B-4510-F30D70B1E524}"/>
          </ac:spMkLst>
        </pc:spChg>
        <pc:spChg chg="mod">
          <ac:chgData name="은규 김" userId="e0bb61beb5d3aa55" providerId="LiveId" clId="{F07F166D-65FF-4626-9814-064900436A13}" dt="2025-06-16T09:26:43.723" v="2578" actId="1076"/>
          <ac:spMkLst>
            <pc:docMk/>
            <pc:sldMk cId="2575522311" sldId="326"/>
            <ac:spMk id="15" creationId="{7CE1970B-6058-4B79-EBBA-3CCF11AEB062}"/>
          </ac:spMkLst>
        </pc:spChg>
        <pc:spChg chg="mod">
          <ac:chgData name="은규 김" userId="e0bb61beb5d3aa55" providerId="LiveId" clId="{F07F166D-65FF-4626-9814-064900436A13}" dt="2025-06-16T09:26:39.908" v="2577" actId="1076"/>
          <ac:spMkLst>
            <pc:docMk/>
            <pc:sldMk cId="2575522311" sldId="326"/>
            <ac:spMk id="26" creationId="{C3A51BC7-B002-7E15-813C-023BA0E88347}"/>
          </ac:spMkLst>
        </pc:spChg>
      </pc:sldChg>
      <pc:sldChg chg="addSp delSp modSp add mod">
        <pc:chgData name="은규 김" userId="e0bb61beb5d3aa55" providerId="LiveId" clId="{F07F166D-65FF-4626-9814-064900436A13}" dt="2025-06-16T09:30:16.244" v="3269" actId="20577"/>
        <pc:sldMkLst>
          <pc:docMk/>
          <pc:sldMk cId="3504266293" sldId="327"/>
        </pc:sldMkLst>
        <pc:spChg chg="mod">
          <ac:chgData name="은규 김" userId="e0bb61beb5d3aa55" providerId="LiveId" clId="{F07F166D-65FF-4626-9814-064900436A13}" dt="2025-06-16T09:28:32.688" v="3055" actId="1076"/>
          <ac:spMkLst>
            <pc:docMk/>
            <pc:sldMk cId="3504266293" sldId="327"/>
            <ac:spMk id="2" creationId="{34650150-175C-AB7A-0864-079C1A942163}"/>
          </ac:spMkLst>
        </pc:spChg>
        <pc:spChg chg="mod">
          <ac:chgData name="은규 김" userId="e0bb61beb5d3aa55" providerId="LiveId" clId="{F07F166D-65FF-4626-9814-064900436A13}" dt="2025-06-16T09:30:04.500" v="3261" actId="20577"/>
          <ac:spMkLst>
            <pc:docMk/>
            <pc:sldMk cId="3504266293" sldId="327"/>
            <ac:spMk id="3" creationId="{DD328C07-91FC-1397-D04B-BFA8DCDEE202}"/>
          </ac:spMkLst>
        </pc:spChg>
        <pc:spChg chg="mod">
          <ac:chgData name="은규 김" userId="e0bb61beb5d3aa55" providerId="LiveId" clId="{F07F166D-65FF-4626-9814-064900436A13}" dt="2025-06-16T09:30:12.146" v="3263" actId="20577"/>
          <ac:spMkLst>
            <pc:docMk/>
            <pc:sldMk cId="3504266293" sldId="327"/>
            <ac:spMk id="4" creationId="{52B07205-649D-1092-C7D0-74E7AE63CC45}"/>
          </ac:spMkLst>
        </pc:spChg>
        <pc:spChg chg="mod">
          <ac:chgData name="은규 김" userId="e0bb61beb5d3aa55" providerId="LiveId" clId="{F07F166D-65FF-4626-9814-064900436A13}" dt="2025-06-16T09:30:16.244" v="3269" actId="20577"/>
          <ac:spMkLst>
            <pc:docMk/>
            <pc:sldMk cId="3504266293" sldId="327"/>
            <ac:spMk id="5" creationId="{0A5A6F2D-1C5D-D87C-0C67-EC48889F5C2C}"/>
          </ac:spMkLst>
        </pc:spChg>
        <pc:spChg chg="del">
          <ac:chgData name="은규 김" userId="e0bb61beb5d3aa55" providerId="LiveId" clId="{F07F166D-65FF-4626-9814-064900436A13}" dt="2025-06-16T09:28:30.412" v="3053" actId="478"/>
          <ac:spMkLst>
            <pc:docMk/>
            <pc:sldMk cId="3504266293" sldId="327"/>
            <ac:spMk id="8" creationId="{B8CD4661-04D5-41A7-CDD1-C79A1352EC0A}"/>
          </ac:spMkLst>
        </pc:spChg>
        <pc:spChg chg="add mod">
          <ac:chgData name="은규 김" userId="e0bb61beb5d3aa55" providerId="LiveId" clId="{F07F166D-65FF-4626-9814-064900436A13}" dt="2025-06-16T09:29:39.322" v="3082" actId="208"/>
          <ac:spMkLst>
            <pc:docMk/>
            <pc:sldMk cId="3504266293" sldId="327"/>
            <ac:spMk id="9" creationId="{3649892E-7B9B-5603-36CD-8AF1BB996412}"/>
          </ac:spMkLst>
        </pc:spChg>
        <pc:spChg chg="mod">
          <ac:chgData name="은규 김" userId="e0bb61beb5d3aa55" providerId="LiveId" clId="{F07F166D-65FF-4626-9814-064900436A13}" dt="2025-06-16T09:28:40.843" v="3057" actId="14100"/>
          <ac:spMkLst>
            <pc:docMk/>
            <pc:sldMk cId="3504266293" sldId="327"/>
            <ac:spMk id="12" creationId="{A1E222A8-6A2B-23D8-AD1F-75285CCF3D5D}"/>
          </ac:spMkLst>
        </pc:spChg>
        <pc:spChg chg="mod">
          <ac:chgData name="은규 김" userId="e0bb61beb5d3aa55" providerId="LiveId" clId="{F07F166D-65FF-4626-9814-064900436A13}" dt="2025-06-16T09:29:16.153" v="3078" actId="1076"/>
          <ac:spMkLst>
            <pc:docMk/>
            <pc:sldMk cId="3504266293" sldId="327"/>
            <ac:spMk id="13" creationId="{ECDE3ED0-C5EE-C718-A622-8E81F7BB97F8}"/>
          </ac:spMkLst>
        </pc:spChg>
        <pc:spChg chg="mod">
          <ac:chgData name="은규 김" userId="e0bb61beb5d3aa55" providerId="LiveId" clId="{F07F166D-65FF-4626-9814-064900436A13}" dt="2025-06-16T09:29:42.521" v="3083" actId="1076"/>
          <ac:spMkLst>
            <pc:docMk/>
            <pc:sldMk cId="3504266293" sldId="327"/>
            <ac:spMk id="15" creationId="{E145BBCF-5426-0EAC-4F1F-DB074F7B35A9}"/>
          </ac:spMkLst>
        </pc:spChg>
        <pc:spChg chg="mod">
          <ac:chgData name="은규 김" userId="e0bb61beb5d3aa55" providerId="LiveId" clId="{F07F166D-65FF-4626-9814-064900436A13}" dt="2025-06-16T09:29:29.050" v="3080" actId="1076"/>
          <ac:spMkLst>
            <pc:docMk/>
            <pc:sldMk cId="3504266293" sldId="327"/>
            <ac:spMk id="17" creationId="{B72D26C2-B212-8C4F-24B3-6D7997C9A6EB}"/>
          </ac:spMkLst>
        </pc:spChg>
        <pc:spChg chg="mod">
          <ac:chgData name="은규 김" userId="e0bb61beb5d3aa55" providerId="LiveId" clId="{F07F166D-65FF-4626-9814-064900436A13}" dt="2025-06-16T09:29:24.938" v="3079" actId="1076"/>
          <ac:spMkLst>
            <pc:docMk/>
            <pc:sldMk cId="3504266293" sldId="327"/>
            <ac:spMk id="26" creationId="{13C65DE0-058B-2115-57B5-E8BF6A7EE6A8}"/>
          </ac:spMkLst>
        </pc:spChg>
      </pc:sldChg>
      <pc:sldChg chg="modSp add mod ord">
        <pc:chgData name="은규 김" userId="e0bb61beb5d3aa55" providerId="LiveId" clId="{F07F166D-65FF-4626-9814-064900436A13}" dt="2025-06-16T09:32:31.856" v="3594" actId="20577"/>
        <pc:sldMkLst>
          <pc:docMk/>
          <pc:sldMk cId="2379217294" sldId="328"/>
        </pc:sldMkLst>
        <pc:spChg chg="mod">
          <ac:chgData name="은규 김" userId="e0bb61beb5d3aa55" providerId="LiveId" clId="{F07F166D-65FF-4626-9814-064900436A13}" dt="2025-06-16T09:31:53.299" v="3400" actId="1076"/>
          <ac:spMkLst>
            <pc:docMk/>
            <pc:sldMk cId="2379217294" sldId="328"/>
            <ac:spMk id="2" creationId="{E9EC4F96-3CB2-190E-E20A-69F801FEE2CE}"/>
          </ac:spMkLst>
        </pc:spChg>
        <pc:spChg chg="mod">
          <ac:chgData name="은규 김" userId="e0bb61beb5d3aa55" providerId="LiveId" clId="{F07F166D-65FF-4626-9814-064900436A13}" dt="2025-06-16T09:32:31.856" v="3594" actId="20577"/>
          <ac:spMkLst>
            <pc:docMk/>
            <pc:sldMk cId="2379217294" sldId="328"/>
            <ac:spMk id="3" creationId="{177CD4E4-D51C-5516-A540-281E6FD85E99}"/>
          </ac:spMkLst>
        </pc:spChg>
        <pc:spChg chg="mod">
          <ac:chgData name="은규 김" userId="e0bb61beb5d3aa55" providerId="LiveId" clId="{F07F166D-65FF-4626-9814-064900436A13}" dt="2025-06-16T09:30:57.051" v="3290" actId="20577"/>
          <ac:spMkLst>
            <pc:docMk/>
            <pc:sldMk cId="2379217294" sldId="328"/>
            <ac:spMk id="5" creationId="{444EBAC6-075C-FE02-0613-B0D92E6E3D07}"/>
          </ac:spMkLst>
        </pc:spChg>
        <pc:spChg chg="mod">
          <ac:chgData name="은규 김" userId="e0bb61beb5d3aa55" providerId="LiveId" clId="{F07F166D-65FF-4626-9814-064900436A13}" dt="2025-06-16T09:31:55.652" v="3401" actId="1076"/>
          <ac:spMkLst>
            <pc:docMk/>
            <pc:sldMk cId="2379217294" sldId="328"/>
            <ac:spMk id="60" creationId="{F1571B8C-8A2C-A456-5DEF-280F378DCCDF}"/>
          </ac:spMkLst>
        </pc:spChg>
        <pc:spChg chg="mod">
          <ac:chgData name="은규 김" userId="e0bb61beb5d3aa55" providerId="LiveId" clId="{F07F166D-65FF-4626-9814-064900436A13}" dt="2025-06-16T09:31:59.426" v="3402" actId="1076"/>
          <ac:spMkLst>
            <pc:docMk/>
            <pc:sldMk cId="2379217294" sldId="328"/>
            <ac:spMk id="62" creationId="{5D8D9D9C-B2EA-0940-80A2-1D9E50318E6E}"/>
          </ac:spMkLst>
        </pc:spChg>
        <pc:spChg chg="mod">
          <ac:chgData name="은규 김" userId="e0bb61beb5d3aa55" providerId="LiveId" clId="{F07F166D-65FF-4626-9814-064900436A13}" dt="2025-06-16T09:30:41.585" v="3274" actId="20577"/>
          <ac:spMkLst>
            <pc:docMk/>
            <pc:sldMk cId="2379217294" sldId="328"/>
            <ac:spMk id="5121" creationId="{BACEA386-93D0-593F-4775-87DC47D057B5}"/>
          </ac:spMkLst>
        </pc:spChg>
        <pc:spChg chg="mod">
          <ac:chgData name="은규 김" userId="e0bb61beb5d3aa55" providerId="LiveId" clId="{F07F166D-65FF-4626-9814-064900436A13}" dt="2025-06-16T09:32:03.105" v="3403" actId="1076"/>
          <ac:spMkLst>
            <pc:docMk/>
            <pc:sldMk cId="2379217294" sldId="328"/>
            <ac:spMk id="5135" creationId="{58F1F6A8-8C3E-04AF-A4E9-E23F49A6395B}"/>
          </ac:spMkLst>
        </pc:spChg>
      </pc:sldChg>
      <pc:sldChg chg="modSp add mod">
        <pc:chgData name="은규 김" userId="e0bb61beb5d3aa55" providerId="LiveId" clId="{F07F166D-65FF-4626-9814-064900436A13}" dt="2025-06-16T09:33:57.179" v="3825" actId="20577"/>
        <pc:sldMkLst>
          <pc:docMk/>
          <pc:sldMk cId="353121422" sldId="329"/>
        </pc:sldMkLst>
        <pc:spChg chg="mod">
          <ac:chgData name="은규 김" userId="e0bb61beb5d3aa55" providerId="LiveId" clId="{F07F166D-65FF-4626-9814-064900436A13}" dt="2025-06-16T09:32:51.016" v="3628" actId="20577"/>
          <ac:spMkLst>
            <pc:docMk/>
            <pc:sldMk cId="353121422" sldId="329"/>
            <ac:spMk id="2" creationId="{EA086DCB-F7F1-22FA-0679-3E9B9F7A55EC}"/>
          </ac:spMkLst>
        </pc:spChg>
        <pc:spChg chg="mod">
          <ac:chgData name="은규 김" userId="e0bb61beb5d3aa55" providerId="LiveId" clId="{F07F166D-65FF-4626-9814-064900436A13}" dt="2025-06-16T09:33:57.179" v="3825" actId="20577"/>
          <ac:spMkLst>
            <pc:docMk/>
            <pc:sldMk cId="353121422" sldId="329"/>
            <ac:spMk id="3" creationId="{B5AAB3BA-F53F-04CA-4162-2AC04064FF14}"/>
          </ac:spMkLst>
        </pc:spChg>
        <pc:spChg chg="mod">
          <ac:chgData name="은규 김" userId="e0bb61beb5d3aa55" providerId="LiveId" clId="{F07F166D-65FF-4626-9814-064900436A13}" dt="2025-06-16T09:32:58.301" v="3641" actId="20577"/>
          <ac:spMkLst>
            <pc:docMk/>
            <pc:sldMk cId="353121422" sldId="329"/>
            <ac:spMk id="5" creationId="{2BE07E2A-97DD-19CE-3073-23EC66E3B8C0}"/>
          </ac:spMkLst>
        </pc:spChg>
        <pc:spChg chg="mod">
          <ac:chgData name="은규 김" userId="e0bb61beb5d3aa55" providerId="LiveId" clId="{F07F166D-65FF-4626-9814-064900436A13}" dt="2025-06-16T09:33:21.433" v="3662" actId="20577"/>
          <ac:spMkLst>
            <pc:docMk/>
            <pc:sldMk cId="353121422" sldId="329"/>
            <ac:spMk id="60" creationId="{6F0FFE55-40EC-ABF1-4DC8-B2CFD852BE22}"/>
          </ac:spMkLst>
        </pc:spChg>
        <pc:spChg chg="mod">
          <ac:chgData name="은규 김" userId="e0bb61beb5d3aa55" providerId="LiveId" clId="{F07F166D-65FF-4626-9814-064900436A13}" dt="2025-06-16T09:33:19.134" v="3660" actId="1076"/>
          <ac:spMkLst>
            <pc:docMk/>
            <pc:sldMk cId="353121422" sldId="329"/>
            <ac:spMk id="62" creationId="{F51DFEAB-844D-6CA3-5BC1-E96ECD9AADFA}"/>
          </ac:spMkLst>
        </pc:spChg>
        <pc:spChg chg="mod">
          <ac:chgData name="은규 김" userId="e0bb61beb5d3aa55" providerId="LiveId" clId="{F07F166D-65FF-4626-9814-064900436A13}" dt="2025-06-16T09:32:51.796" v="3631" actId="20577"/>
          <ac:spMkLst>
            <pc:docMk/>
            <pc:sldMk cId="353121422" sldId="329"/>
            <ac:spMk id="5121" creationId="{5ADBC073-97D3-8CFD-9A5F-5FF0B4F453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2000"/>
            <a:ext cx="65024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9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953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89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9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260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BC9D8A-1FFB-4A08-B835-32CFF1CCC2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2499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2000"/>
            <a:ext cx="6502400" cy="3657600"/>
          </a:xfrm>
          <a:ln/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3E16D662-E129-44B9-8C23-C250A7F6E812}" type="slidenum">
              <a:rPr lang="en-US" altLang="ko-KR" sz="1200" smtClean="0"/>
              <a:pPr eaLnBrk="1" hangingPunct="1"/>
              <a:t>1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2000"/>
            <a:ext cx="6502400" cy="3657600"/>
          </a:xfrm>
          <a:ln/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2</a:t>
            </a:fld>
            <a:endParaRPr lang="en-US" altLang="ko-KR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750075"/>
            <a:ext cx="7772400" cy="75826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500034" y="3536165"/>
            <a:ext cx="3071808" cy="85726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5572132" y="3429006"/>
            <a:ext cx="3071808" cy="1071570"/>
          </a:xfrm>
          <a:prstGeom prst="rect">
            <a:avLst/>
          </a:prstGeom>
        </p:spPr>
        <p:txBody>
          <a:bodyPr/>
          <a:lstStyle>
            <a:lvl1pPr algn="r">
              <a:buFontTx/>
              <a:buNone/>
              <a:defRPr sz="1600"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7008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(스토리보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07504" y="555526"/>
            <a:ext cx="8928992" cy="36004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395536" y="4393420"/>
            <a:ext cx="8605621" cy="698610"/>
          </a:xfrm>
          <a:prstGeom prst="rect">
            <a:avLst/>
          </a:prstGeom>
        </p:spPr>
        <p:txBody>
          <a:bodyPr/>
          <a:lstStyle>
            <a:lvl1pPr marL="180970" indent="-180970">
              <a:buFont typeface="+mj-lt"/>
              <a:buNone/>
              <a:defRPr sz="9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C2D2DB2-0124-4C73-BEA0-14C2EACDB2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456" y="252955"/>
            <a:ext cx="971600" cy="176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화면번호</a:t>
            </a: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5B242AEC-9E5E-433E-88CF-52298DD1BB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1056" y="248039"/>
            <a:ext cx="5544615" cy="176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페이지 이름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F00C7D3A-CE40-4293-9F3C-90B9B5D006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35671" y="248039"/>
            <a:ext cx="1251645" cy="176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작성자</a:t>
            </a:r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1918A679-AA6E-49D7-9F65-F901A05B6D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48807" y="248039"/>
            <a:ext cx="1207144" cy="176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작성일</a:t>
            </a:r>
          </a:p>
        </p:txBody>
      </p:sp>
    </p:spTree>
    <p:extLst>
      <p:ext uri="{BB962C8B-B14F-4D97-AF65-F5344CB8AC3E}">
        <p14:creationId xmlns:p14="http://schemas.microsoft.com/office/powerpoint/2010/main" val="314053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본문(스토리보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395536" y="4393420"/>
            <a:ext cx="8605621" cy="698610"/>
          </a:xfrm>
          <a:prstGeom prst="rect">
            <a:avLst/>
          </a:prstGeom>
        </p:spPr>
        <p:txBody>
          <a:bodyPr/>
          <a:lstStyle>
            <a:lvl1pPr marL="180970" indent="-180970">
              <a:buFont typeface="+mj-lt"/>
              <a:buNone/>
              <a:defRPr sz="9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01F2168-80BC-4274-81FD-82F982A4CB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34558"/>
            <a:ext cx="971600" cy="21602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화면번호</a:t>
            </a: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22C53D98-C3C3-4956-BAB1-4E36C7ED65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8877" y="234558"/>
            <a:ext cx="5500116" cy="21602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페이지 이름</a:t>
            </a: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87AB12DE-14FF-4F2C-8935-F64E2A6269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0600" y="254292"/>
            <a:ext cx="1207144" cy="176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작성자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4E723F5C-F8A6-46EF-9894-38FAF5BCA5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49534" y="254291"/>
            <a:ext cx="1207144" cy="176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작성일</a:t>
            </a:r>
          </a:p>
        </p:txBody>
      </p:sp>
    </p:spTree>
    <p:extLst>
      <p:ext uri="{BB962C8B-B14F-4D97-AF65-F5344CB8AC3E}">
        <p14:creationId xmlns:p14="http://schemas.microsoft.com/office/powerpoint/2010/main" val="311301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84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ko-KR" altLang="ko-KR" sz="16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 Ultra Bold" pitchFamily="34" charset="0"/>
              <a:ea typeface="HY견고딕" pitchFamily="18" charset="-127"/>
            </a:endParaRPr>
          </a:p>
        </p:txBody>
      </p:sp>
      <p:pic>
        <p:nvPicPr>
          <p:cNvPr id="1027" name="Picture 787" descr="EMB00000f743c2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637" y="699542"/>
            <a:ext cx="3698726" cy="336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89"/>
          <p:cNvSpPr>
            <a:spLocks noChangeArrowheads="1"/>
          </p:cNvSpPr>
          <p:nvPr userDrawn="1"/>
        </p:nvSpPr>
        <p:spPr bwMode="auto">
          <a:xfrm>
            <a:off x="395536" y="1715695"/>
            <a:ext cx="8352928" cy="63967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Rectangle 51"/>
          <p:cNvSpPr>
            <a:spLocks noChangeArrowheads="1"/>
          </p:cNvSpPr>
          <p:nvPr userDrawn="1"/>
        </p:nvSpPr>
        <p:spPr bwMode="auto">
          <a:xfrm>
            <a:off x="0" y="4229100"/>
            <a:ext cx="9144000" cy="9144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graphicFrame>
        <p:nvGraphicFramePr>
          <p:cNvPr id="1081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447134"/>
              </p:ext>
            </p:extLst>
          </p:nvPr>
        </p:nvGraphicFramePr>
        <p:xfrm>
          <a:off x="36003" y="51470"/>
          <a:ext cx="9071994" cy="388534"/>
        </p:xfrm>
        <a:graphic>
          <a:graphicData uri="http://schemas.openxmlformats.org/drawingml/2006/table">
            <a:tbl>
              <a:tblPr/>
              <a:tblGrid>
                <a:gridCol w="942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4015">
                  <a:extLst>
                    <a:ext uri="{9D8B030D-6E8A-4147-A177-3AD203B41FA5}">
                      <a16:colId xmlns:a16="http://schemas.microsoft.com/office/drawing/2014/main" val="2065992227"/>
                    </a:ext>
                  </a:extLst>
                </a:gridCol>
                <a:gridCol w="1283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Scene No.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Page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명</a:t>
                      </a: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2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68" name="Line 44"/>
          <p:cNvSpPr>
            <a:spLocks noChangeShapeType="1"/>
          </p:cNvSpPr>
          <p:nvPr userDrawn="1"/>
        </p:nvSpPr>
        <p:spPr bwMode="auto">
          <a:xfrm>
            <a:off x="0" y="4229100"/>
            <a:ext cx="914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1070" name="Rectangle 46"/>
          <p:cNvSpPr>
            <a:spLocks noChangeArrowheads="1"/>
          </p:cNvSpPr>
          <p:nvPr userDrawn="1"/>
        </p:nvSpPr>
        <p:spPr bwMode="gray">
          <a:xfrm>
            <a:off x="0" y="4229103"/>
            <a:ext cx="946150" cy="107156"/>
          </a:xfrm>
          <a:prstGeom prst="rect">
            <a:avLst/>
          </a:prstGeom>
          <a:solidFill>
            <a:srgbClr val="0033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ko-KR" altLang="en-US" sz="800" b="1">
                <a:solidFill>
                  <a:srgbClr val="FFFFFF"/>
                </a:solidFill>
              </a:rPr>
              <a:t>설명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189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377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566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754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537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 bwMode="auto">
          <a:xfrm>
            <a:off x="539552" y="450799"/>
            <a:ext cx="7918648" cy="111283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200" b="1" dirty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인터넷프로그래밍 </a:t>
            </a:r>
            <a:br>
              <a:rPr lang="ko-KR" altLang="en-US" sz="3200" b="1" dirty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sz="3200" b="1" dirty="0">
                <a:ea typeface="HY헤드라인M" pitchFamily="18" charset="-127"/>
              </a:rPr>
              <a:t>“</a:t>
            </a:r>
            <a:r>
              <a:rPr lang="ko-KR" altLang="en-US" sz="3200" b="1" dirty="0">
                <a:solidFill>
                  <a:srgbClr val="0070C0"/>
                </a:solidFill>
                <a:ea typeface="HY헤드라인M" pitchFamily="18" charset="-127"/>
              </a:rPr>
              <a:t>메모 관리 프로그램</a:t>
            </a:r>
            <a:r>
              <a:rPr lang="en-US" altLang="ko-KR" sz="3200" b="1" dirty="0">
                <a:solidFill>
                  <a:srgbClr val="0070C0"/>
                </a:solidFill>
                <a:ea typeface="HY헤드라인M" pitchFamily="18" charset="-127"/>
              </a:rPr>
              <a:t> </a:t>
            </a:r>
            <a:r>
              <a:rPr lang="ko-KR" altLang="en-US" sz="3200" b="1" dirty="0">
                <a:latin typeface="HY헤드라인M" pitchFamily="18" charset="-127"/>
                <a:ea typeface="HY헤드라인M" pitchFamily="18" charset="-127"/>
              </a:rPr>
              <a:t>스토리보드</a:t>
            </a:r>
            <a:r>
              <a:rPr lang="ko-KR" altLang="en-US" sz="3200" b="1" dirty="0">
                <a:ea typeface="HY헤드라인M" pitchFamily="18" charset="-127"/>
              </a:rPr>
              <a:t>”</a:t>
            </a:r>
            <a:endParaRPr lang="ko-KR" altLang="en-US" sz="3200" dirty="0"/>
          </a:p>
        </p:txBody>
      </p:sp>
      <p:sp>
        <p:nvSpPr>
          <p:cNvPr id="3075" name="텍스트 개체 틀 2"/>
          <p:cNvSpPr>
            <a:spLocks noGrp="1"/>
          </p:cNvSpPr>
          <p:nvPr>
            <p:ph type="body" sz="quarter" idx="13"/>
          </p:nvPr>
        </p:nvSpPr>
        <p:spPr bwMode="auto">
          <a:xfrm>
            <a:off x="251521" y="3857631"/>
            <a:ext cx="3534672" cy="10001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과 목 명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인터넷프로그래밍 </a:t>
            </a: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담당교수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유영훈</a:t>
            </a:r>
            <a:endParaRPr lang="en-US" altLang="ko-KR" b="1" dirty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제 출 일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: 2025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년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06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월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16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일</a:t>
            </a:r>
            <a:r>
              <a:rPr lang="ko-KR" altLang="en-US" dirty="0">
                <a:solidFill>
                  <a:srgbClr val="000000"/>
                </a:solidFill>
                <a:ea typeface="딸기"/>
                <a:cs typeface="딸기"/>
              </a:rPr>
              <a:t> </a:t>
            </a:r>
          </a:p>
        </p:txBody>
      </p:sp>
      <p:sp>
        <p:nvSpPr>
          <p:cNvPr id="3076" name="텍스트 개체 틀 3"/>
          <p:cNvSpPr>
            <a:spLocks noGrp="1"/>
          </p:cNvSpPr>
          <p:nvPr>
            <p:ph type="body" sz="quarter" idx="14"/>
          </p:nvPr>
        </p:nvSpPr>
        <p:spPr bwMode="auto">
          <a:xfrm>
            <a:off x="5832051" y="3579862"/>
            <a:ext cx="3071813" cy="14287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인하대학교</a:t>
            </a:r>
            <a:endParaRPr lang="en-US" altLang="ko-KR" b="1" dirty="0">
              <a:solidFill>
                <a:srgbClr val="000000"/>
              </a:solidFill>
              <a:latin typeface="돋움" pitchFamily="50" charset="-127"/>
              <a:ea typeface="딸기,한컴돋움"/>
              <a:cs typeface="딸기,한컴돋움"/>
            </a:endParaRP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컴퓨터공학과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2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학년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"/>
                <a:cs typeface="딸기"/>
              </a:rPr>
              <a:t> </a:t>
            </a:r>
          </a:p>
          <a:p>
            <a:pPr eaLnBrk="1" hangingPunct="1"/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12224414</a:t>
            </a: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"/>
                <a:cs typeface="딸기"/>
              </a:rPr>
              <a:t>김은규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9F83D-B80D-A59A-93AA-AE990F617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9EC4F96-3CB2-190E-E20A-69F801FEE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2" y="520117"/>
            <a:ext cx="8928992" cy="36004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ko-KR" altLang="en-US" sz="1800" dirty="0"/>
              <a:t>       </a:t>
            </a:r>
            <a:r>
              <a:rPr lang="en-US" altLang="ko-KR" sz="1800" dirty="0"/>
              <a:t>			    </a:t>
            </a:r>
            <a:r>
              <a:rPr lang="ko-KR" altLang="en-US" sz="1800" dirty="0"/>
              <a:t>카테고리</a:t>
            </a:r>
            <a:r>
              <a:rPr lang="en-US" altLang="ko-KR" sz="1800" dirty="0"/>
              <a:t>: </a:t>
            </a:r>
            <a:r>
              <a:rPr lang="ko-KR" altLang="en-US" sz="1800" dirty="0"/>
              <a:t>카테고리 </a:t>
            </a:r>
            <a:r>
              <a:rPr lang="en-US" altLang="ko-KR" sz="1800" dirty="0"/>
              <a:t>1</a:t>
            </a:r>
            <a:endParaRPr lang="ko-KR" altLang="en-US" sz="1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CD4E4-D51C-5516-A540-281E6FD85E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30" y="4421880"/>
            <a:ext cx="8605621" cy="207600"/>
          </a:xfrm>
        </p:spPr>
        <p:txBody>
          <a:bodyPr/>
          <a:lstStyle/>
          <a:p>
            <a:r>
              <a:rPr lang="ko-KR" altLang="en-US" dirty="0"/>
              <a:t>해당 카테고리에 저장된 메모들을 모두 출력하는 페이지이다</a:t>
            </a:r>
            <a:r>
              <a:rPr lang="en-US" altLang="ko-KR" dirty="0"/>
              <a:t>. (</a:t>
            </a:r>
            <a:r>
              <a:rPr lang="ko-KR" altLang="en-US" dirty="0"/>
              <a:t>메모 관리 페이지와 동일하게 작동한다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dirty="0"/>
              <a:t>메모 제목을 클릭할 경우 해당 메모 내용을 확인할 수 있다</a:t>
            </a:r>
            <a:r>
              <a:rPr lang="en-US" altLang="ko-KR" dirty="0"/>
              <a:t>.                                        </a:t>
            </a:r>
            <a:r>
              <a:rPr lang="ko-KR" altLang="en-US" dirty="0"/>
              <a:t>새 메모를 작성하거나 메인 화면</a:t>
            </a:r>
            <a:r>
              <a:rPr lang="en-US" altLang="ko-KR" dirty="0"/>
              <a:t>, </a:t>
            </a:r>
            <a:r>
              <a:rPr lang="ko-KR" altLang="en-US" dirty="0"/>
              <a:t>카테고리 목록으로 이동할 수 있다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수정과 삭제 글자 클릭을 통해서 저장된 메모의 내용을 수정 및 삭제할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4EBAC6-075C-FE02-0613-B0D92E6E3D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CategoryMemoList.jsp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CA18C2B-9AB0-85F6-0394-A33894A03D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김은규</a:t>
            </a:r>
            <a:r>
              <a:rPr lang="en-US" altLang="ko-KR" dirty="0"/>
              <a:t>(12224414)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9BE9BC4-750D-4157-4C4D-1C2FC1D410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2025-06-16</a:t>
            </a:r>
            <a:endParaRPr lang="ko-KR" altLang="en-US" dirty="0"/>
          </a:p>
        </p:txBody>
      </p:sp>
      <p:sp>
        <p:nvSpPr>
          <p:cNvPr id="5130" name="타원 9">
            <a:extLst>
              <a:ext uri="{FF2B5EF4-FFF2-40B4-BE49-F238E27FC236}">
                <a16:creationId xmlns:a16="http://schemas.microsoft.com/office/drawing/2014/main" id="{796B2761-6AE6-1FF2-A868-39EF972F6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84" y="4760218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1CAE74-2480-1EB8-F286-A8E0B6CEAAF7}"/>
              </a:ext>
            </a:extLst>
          </p:cNvPr>
          <p:cNvSpPr/>
          <p:nvPr/>
        </p:nvSpPr>
        <p:spPr bwMode="auto">
          <a:xfrm>
            <a:off x="2022524" y="1240489"/>
            <a:ext cx="587020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메모 </a:t>
            </a:r>
            <a:r>
              <a:rPr lang="en-US" altLang="ko-KR" sz="1100" b="1" u="sng" dirty="0">
                <a:solidFill>
                  <a:srgbClr val="0070C0"/>
                </a:solidFill>
              </a:rPr>
              <a:t>1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12FD86-C88B-E6A5-8CA2-FEC4AE336829}"/>
              </a:ext>
            </a:extLst>
          </p:cNvPr>
          <p:cNvSpPr/>
          <p:nvPr/>
        </p:nvSpPr>
        <p:spPr bwMode="auto">
          <a:xfrm>
            <a:off x="316470" y="876563"/>
            <a:ext cx="8572973" cy="22712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BB7D297-1DD7-C1B1-E868-154D606586AA}"/>
              </a:ext>
            </a:extLst>
          </p:cNvPr>
          <p:cNvSpPr/>
          <p:nvPr/>
        </p:nvSpPr>
        <p:spPr bwMode="auto">
          <a:xfrm>
            <a:off x="777297" y="1230278"/>
            <a:ext cx="264816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/>
              <a:t>1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E8AFE0-AD88-6EBD-E966-B8DABAA927AA}"/>
              </a:ext>
            </a:extLst>
          </p:cNvPr>
          <p:cNvSpPr/>
          <p:nvPr/>
        </p:nvSpPr>
        <p:spPr bwMode="auto">
          <a:xfrm>
            <a:off x="777297" y="1608621"/>
            <a:ext cx="264816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2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86269EB-208D-72AB-9CAB-CD0F75AFB5F1}"/>
              </a:ext>
            </a:extLst>
          </p:cNvPr>
          <p:cNvSpPr/>
          <p:nvPr/>
        </p:nvSpPr>
        <p:spPr bwMode="auto">
          <a:xfrm>
            <a:off x="2022524" y="1588728"/>
            <a:ext cx="587020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메모 </a:t>
            </a:r>
            <a:r>
              <a:rPr lang="en-US" altLang="ko-KR" sz="1100" b="1" u="sng" dirty="0">
                <a:solidFill>
                  <a:srgbClr val="0070C0"/>
                </a:solidFill>
              </a:rPr>
              <a:t>2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86859B-8939-9E04-BF91-A7CFFE767FDA}"/>
              </a:ext>
            </a:extLst>
          </p:cNvPr>
          <p:cNvSpPr/>
          <p:nvPr/>
        </p:nvSpPr>
        <p:spPr bwMode="auto">
          <a:xfrm>
            <a:off x="7648263" y="1274283"/>
            <a:ext cx="918841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2025.06.15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0DFF43E-CAD1-6F0D-513A-8AD0C28432B8}"/>
              </a:ext>
            </a:extLst>
          </p:cNvPr>
          <p:cNvSpPr/>
          <p:nvPr/>
        </p:nvSpPr>
        <p:spPr bwMode="auto">
          <a:xfrm>
            <a:off x="7648262" y="1607300"/>
            <a:ext cx="918841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2025.06.16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E030A44-618F-B768-20E8-30C12F594587}"/>
              </a:ext>
            </a:extLst>
          </p:cNvPr>
          <p:cNvSpPr/>
          <p:nvPr/>
        </p:nvSpPr>
        <p:spPr bwMode="auto">
          <a:xfrm>
            <a:off x="6525583" y="1250623"/>
            <a:ext cx="322524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dirty="0"/>
              <a:t>★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F180A34-DD5B-19DD-F90C-C1641A185D39}"/>
              </a:ext>
            </a:extLst>
          </p:cNvPr>
          <p:cNvSpPr/>
          <p:nvPr/>
        </p:nvSpPr>
        <p:spPr bwMode="auto">
          <a:xfrm>
            <a:off x="4663468" y="1248610"/>
            <a:ext cx="1176134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수정 </a:t>
            </a:r>
            <a:r>
              <a:rPr lang="en-US" altLang="ko-KR" sz="1100" b="1" u="sng" dirty="0">
                <a:solidFill>
                  <a:srgbClr val="0070C0"/>
                </a:solidFill>
              </a:rPr>
              <a:t>| </a:t>
            </a:r>
            <a:r>
              <a:rPr lang="ko-KR" altLang="en-US" sz="1100" b="1" u="sng" dirty="0">
                <a:solidFill>
                  <a:srgbClr val="0070C0"/>
                </a:solidFill>
              </a:rPr>
              <a:t>삭제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타원 9">
            <a:extLst>
              <a:ext uri="{FF2B5EF4-FFF2-40B4-BE49-F238E27FC236}">
                <a16:creationId xmlns:a16="http://schemas.microsoft.com/office/drawing/2014/main" id="{55217682-1C08-FFB5-2F70-223FF08FA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67" y="4963500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3CA1CA1-4E80-9AD4-0B2A-0199666E5B92}"/>
              </a:ext>
            </a:extLst>
          </p:cNvPr>
          <p:cNvSpPr/>
          <p:nvPr/>
        </p:nvSpPr>
        <p:spPr bwMode="auto">
          <a:xfrm>
            <a:off x="4714124" y="1603344"/>
            <a:ext cx="1063995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수정 </a:t>
            </a:r>
            <a:r>
              <a:rPr lang="en-US" altLang="ko-KR" sz="1100" b="1" u="sng" dirty="0">
                <a:solidFill>
                  <a:srgbClr val="0070C0"/>
                </a:solidFill>
              </a:rPr>
              <a:t>| </a:t>
            </a:r>
            <a:r>
              <a:rPr lang="ko-KR" altLang="en-US" sz="1100" b="1" u="sng" dirty="0">
                <a:solidFill>
                  <a:srgbClr val="0070C0"/>
                </a:solidFill>
              </a:rPr>
              <a:t>삭제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1571B8C-8A2C-A456-5DEF-280F378DCCDF}"/>
              </a:ext>
            </a:extLst>
          </p:cNvPr>
          <p:cNvSpPr/>
          <p:nvPr/>
        </p:nvSpPr>
        <p:spPr bwMode="auto">
          <a:xfrm>
            <a:off x="5848297" y="3204691"/>
            <a:ext cx="3295703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새 메모 작성하기 </a:t>
            </a:r>
            <a:r>
              <a:rPr lang="en-US" altLang="ko-KR" sz="1100" b="1" u="sng" dirty="0">
                <a:solidFill>
                  <a:srgbClr val="0070C0"/>
                </a:solidFill>
              </a:rPr>
              <a:t>| </a:t>
            </a:r>
            <a:r>
              <a:rPr lang="ko-KR" altLang="en-US" sz="1100" b="1" u="sng" dirty="0">
                <a:solidFill>
                  <a:srgbClr val="0070C0"/>
                </a:solidFill>
              </a:rPr>
              <a:t>카테고리 목록 </a:t>
            </a:r>
            <a:r>
              <a:rPr lang="en-US" altLang="ko-KR" sz="1100" b="1" u="sng" dirty="0">
                <a:solidFill>
                  <a:srgbClr val="0070C0"/>
                </a:solidFill>
              </a:rPr>
              <a:t>|</a:t>
            </a:r>
            <a:r>
              <a:rPr lang="ko-KR" altLang="en-US" sz="1100" b="1" u="sng" dirty="0">
                <a:solidFill>
                  <a:srgbClr val="0070C0"/>
                </a:solidFill>
              </a:rPr>
              <a:t>메인 화면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타원 9">
            <a:extLst>
              <a:ext uri="{FF2B5EF4-FFF2-40B4-BE49-F238E27FC236}">
                <a16:creationId xmlns:a16="http://schemas.microsoft.com/office/drawing/2014/main" id="{5D8D9D9C-B2EA-0940-80A2-1D9E50318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3047" y="3256428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63" name="타원 9">
            <a:extLst>
              <a:ext uri="{FF2B5EF4-FFF2-40B4-BE49-F238E27FC236}">
                <a16:creationId xmlns:a16="http://schemas.microsoft.com/office/drawing/2014/main" id="{602182EF-5F91-05B7-4307-D1F114231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6836" y="4768004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121" name="텍스트 개체 틀 5120">
            <a:extLst>
              <a:ext uri="{FF2B5EF4-FFF2-40B4-BE49-F238E27FC236}">
                <a16:creationId xmlns:a16="http://schemas.microsoft.com/office/drawing/2014/main" id="{BACEA386-93D0-593F-4775-87DC47D057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406A3F9-7367-F24A-C4DF-916BA4D2FACC}"/>
              </a:ext>
            </a:extLst>
          </p:cNvPr>
          <p:cNvCxnSpPr/>
          <p:nvPr/>
        </p:nvCxnSpPr>
        <p:spPr bwMode="auto">
          <a:xfrm>
            <a:off x="316470" y="1210820"/>
            <a:ext cx="8572973" cy="1118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BACB430-949C-F043-93DF-C9A9F2D8D13B}"/>
              </a:ext>
            </a:extLst>
          </p:cNvPr>
          <p:cNvCxnSpPr/>
          <p:nvPr/>
        </p:nvCxnSpPr>
        <p:spPr bwMode="auto">
          <a:xfrm>
            <a:off x="316470" y="1559651"/>
            <a:ext cx="857297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9E31CCF-DEAF-BBA7-4DB7-6C72EECE6783}"/>
              </a:ext>
            </a:extLst>
          </p:cNvPr>
          <p:cNvCxnSpPr/>
          <p:nvPr/>
        </p:nvCxnSpPr>
        <p:spPr bwMode="auto">
          <a:xfrm>
            <a:off x="316470" y="1908646"/>
            <a:ext cx="8572973" cy="716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EAAF567-7C85-E661-5D08-975841389364}"/>
              </a:ext>
            </a:extLst>
          </p:cNvPr>
          <p:cNvSpPr/>
          <p:nvPr/>
        </p:nvSpPr>
        <p:spPr bwMode="auto">
          <a:xfrm>
            <a:off x="450330" y="883835"/>
            <a:ext cx="962123" cy="3077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메모 번호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D9F6C39-DD76-5646-BBF1-B6A688D8A5EE}"/>
              </a:ext>
            </a:extLst>
          </p:cNvPr>
          <p:cNvSpPr/>
          <p:nvPr/>
        </p:nvSpPr>
        <p:spPr bwMode="auto">
          <a:xfrm>
            <a:off x="1832569" y="880137"/>
            <a:ext cx="949299" cy="3077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메모 제목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B059EDF-1D6A-1C19-8F68-DFA59569DC2C}"/>
              </a:ext>
            </a:extLst>
          </p:cNvPr>
          <p:cNvSpPr/>
          <p:nvPr/>
        </p:nvSpPr>
        <p:spPr bwMode="auto">
          <a:xfrm>
            <a:off x="6212196" y="891196"/>
            <a:ext cx="949299" cy="3077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중요 여부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BC9BE4-BBEC-5E14-8E1B-EFA85FC3BBE6}"/>
              </a:ext>
            </a:extLst>
          </p:cNvPr>
          <p:cNvSpPr/>
          <p:nvPr/>
        </p:nvSpPr>
        <p:spPr bwMode="auto">
          <a:xfrm>
            <a:off x="3372782" y="905844"/>
            <a:ext cx="713658" cy="3077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배경색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80EE974-0EB8-3086-6A61-FD0B0FE98BF6}"/>
              </a:ext>
            </a:extLst>
          </p:cNvPr>
          <p:cNvSpPr/>
          <p:nvPr/>
        </p:nvSpPr>
        <p:spPr bwMode="auto">
          <a:xfrm>
            <a:off x="4697735" y="886705"/>
            <a:ext cx="1096775" cy="3077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수정 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| 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삭제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B104B4-B38F-509C-E8F0-8415FC307082}"/>
              </a:ext>
            </a:extLst>
          </p:cNvPr>
          <p:cNvSpPr/>
          <p:nvPr/>
        </p:nvSpPr>
        <p:spPr bwMode="auto">
          <a:xfrm>
            <a:off x="7750855" y="886705"/>
            <a:ext cx="713658" cy="3077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작성일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FAD810D-29C0-1415-27CF-D44B2CA6F36A}"/>
              </a:ext>
            </a:extLst>
          </p:cNvPr>
          <p:cNvSpPr/>
          <p:nvPr/>
        </p:nvSpPr>
        <p:spPr bwMode="auto">
          <a:xfrm>
            <a:off x="6551231" y="1621662"/>
            <a:ext cx="271228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X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5120" name="직선 연결선 5119">
            <a:extLst>
              <a:ext uri="{FF2B5EF4-FFF2-40B4-BE49-F238E27FC236}">
                <a16:creationId xmlns:a16="http://schemas.microsoft.com/office/drawing/2014/main" id="{06C12D7D-3416-D420-D08C-9916221E9C9D}"/>
              </a:ext>
            </a:extLst>
          </p:cNvPr>
          <p:cNvCxnSpPr/>
          <p:nvPr/>
        </p:nvCxnSpPr>
        <p:spPr bwMode="auto">
          <a:xfrm>
            <a:off x="1619672" y="905844"/>
            <a:ext cx="0" cy="10099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23" name="직선 연결선 5122">
            <a:extLst>
              <a:ext uri="{FF2B5EF4-FFF2-40B4-BE49-F238E27FC236}">
                <a16:creationId xmlns:a16="http://schemas.microsoft.com/office/drawing/2014/main" id="{5CB2A1DF-4EB2-5C9A-A42F-68BD6763C640}"/>
              </a:ext>
            </a:extLst>
          </p:cNvPr>
          <p:cNvCxnSpPr/>
          <p:nvPr/>
        </p:nvCxnSpPr>
        <p:spPr bwMode="auto">
          <a:xfrm>
            <a:off x="3059832" y="891196"/>
            <a:ext cx="0" cy="102461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25" name="직선 연결선 5124">
            <a:extLst>
              <a:ext uri="{FF2B5EF4-FFF2-40B4-BE49-F238E27FC236}">
                <a16:creationId xmlns:a16="http://schemas.microsoft.com/office/drawing/2014/main" id="{0472A999-34B8-4DEB-D1BA-6EBA522455B2}"/>
              </a:ext>
            </a:extLst>
          </p:cNvPr>
          <p:cNvCxnSpPr/>
          <p:nvPr/>
        </p:nvCxnSpPr>
        <p:spPr bwMode="auto">
          <a:xfrm>
            <a:off x="4427984" y="891196"/>
            <a:ext cx="0" cy="102461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27" name="직선 연결선 5126">
            <a:extLst>
              <a:ext uri="{FF2B5EF4-FFF2-40B4-BE49-F238E27FC236}">
                <a16:creationId xmlns:a16="http://schemas.microsoft.com/office/drawing/2014/main" id="{1EBBB60A-C7EB-B527-7DB0-2F6A6EC2B63E}"/>
              </a:ext>
            </a:extLst>
          </p:cNvPr>
          <p:cNvCxnSpPr/>
          <p:nvPr/>
        </p:nvCxnSpPr>
        <p:spPr bwMode="auto">
          <a:xfrm>
            <a:off x="6012160" y="857655"/>
            <a:ext cx="0" cy="110634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29" name="직선 연결선 5128">
            <a:extLst>
              <a:ext uri="{FF2B5EF4-FFF2-40B4-BE49-F238E27FC236}">
                <a16:creationId xmlns:a16="http://schemas.microsoft.com/office/drawing/2014/main" id="{3992DBF8-AF94-F4E7-5644-D4FDEB6ACEEB}"/>
              </a:ext>
            </a:extLst>
          </p:cNvPr>
          <p:cNvCxnSpPr/>
          <p:nvPr/>
        </p:nvCxnSpPr>
        <p:spPr bwMode="auto">
          <a:xfrm>
            <a:off x="7380312" y="866552"/>
            <a:ext cx="0" cy="1161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31" name="직사각형 5130">
            <a:extLst>
              <a:ext uri="{FF2B5EF4-FFF2-40B4-BE49-F238E27FC236}">
                <a16:creationId xmlns:a16="http://schemas.microsoft.com/office/drawing/2014/main" id="{FCD9CDBA-4592-1CE3-1934-ED27A285F07F}"/>
              </a:ext>
            </a:extLst>
          </p:cNvPr>
          <p:cNvSpPr/>
          <p:nvPr/>
        </p:nvSpPr>
        <p:spPr bwMode="auto">
          <a:xfrm>
            <a:off x="3388722" y="1238307"/>
            <a:ext cx="742541" cy="307777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blue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32" name="직사각형 5131">
            <a:extLst>
              <a:ext uri="{FF2B5EF4-FFF2-40B4-BE49-F238E27FC236}">
                <a16:creationId xmlns:a16="http://schemas.microsoft.com/office/drawing/2014/main" id="{CA33A3E9-8B08-8CC4-2F9A-E5DF6A8F1317}"/>
              </a:ext>
            </a:extLst>
          </p:cNvPr>
          <p:cNvSpPr/>
          <p:nvPr/>
        </p:nvSpPr>
        <p:spPr bwMode="auto">
          <a:xfrm>
            <a:off x="3388722" y="1579023"/>
            <a:ext cx="742541" cy="30777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red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34" name="타원 9">
            <a:extLst>
              <a:ext uri="{FF2B5EF4-FFF2-40B4-BE49-F238E27FC236}">
                <a16:creationId xmlns:a16="http://schemas.microsoft.com/office/drawing/2014/main" id="{EFD14A6C-F8B6-710B-C77B-84051F1DC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6033" y="643197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5135" name="타원 9">
            <a:extLst>
              <a:ext uri="{FF2B5EF4-FFF2-40B4-BE49-F238E27FC236}">
                <a16:creationId xmlns:a16="http://schemas.microsoft.com/office/drawing/2014/main" id="{58F1F6A8-8C3E-04AF-A4E9-E23F49A63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7301" y="2213948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136" name="직사각형 5135">
            <a:extLst>
              <a:ext uri="{FF2B5EF4-FFF2-40B4-BE49-F238E27FC236}">
                <a16:creationId xmlns:a16="http://schemas.microsoft.com/office/drawing/2014/main" id="{65F1A7CF-7DD6-0E43-9F66-F5A5868107D9}"/>
              </a:ext>
            </a:extLst>
          </p:cNvPr>
          <p:cNvSpPr/>
          <p:nvPr/>
        </p:nvSpPr>
        <p:spPr bwMode="auto">
          <a:xfrm flipV="1">
            <a:off x="1952024" y="922975"/>
            <a:ext cx="728019" cy="122583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37" name="직사각형 5136">
            <a:extLst>
              <a:ext uri="{FF2B5EF4-FFF2-40B4-BE49-F238E27FC236}">
                <a16:creationId xmlns:a16="http://schemas.microsoft.com/office/drawing/2014/main" id="{19035D3E-7A13-BD37-FDC0-FEF8C138791D}"/>
              </a:ext>
            </a:extLst>
          </p:cNvPr>
          <p:cNvSpPr/>
          <p:nvPr/>
        </p:nvSpPr>
        <p:spPr bwMode="auto">
          <a:xfrm flipV="1">
            <a:off x="4663421" y="876563"/>
            <a:ext cx="1207760" cy="127224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9217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F6CA6-B76E-3577-E6F6-59919D739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A086DCB-F7F1-22FA-0679-3E9B9F7A5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2" y="520117"/>
            <a:ext cx="8928992" cy="36004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ko-KR" altLang="en-US" sz="1800" dirty="0"/>
              <a:t>       </a:t>
            </a:r>
            <a:r>
              <a:rPr lang="en-US" altLang="ko-KR" sz="1800" dirty="0"/>
              <a:t>			    ‘</a:t>
            </a:r>
            <a:r>
              <a:rPr lang="ko-KR" altLang="en-US" sz="1800" dirty="0"/>
              <a:t>검색어</a:t>
            </a:r>
            <a:r>
              <a:rPr lang="en-US" altLang="ko-KR" sz="1800" dirty="0"/>
              <a:t>’ </a:t>
            </a:r>
            <a:r>
              <a:rPr lang="ko-KR" altLang="en-US" sz="1800" dirty="0"/>
              <a:t>검색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AAB3BA-F53F-04CA-4162-2AC04064FF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30" y="4421880"/>
            <a:ext cx="8605621" cy="207600"/>
          </a:xfrm>
        </p:spPr>
        <p:txBody>
          <a:bodyPr/>
          <a:lstStyle/>
          <a:p>
            <a:r>
              <a:rPr lang="ko-KR" altLang="en-US" dirty="0"/>
              <a:t>검색어를 메모 제목이나 메모 내용에 포함하고 있는 메모들을 모두 출력하는 페이지이다</a:t>
            </a:r>
            <a:r>
              <a:rPr lang="en-US" altLang="ko-KR" dirty="0"/>
              <a:t>. (</a:t>
            </a:r>
            <a:r>
              <a:rPr lang="ko-KR" altLang="en-US" dirty="0"/>
              <a:t>메모 관리 페이지</a:t>
            </a:r>
            <a:r>
              <a:rPr lang="en-US" altLang="ko-KR"/>
              <a:t>, </a:t>
            </a:r>
            <a:r>
              <a:rPr lang="ko-KR" altLang="en-US"/>
              <a:t>카테고리 메모리스트 페이지와 </a:t>
            </a:r>
            <a:r>
              <a:rPr lang="ko-KR" altLang="en-US" dirty="0"/>
              <a:t>동일하게 작동한다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dirty="0"/>
              <a:t>메모 제목을 클릭할 경우 해당 메모 내용을 확인할 수 있다</a:t>
            </a:r>
            <a:r>
              <a:rPr lang="en-US" altLang="ko-KR" dirty="0"/>
              <a:t>.                                        </a:t>
            </a:r>
            <a:r>
              <a:rPr lang="ko-KR" altLang="en-US" dirty="0"/>
              <a:t>메인 화면</a:t>
            </a:r>
            <a:r>
              <a:rPr lang="en-US" altLang="ko-KR" dirty="0"/>
              <a:t>, </a:t>
            </a:r>
            <a:r>
              <a:rPr lang="ko-KR" altLang="en-US" dirty="0"/>
              <a:t>메모 관리 목록으로 이동할 수 있다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수정과 삭제 글자 클릭을 통해서 저장된 메모의 내용을 수정 및 삭제할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E07E2A-97DD-19CE-3073-23EC66E3B8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MemoSearch.jsp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0E5F22E-F9E0-2000-A20D-0ACBD334C8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김은규</a:t>
            </a:r>
            <a:r>
              <a:rPr lang="en-US" altLang="ko-KR" dirty="0"/>
              <a:t>(12224414)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9A13CF1-52E1-B80A-F91B-4DB8D74CBA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2025-06-16</a:t>
            </a:r>
            <a:endParaRPr lang="ko-KR" altLang="en-US" dirty="0"/>
          </a:p>
        </p:txBody>
      </p:sp>
      <p:sp>
        <p:nvSpPr>
          <p:cNvPr id="5130" name="타원 9">
            <a:extLst>
              <a:ext uri="{FF2B5EF4-FFF2-40B4-BE49-F238E27FC236}">
                <a16:creationId xmlns:a16="http://schemas.microsoft.com/office/drawing/2014/main" id="{7ADA5937-78D3-C2FA-799D-447C5DC13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84" y="4760218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712C4B-A30A-9962-305C-9AC45E4771FF}"/>
              </a:ext>
            </a:extLst>
          </p:cNvPr>
          <p:cNvSpPr/>
          <p:nvPr/>
        </p:nvSpPr>
        <p:spPr bwMode="auto">
          <a:xfrm>
            <a:off x="2022524" y="1240489"/>
            <a:ext cx="587020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메모 </a:t>
            </a:r>
            <a:r>
              <a:rPr lang="en-US" altLang="ko-KR" sz="1100" b="1" u="sng" dirty="0">
                <a:solidFill>
                  <a:srgbClr val="0070C0"/>
                </a:solidFill>
              </a:rPr>
              <a:t>1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509758-6CE7-78AE-6563-D7039CD42AA9}"/>
              </a:ext>
            </a:extLst>
          </p:cNvPr>
          <p:cNvSpPr/>
          <p:nvPr/>
        </p:nvSpPr>
        <p:spPr bwMode="auto">
          <a:xfrm>
            <a:off x="316470" y="876563"/>
            <a:ext cx="8572973" cy="22712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5FB5FE-1BDD-6A1C-C253-8AEA52680D3C}"/>
              </a:ext>
            </a:extLst>
          </p:cNvPr>
          <p:cNvSpPr/>
          <p:nvPr/>
        </p:nvSpPr>
        <p:spPr bwMode="auto">
          <a:xfrm>
            <a:off x="777297" y="1230278"/>
            <a:ext cx="264816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/>
              <a:t>1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7E7BBA5-E99A-3787-15F9-C5A111B5672E}"/>
              </a:ext>
            </a:extLst>
          </p:cNvPr>
          <p:cNvSpPr/>
          <p:nvPr/>
        </p:nvSpPr>
        <p:spPr bwMode="auto">
          <a:xfrm>
            <a:off x="777297" y="1608621"/>
            <a:ext cx="264816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2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A8844C-208D-32CB-FBA6-2CEBA4EBA8CA}"/>
              </a:ext>
            </a:extLst>
          </p:cNvPr>
          <p:cNvSpPr/>
          <p:nvPr/>
        </p:nvSpPr>
        <p:spPr bwMode="auto">
          <a:xfrm>
            <a:off x="2022524" y="1588728"/>
            <a:ext cx="587020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메모 </a:t>
            </a:r>
            <a:r>
              <a:rPr lang="en-US" altLang="ko-KR" sz="1100" b="1" u="sng" dirty="0">
                <a:solidFill>
                  <a:srgbClr val="0070C0"/>
                </a:solidFill>
              </a:rPr>
              <a:t>2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6BEEDD4-BB1E-1B22-40E2-52D9F10BA80D}"/>
              </a:ext>
            </a:extLst>
          </p:cNvPr>
          <p:cNvSpPr/>
          <p:nvPr/>
        </p:nvSpPr>
        <p:spPr bwMode="auto">
          <a:xfrm>
            <a:off x="7648263" y="1274283"/>
            <a:ext cx="918841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2025.06.15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4A769FF-7404-1778-6DE2-EE6EABB5B973}"/>
              </a:ext>
            </a:extLst>
          </p:cNvPr>
          <p:cNvSpPr/>
          <p:nvPr/>
        </p:nvSpPr>
        <p:spPr bwMode="auto">
          <a:xfrm>
            <a:off x="7648262" y="1607300"/>
            <a:ext cx="918841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2025.06.16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5A8832-22F9-E866-7F2C-E7B8E7B2D77D}"/>
              </a:ext>
            </a:extLst>
          </p:cNvPr>
          <p:cNvSpPr/>
          <p:nvPr/>
        </p:nvSpPr>
        <p:spPr bwMode="auto">
          <a:xfrm>
            <a:off x="6525583" y="1250623"/>
            <a:ext cx="322524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dirty="0"/>
              <a:t>★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F57C6E-2C7F-10F7-CD67-9B7459333B17}"/>
              </a:ext>
            </a:extLst>
          </p:cNvPr>
          <p:cNvSpPr/>
          <p:nvPr/>
        </p:nvSpPr>
        <p:spPr bwMode="auto">
          <a:xfrm>
            <a:off x="4663468" y="1248610"/>
            <a:ext cx="1176134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수정 </a:t>
            </a:r>
            <a:r>
              <a:rPr lang="en-US" altLang="ko-KR" sz="1100" b="1" u="sng" dirty="0">
                <a:solidFill>
                  <a:srgbClr val="0070C0"/>
                </a:solidFill>
              </a:rPr>
              <a:t>| </a:t>
            </a:r>
            <a:r>
              <a:rPr lang="ko-KR" altLang="en-US" sz="1100" b="1" u="sng" dirty="0">
                <a:solidFill>
                  <a:srgbClr val="0070C0"/>
                </a:solidFill>
              </a:rPr>
              <a:t>삭제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타원 9">
            <a:extLst>
              <a:ext uri="{FF2B5EF4-FFF2-40B4-BE49-F238E27FC236}">
                <a16:creationId xmlns:a16="http://schemas.microsoft.com/office/drawing/2014/main" id="{2D9DB3D6-9E06-0564-E1E3-8BF4A5F02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67" y="4963500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886BE7D-0E27-00F1-199E-D0C0C6994159}"/>
              </a:ext>
            </a:extLst>
          </p:cNvPr>
          <p:cNvSpPr/>
          <p:nvPr/>
        </p:nvSpPr>
        <p:spPr bwMode="auto">
          <a:xfrm>
            <a:off x="4714124" y="1603344"/>
            <a:ext cx="1063995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수정 </a:t>
            </a:r>
            <a:r>
              <a:rPr lang="en-US" altLang="ko-KR" sz="1100" b="1" u="sng" dirty="0">
                <a:solidFill>
                  <a:srgbClr val="0070C0"/>
                </a:solidFill>
              </a:rPr>
              <a:t>| </a:t>
            </a:r>
            <a:r>
              <a:rPr lang="ko-KR" altLang="en-US" sz="1100" b="1" u="sng" dirty="0">
                <a:solidFill>
                  <a:srgbClr val="0070C0"/>
                </a:solidFill>
              </a:rPr>
              <a:t>삭제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F0FFE55-40EC-ABF1-4DC8-B2CFD852BE22}"/>
              </a:ext>
            </a:extLst>
          </p:cNvPr>
          <p:cNvSpPr/>
          <p:nvPr/>
        </p:nvSpPr>
        <p:spPr bwMode="auto">
          <a:xfrm>
            <a:off x="6561584" y="3191505"/>
            <a:ext cx="3295703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메모 관리 </a:t>
            </a:r>
            <a:r>
              <a:rPr lang="en-US" altLang="ko-KR" sz="1100" b="1" u="sng" dirty="0">
                <a:solidFill>
                  <a:srgbClr val="0070C0"/>
                </a:solidFill>
              </a:rPr>
              <a:t>| </a:t>
            </a:r>
            <a:r>
              <a:rPr lang="ko-KR" altLang="en-US" sz="1100" b="1" u="sng" dirty="0">
                <a:solidFill>
                  <a:srgbClr val="0070C0"/>
                </a:solidFill>
              </a:rPr>
              <a:t>메인 화면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타원 9">
            <a:extLst>
              <a:ext uri="{FF2B5EF4-FFF2-40B4-BE49-F238E27FC236}">
                <a16:creationId xmlns:a16="http://schemas.microsoft.com/office/drawing/2014/main" id="{F51DFEAB-844D-6CA3-5BC1-E96ECD9AA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4063" y="3243338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63" name="타원 9">
            <a:extLst>
              <a:ext uri="{FF2B5EF4-FFF2-40B4-BE49-F238E27FC236}">
                <a16:creationId xmlns:a16="http://schemas.microsoft.com/office/drawing/2014/main" id="{36E3F8DE-6217-2445-414E-EF6D8955F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6836" y="4768004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121" name="텍스트 개체 틀 5120">
            <a:extLst>
              <a:ext uri="{FF2B5EF4-FFF2-40B4-BE49-F238E27FC236}">
                <a16:creationId xmlns:a16="http://schemas.microsoft.com/office/drawing/2014/main" id="{5ADBC073-97D3-8CFD-9A5F-5FF0B4F453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E6AC1CE-C688-82A0-0982-9461B18832BB}"/>
              </a:ext>
            </a:extLst>
          </p:cNvPr>
          <p:cNvCxnSpPr/>
          <p:nvPr/>
        </p:nvCxnSpPr>
        <p:spPr bwMode="auto">
          <a:xfrm>
            <a:off x="316470" y="1210820"/>
            <a:ext cx="8572973" cy="1118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F1B11BB-0C1F-A957-8D42-21C4E963BABE}"/>
              </a:ext>
            </a:extLst>
          </p:cNvPr>
          <p:cNvCxnSpPr/>
          <p:nvPr/>
        </p:nvCxnSpPr>
        <p:spPr bwMode="auto">
          <a:xfrm>
            <a:off x="316470" y="1559651"/>
            <a:ext cx="857297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3A6D686-C047-263A-922D-16915F425195}"/>
              </a:ext>
            </a:extLst>
          </p:cNvPr>
          <p:cNvCxnSpPr/>
          <p:nvPr/>
        </p:nvCxnSpPr>
        <p:spPr bwMode="auto">
          <a:xfrm>
            <a:off x="316470" y="1908646"/>
            <a:ext cx="8572973" cy="716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046487-8FF1-B83B-3E1F-33A7AC5B5806}"/>
              </a:ext>
            </a:extLst>
          </p:cNvPr>
          <p:cNvSpPr/>
          <p:nvPr/>
        </p:nvSpPr>
        <p:spPr bwMode="auto">
          <a:xfrm>
            <a:off x="450330" y="883835"/>
            <a:ext cx="962123" cy="3077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메모 번호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6A39F4-D215-B367-8B68-AD537AD40804}"/>
              </a:ext>
            </a:extLst>
          </p:cNvPr>
          <p:cNvSpPr/>
          <p:nvPr/>
        </p:nvSpPr>
        <p:spPr bwMode="auto">
          <a:xfrm>
            <a:off x="1832569" y="880137"/>
            <a:ext cx="949299" cy="3077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메모 제목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6150640-3EA5-6C26-264D-3A635D6100CC}"/>
              </a:ext>
            </a:extLst>
          </p:cNvPr>
          <p:cNvSpPr/>
          <p:nvPr/>
        </p:nvSpPr>
        <p:spPr bwMode="auto">
          <a:xfrm>
            <a:off x="6212196" y="891196"/>
            <a:ext cx="949299" cy="3077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중요 여부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A4B0C43-8419-B6E2-AF02-7344817D4C04}"/>
              </a:ext>
            </a:extLst>
          </p:cNvPr>
          <p:cNvSpPr/>
          <p:nvPr/>
        </p:nvSpPr>
        <p:spPr bwMode="auto">
          <a:xfrm>
            <a:off x="3372782" y="905844"/>
            <a:ext cx="713658" cy="3077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배경색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3FA1729-0ABB-A259-368C-29314099358A}"/>
              </a:ext>
            </a:extLst>
          </p:cNvPr>
          <p:cNvSpPr/>
          <p:nvPr/>
        </p:nvSpPr>
        <p:spPr bwMode="auto">
          <a:xfrm>
            <a:off x="4697735" y="886705"/>
            <a:ext cx="1096775" cy="3077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수정 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| 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삭제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9EF6692-65EB-30BC-FE4A-91C877E53230}"/>
              </a:ext>
            </a:extLst>
          </p:cNvPr>
          <p:cNvSpPr/>
          <p:nvPr/>
        </p:nvSpPr>
        <p:spPr bwMode="auto">
          <a:xfrm>
            <a:off x="7750855" y="886705"/>
            <a:ext cx="713658" cy="3077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작성일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16EEF3F-2B58-CC7F-7C3E-98C27D97A481}"/>
              </a:ext>
            </a:extLst>
          </p:cNvPr>
          <p:cNvSpPr/>
          <p:nvPr/>
        </p:nvSpPr>
        <p:spPr bwMode="auto">
          <a:xfrm>
            <a:off x="6551231" y="1621662"/>
            <a:ext cx="271228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X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5120" name="직선 연결선 5119">
            <a:extLst>
              <a:ext uri="{FF2B5EF4-FFF2-40B4-BE49-F238E27FC236}">
                <a16:creationId xmlns:a16="http://schemas.microsoft.com/office/drawing/2014/main" id="{ED63F913-30B8-6D3D-95E1-79C8B3678201}"/>
              </a:ext>
            </a:extLst>
          </p:cNvPr>
          <p:cNvCxnSpPr/>
          <p:nvPr/>
        </p:nvCxnSpPr>
        <p:spPr bwMode="auto">
          <a:xfrm>
            <a:off x="1619672" y="905844"/>
            <a:ext cx="0" cy="10099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23" name="직선 연결선 5122">
            <a:extLst>
              <a:ext uri="{FF2B5EF4-FFF2-40B4-BE49-F238E27FC236}">
                <a16:creationId xmlns:a16="http://schemas.microsoft.com/office/drawing/2014/main" id="{916EF463-DFAF-4861-6A7F-4926AF1781AF}"/>
              </a:ext>
            </a:extLst>
          </p:cNvPr>
          <p:cNvCxnSpPr/>
          <p:nvPr/>
        </p:nvCxnSpPr>
        <p:spPr bwMode="auto">
          <a:xfrm>
            <a:off x="3059832" y="891196"/>
            <a:ext cx="0" cy="102461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25" name="직선 연결선 5124">
            <a:extLst>
              <a:ext uri="{FF2B5EF4-FFF2-40B4-BE49-F238E27FC236}">
                <a16:creationId xmlns:a16="http://schemas.microsoft.com/office/drawing/2014/main" id="{5B5B2ED1-45E1-CBF1-C3CB-B95D520BF83F}"/>
              </a:ext>
            </a:extLst>
          </p:cNvPr>
          <p:cNvCxnSpPr/>
          <p:nvPr/>
        </p:nvCxnSpPr>
        <p:spPr bwMode="auto">
          <a:xfrm>
            <a:off x="4427984" y="891196"/>
            <a:ext cx="0" cy="102461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27" name="직선 연결선 5126">
            <a:extLst>
              <a:ext uri="{FF2B5EF4-FFF2-40B4-BE49-F238E27FC236}">
                <a16:creationId xmlns:a16="http://schemas.microsoft.com/office/drawing/2014/main" id="{3DDF1EE5-BD6F-9E46-E475-3F1A1C14BFC7}"/>
              </a:ext>
            </a:extLst>
          </p:cNvPr>
          <p:cNvCxnSpPr/>
          <p:nvPr/>
        </p:nvCxnSpPr>
        <p:spPr bwMode="auto">
          <a:xfrm>
            <a:off x="6012160" y="857655"/>
            <a:ext cx="0" cy="110634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29" name="직선 연결선 5128">
            <a:extLst>
              <a:ext uri="{FF2B5EF4-FFF2-40B4-BE49-F238E27FC236}">
                <a16:creationId xmlns:a16="http://schemas.microsoft.com/office/drawing/2014/main" id="{A8225C63-6463-D665-E85C-1FDDBD215F60}"/>
              </a:ext>
            </a:extLst>
          </p:cNvPr>
          <p:cNvCxnSpPr/>
          <p:nvPr/>
        </p:nvCxnSpPr>
        <p:spPr bwMode="auto">
          <a:xfrm>
            <a:off x="7380312" y="866552"/>
            <a:ext cx="0" cy="1161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31" name="직사각형 5130">
            <a:extLst>
              <a:ext uri="{FF2B5EF4-FFF2-40B4-BE49-F238E27FC236}">
                <a16:creationId xmlns:a16="http://schemas.microsoft.com/office/drawing/2014/main" id="{A0B38C4C-0CE0-E899-84A0-4B1D5B7F9517}"/>
              </a:ext>
            </a:extLst>
          </p:cNvPr>
          <p:cNvSpPr/>
          <p:nvPr/>
        </p:nvSpPr>
        <p:spPr bwMode="auto">
          <a:xfrm>
            <a:off x="3388722" y="1238307"/>
            <a:ext cx="742541" cy="307777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blue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32" name="직사각형 5131">
            <a:extLst>
              <a:ext uri="{FF2B5EF4-FFF2-40B4-BE49-F238E27FC236}">
                <a16:creationId xmlns:a16="http://schemas.microsoft.com/office/drawing/2014/main" id="{64D91F4D-18D9-772E-15CB-2EBF33BE935A}"/>
              </a:ext>
            </a:extLst>
          </p:cNvPr>
          <p:cNvSpPr/>
          <p:nvPr/>
        </p:nvSpPr>
        <p:spPr bwMode="auto">
          <a:xfrm>
            <a:off x="3388722" y="1579023"/>
            <a:ext cx="742541" cy="30777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red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34" name="타원 9">
            <a:extLst>
              <a:ext uri="{FF2B5EF4-FFF2-40B4-BE49-F238E27FC236}">
                <a16:creationId xmlns:a16="http://schemas.microsoft.com/office/drawing/2014/main" id="{857815D3-02A8-D486-C903-9560028D1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6033" y="643197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5135" name="타원 9">
            <a:extLst>
              <a:ext uri="{FF2B5EF4-FFF2-40B4-BE49-F238E27FC236}">
                <a16:creationId xmlns:a16="http://schemas.microsoft.com/office/drawing/2014/main" id="{1E7BA1CC-331C-8BCA-07BB-48D075E35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7301" y="2213948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136" name="직사각형 5135">
            <a:extLst>
              <a:ext uri="{FF2B5EF4-FFF2-40B4-BE49-F238E27FC236}">
                <a16:creationId xmlns:a16="http://schemas.microsoft.com/office/drawing/2014/main" id="{A57F8CCC-E2A7-0800-A312-1ABEAF528DB2}"/>
              </a:ext>
            </a:extLst>
          </p:cNvPr>
          <p:cNvSpPr/>
          <p:nvPr/>
        </p:nvSpPr>
        <p:spPr bwMode="auto">
          <a:xfrm flipV="1">
            <a:off x="1952024" y="922975"/>
            <a:ext cx="728019" cy="122583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37" name="직사각형 5136">
            <a:extLst>
              <a:ext uri="{FF2B5EF4-FFF2-40B4-BE49-F238E27FC236}">
                <a16:creationId xmlns:a16="http://schemas.microsoft.com/office/drawing/2014/main" id="{8CFC5C6F-AEA0-16A4-382F-DFAAA8DAFF29}"/>
              </a:ext>
            </a:extLst>
          </p:cNvPr>
          <p:cNvSpPr/>
          <p:nvPr/>
        </p:nvSpPr>
        <p:spPr bwMode="auto">
          <a:xfrm flipV="1">
            <a:off x="4663421" y="876563"/>
            <a:ext cx="1207760" cy="127224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2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4E518D2-C52E-B9A9-2313-2327847334A4}"/>
              </a:ext>
            </a:extLst>
          </p:cNvPr>
          <p:cNvSpPr/>
          <p:nvPr/>
        </p:nvSpPr>
        <p:spPr bwMode="auto">
          <a:xfrm>
            <a:off x="1696634" y="1300867"/>
            <a:ext cx="7339861" cy="2894097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CE9BC63-4A7D-C338-E231-B2BCAC5FE695}"/>
              </a:ext>
            </a:extLst>
          </p:cNvPr>
          <p:cNvSpPr/>
          <p:nvPr/>
        </p:nvSpPr>
        <p:spPr bwMode="auto">
          <a:xfrm>
            <a:off x="19456" y="1248113"/>
            <a:ext cx="1616152" cy="2963291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1ED3F69-5AE3-41DE-BB98-B9A23ED781D5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	                                          </a:t>
            </a:r>
            <a:r>
              <a:rPr lang="ko-KR" altLang="en-US" sz="1800" b="1" dirty="0"/>
              <a:t>메모 관리 프로그램 메인 화면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525F3-4DE5-4A7D-8A2A-1A7429E18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5535" y="4434272"/>
            <a:ext cx="8605621" cy="1316247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검색창</a:t>
            </a:r>
            <a:r>
              <a:rPr lang="en-US" altLang="ko-KR" dirty="0"/>
              <a:t>:</a:t>
            </a:r>
            <a:r>
              <a:rPr lang="ko-KR" altLang="en-US" dirty="0"/>
              <a:t> 사용자가 키워드 검색을 통해서 키워드가 포함된 메모를 찾을 수 있도록 한다</a:t>
            </a:r>
            <a:r>
              <a:rPr lang="en-US" altLang="ko-KR" dirty="0"/>
              <a:t>.</a:t>
            </a:r>
            <a:r>
              <a:rPr lang="ko-KR" altLang="en-US" dirty="0"/>
              <a:t>               메모 관리</a:t>
            </a:r>
            <a:r>
              <a:rPr lang="en-US" altLang="ko-KR" dirty="0"/>
              <a:t>: </a:t>
            </a:r>
            <a:r>
              <a:rPr lang="ko-KR" altLang="en-US" dirty="0"/>
              <a:t>메모에 관한 각종 설정을 할 수 있는 페이지로 이동한다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카테고리 목록</a:t>
            </a:r>
            <a:r>
              <a:rPr lang="en-US" altLang="ko-KR" dirty="0"/>
              <a:t>: </a:t>
            </a:r>
            <a:r>
              <a:rPr lang="ko-KR" altLang="en-US" dirty="0"/>
              <a:t>카테고리 목록을 한 눈에 알아볼 수 있도록 하고</a:t>
            </a:r>
            <a:r>
              <a:rPr lang="en-US" altLang="ko-KR" dirty="0"/>
              <a:t>, </a:t>
            </a:r>
            <a:r>
              <a:rPr lang="ko-KR" altLang="en-US" dirty="0"/>
              <a:t>원하는 카테고리에 접근할 수 있도록 한다</a:t>
            </a:r>
            <a:r>
              <a:rPr lang="en-US" altLang="ko-KR" dirty="0"/>
              <a:t>.       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카테고리 관리</a:t>
            </a:r>
            <a:r>
              <a:rPr lang="en-US" altLang="ko-KR" dirty="0"/>
              <a:t>: </a:t>
            </a:r>
            <a:r>
              <a:rPr lang="ko-KR" altLang="en-US" dirty="0"/>
              <a:t>카테고리에 관한 각종 설정을 할 수 있는 페이지로 이동한다</a:t>
            </a:r>
            <a:r>
              <a:rPr lang="en-US" altLang="ko-KR" dirty="0"/>
              <a:t>.                         </a:t>
            </a:r>
          </a:p>
          <a:p>
            <a:r>
              <a:rPr lang="ko-KR" altLang="en-US" dirty="0"/>
              <a:t> 최근 작성된 </a:t>
            </a:r>
            <a:r>
              <a:rPr lang="en-US" altLang="ko-KR" dirty="0"/>
              <a:t>3</a:t>
            </a:r>
            <a:r>
              <a:rPr lang="ko-KR" altLang="en-US" dirty="0"/>
              <a:t>개의 메모를 미리보기 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2523B1-006A-4D35-9C73-83CC33C355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3971AD-E01E-42B5-82B1-FBFD8E0B77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   </a:t>
            </a:r>
            <a:r>
              <a:rPr lang="en-US" altLang="ko-KR" dirty="0" err="1"/>
              <a:t>index.jsp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3DB5D0-136C-4C2D-A39A-0DA78BE576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김은규</a:t>
            </a:r>
            <a:r>
              <a:rPr lang="en-US" altLang="ko-KR" dirty="0"/>
              <a:t>(12224414)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CFFC06F-837B-42C9-9BF6-33E154029F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2025.06.16</a:t>
            </a:r>
            <a:endParaRPr lang="ko-KR" altLang="en-US" dirty="0"/>
          </a:p>
        </p:txBody>
      </p:sp>
      <p:sp>
        <p:nvSpPr>
          <p:cNvPr id="4103" name="타원 7"/>
          <p:cNvSpPr>
            <a:spLocks noChangeArrowheads="1"/>
          </p:cNvSpPr>
          <p:nvPr/>
        </p:nvSpPr>
        <p:spPr bwMode="auto">
          <a:xfrm>
            <a:off x="1817015" y="999693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C7CA8DA-9EDF-2615-6742-A53A8BF2B8A5}"/>
              </a:ext>
            </a:extLst>
          </p:cNvPr>
          <p:cNvSpPr/>
          <p:nvPr/>
        </p:nvSpPr>
        <p:spPr bwMode="auto">
          <a:xfrm>
            <a:off x="991056" y="984212"/>
            <a:ext cx="6023750" cy="238363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검색어를 입력하세요</a:t>
            </a: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.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BD5DA98-EBF4-49D2-E0F3-330963327896}"/>
              </a:ext>
            </a:extLst>
          </p:cNvPr>
          <p:cNvSpPr/>
          <p:nvPr/>
        </p:nvSpPr>
        <p:spPr bwMode="auto">
          <a:xfrm>
            <a:off x="7108214" y="958672"/>
            <a:ext cx="864095" cy="289441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rPr>
              <a:t>검색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523198-B436-5F6D-CF2A-2C942E10DE6F}"/>
              </a:ext>
            </a:extLst>
          </p:cNvPr>
          <p:cNvSpPr/>
          <p:nvPr/>
        </p:nvSpPr>
        <p:spPr bwMode="auto">
          <a:xfrm>
            <a:off x="-16597" y="1364482"/>
            <a:ext cx="1274709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Mincho Light" panose="020B0400000000000000" pitchFamily="18" charset="-128"/>
                <a:ea typeface="Yu Mincho Light" panose="020B0400000000000000" pitchFamily="18" charset="-128"/>
              </a:rPr>
              <a:t># 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Mincho Light" panose="020B0400000000000000" pitchFamily="18" charset="-128"/>
              </a:rPr>
              <a:t>카테고리 목록</a:t>
            </a: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Yu Mincho Light" panose="020B0400000000000000" pitchFamily="18" charset="-128"/>
              <a:ea typeface="Yu Mincho Light" panose="020B0400000000000000" pitchFamily="18" charset="-128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43E3D-CA40-6A24-DAB9-89344DD27EE1}"/>
              </a:ext>
            </a:extLst>
          </p:cNvPr>
          <p:cNvSpPr/>
          <p:nvPr/>
        </p:nvSpPr>
        <p:spPr bwMode="auto">
          <a:xfrm>
            <a:off x="13502" y="1634869"/>
            <a:ext cx="968535" cy="769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#</a:t>
            </a:r>
            <a:r>
              <a:rPr lang="ko-KR" altLang="en-US" u="sng" dirty="0">
                <a:solidFill>
                  <a:srgbClr val="0070C0"/>
                </a:solidFill>
              </a:rPr>
              <a:t> 카테고리 </a:t>
            </a:r>
            <a:r>
              <a:rPr lang="en-US" altLang="ko-KR" u="sng" dirty="0">
                <a:solidFill>
                  <a:srgbClr val="0070C0"/>
                </a:solidFill>
              </a:rPr>
              <a:t>1 (1)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# </a:t>
            </a:r>
            <a:r>
              <a:rPr lang="ko-KR" altLang="en-US" u="sng" dirty="0">
                <a:solidFill>
                  <a:srgbClr val="0070C0"/>
                </a:solidFill>
              </a:rPr>
              <a:t>카테고리 </a:t>
            </a:r>
            <a:r>
              <a:rPr lang="en-US" altLang="ko-KR" u="sng" dirty="0">
                <a:solidFill>
                  <a:srgbClr val="0070C0"/>
                </a:solidFill>
              </a:rPr>
              <a:t>2 (3)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# </a:t>
            </a:r>
            <a:r>
              <a:rPr kumimoji="1" lang="ko-KR" altLang="en-US" sz="800" b="0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카테고리 </a:t>
            </a:r>
            <a:r>
              <a:rPr kumimoji="1" lang="en-US" altLang="ko-KR" sz="800" b="0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3 (8)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u="sng" dirty="0">
                <a:solidFill>
                  <a:srgbClr val="0070C0"/>
                </a:solidFill>
              </a:rPr>
              <a:t># </a:t>
            </a:r>
            <a:r>
              <a:rPr lang="ko-KR" altLang="en-US" u="sng" dirty="0">
                <a:solidFill>
                  <a:srgbClr val="0070C0"/>
                </a:solidFill>
              </a:rPr>
              <a:t>카테고리 </a:t>
            </a:r>
            <a:r>
              <a:rPr lang="en-US" altLang="ko-KR" u="sng" dirty="0">
                <a:solidFill>
                  <a:srgbClr val="0070C0"/>
                </a:solidFill>
              </a:rPr>
              <a:t>4 (2)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28B7EE-65E3-4F4D-409C-5C7CA1259E8C}"/>
              </a:ext>
            </a:extLst>
          </p:cNvPr>
          <p:cNvSpPr/>
          <p:nvPr/>
        </p:nvSpPr>
        <p:spPr bwMode="auto">
          <a:xfrm>
            <a:off x="-16597" y="3995960"/>
            <a:ext cx="824265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카테고리 관리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CE5F2F-6B92-568F-6AB2-BAC5CFB42123}"/>
              </a:ext>
            </a:extLst>
          </p:cNvPr>
          <p:cNvSpPr/>
          <p:nvPr/>
        </p:nvSpPr>
        <p:spPr bwMode="auto">
          <a:xfrm>
            <a:off x="1619672" y="1318821"/>
            <a:ext cx="2503634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1" lang="ko-K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최근 작성한 메모</a:t>
            </a:r>
            <a:endParaRPr kumimoji="1" lang="en-US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6707D02-F57D-0D1D-33F2-F3E902C9961D}"/>
              </a:ext>
            </a:extLst>
          </p:cNvPr>
          <p:cNvSpPr/>
          <p:nvPr/>
        </p:nvSpPr>
        <p:spPr bwMode="auto">
          <a:xfrm>
            <a:off x="8126176" y="1322183"/>
            <a:ext cx="622286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메모 관리</a:t>
            </a:r>
          </a:p>
        </p:txBody>
      </p:sp>
      <p:sp>
        <p:nvSpPr>
          <p:cNvPr id="37" name="타원 7">
            <a:extLst>
              <a:ext uri="{FF2B5EF4-FFF2-40B4-BE49-F238E27FC236}">
                <a16:creationId xmlns:a16="http://schemas.microsoft.com/office/drawing/2014/main" id="{C874688D-4874-0D02-E17B-CCCFE5EFB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2" y="4473766"/>
            <a:ext cx="142288" cy="14706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8" name="타원 7">
            <a:extLst>
              <a:ext uri="{FF2B5EF4-FFF2-40B4-BE49-F238E27FC236}">
                <a16:creationId xmlns:a16="http://schemas.microsoft.com/office/drawing/2014/main" id="{39995FE6-F25F-4E41-3A18-BB33E672F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558" y="1421831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9" name="타원 7">
            <a:extLst>
              <a:ext uri="{FF2B5EF4-FFF2-40B4-BE49-F238E27FC236}">
                <a16:creationId xmlns:a16="http://schemas.microsoft.com/office/drawing/2014/main" id="{57716042-1887-6DD5-D081-D78F81D98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54" y="4806678"/>
            <a:ext cx="157746" cy="147059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0" name="타원 7">
            <a:extLst>
              <a:ext uri="{FF2B5EF4-FFF2-40B4-BE49-F238E27FC236}">
                <a16:creationId xmlns:a16="http://schemas.microsoft.com/office/drawing/2014/main" id="{A4B37A21-A43E-5A04-2771-91D6BA5DF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015" y="1874938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1" name="타원 7">
            <a:extLst>
              <a:ext uri="{FF2B5EF4-FFF2-40B4-BE49-F238E27FC236}">
                <a16:creationId xmlns:a16="http://schemas.microsoft.com/office/drawing/2014/main" id="{92A3EB01-9C04-F187-B794-A5D75626C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2843" y="1334355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43" name="타원 7">
            <a:extLst>
              <a:ext uri="{FF2B5EF4-FFF2-40B4-BE49-F238E27FC236}">
                <a16:creationId xmlns:a16="http://schemas.microsoft.com/office/drawing/2014/main" id="{7DA1C99D-36A5-8193-A115-F9C104FA7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2" y="4647502"/>
            <a:ext cx="142288" cy="12377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4" name="타원 7">
            <a:extLst>
              <a:ext uri="{FF2B5EF4-FFF2-40B4-BE49-F238E27FC236}">
                <a16:creationId xmlns:a16="http://schemas.microsoft.com/office/drawing/2014/main" id="{1D73A34F-8458-347D-1F6C-A597C44FD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34104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6" name="타원 7">
            <a:extLst>
              <a:ext uri="{FF2B5EF4-FFF2-40B4-BE49-F238E27FC236}">
                <a16:creationId xmlns:a16="http://schemas.microsoft.com/office/drawing/2014/main" id="{B2962083-386A-383F-B9C3-C5C7802EF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56" y="4994145"/>
            <a:ext cx="157746" cy="123038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7" name="타원 7">
            <a:extLst>
              <a:ext uri="{FF2B5EF4-FFF2-40B4-BE49-F238E27FC236}">
                <a16:creationId xmlns:a16="http://schemas.microsoft.com/office/drawing/2014/main" id="{E66B382D-BDDA-842C-501E-93188C734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481" y="4473310"/>
            <a:ext cx="180000" cy="16977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5</a:t>
            </a:r>
            <a:endParaRPr lang="ko-KR" altLang="en-US" b="1" dirty="0"/>
          </a:p>
        </p:txBody>
      </p:sp>
      <p:cxnSp>
        <p:nvCxnSpPr>
          <p:cNvPr id="49" name="꺾인 연결선 7">
            <a:extLst>
              <a:ext uri="{FF2B5EF4-FFF2-40B4-BE49-F238E27FC236}">
                <a16:creationId xmlns:a16="http://schemas.microsoft.com/office/drawing/2014/main" id="{7951B0A6-4EE3-5265-AD8F-95DB12F0762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74997" y="1105386"/>
            <a:ext cx="935455" cy="4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Rectangle 16">
            <a:extLst>
              <a:ext uri="{FF2B5EF4-FFF2-40B4-BE49-F238E27FC236}">
                <a16:creationId xmlns:a16="http://schemas.microsoft.com/office/drawing/2014/main" id="{9317C55F-E4BD-B2AA-DCFD-4897FC290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82" y="1355155"/>
            <a:ext cx="1168698" cy="1197869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" name="Rectangle 16">
            <a:extLst>
              <a:ext uri="{FF2B5EF4-FFF2-40B4-BE49-F238E27FC236}">
                <a16:creationId xmlns:a16="http://schemas.microsoft.com/office/drawing/2014/main" id="{EAD305A2-A717-8173-0413-E738F808C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396" y="1676800"/>
            <a:ext cx="6955084" cy="2486126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D87D2B9-B59C-26C3-823A-598A5A4640CB}"/>
              </a:ext>
            </a:extLst>
          </p:cNvPr>
          <p:cNvSpPr/>
          <p:nvPr/>
        </p:nvSpPr>
        <p:spPr bwMode="auto">
          <a:xfrm>
            <a:off x="1997015" y="1685505"/>
            <a:ext cx="6757221" cy="574191"/>
          </a:xfrm>
          <a:prstGeom prst="roundRect">
            <a:avLst/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DDFF77-5CD6-B9CE-0C66-CF06A451ADA8}"/>
              </a:ext>
            </a:extLst>
          </p:cNvPr>
          <p:cNvSpPr/>
          <p:nvPr/>
        </p:nvSpPr>
        <p:spPr bwMode="auto">
          <a:xfrm>
            <a:off x="1947314" y="1898607"/>
            <a:ext cx="705642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#</a:t>
            </a:r>
            <a:r>
              <a:rPr lang="ko-KR" altLang="en-US" b="1" dirty="0"/>
              <a:t> 카테고리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EA1BC4-8CFB-25C1-BC80-E9731CFEE7C3}"/>
              </a:ext>
            </a:extLst>
          </p:cNvPr>
          <p:cNvSpPr/>
          <p:nvPr/>
        </p:nvSpPr>
        <p:spPr bwMode="auto">
          <a:xfrm>
            <a:off x="1972521" y="1684697"/>
            <a:ext cx="834614" cy="3077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제목 </a:t>
            </a:r>
            <a:r>
              <a:rPr lang="ko-KR" altLang="en-US" sz="1400" b="1" dirty="0"/>
              <a:t>★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C333A6-D60D-19AE-3242-9E6C7219AD01}"/>
              </a:ext>
            </a:extLst>
          </p:cNvPr>
          <p:cNvSpPr/>
          <p:nvPr/>
        </p:nvSpPr>
        <p:spPr bwMode="auto">
          <a:xfrm>
            <a:off x="8083818" y="1698015"/>
            <a:ext cx="628698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작성 날짜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4F4B6C-DB19-90D5-CEED-AFC5AC4E18A5}"/>
              </a:ext>
            </a:extLst>
          </p:cNvPr>
          <p:cNvSpPr/>
          <p:nvPr/>
        </p:nvSpPr>
        <p:spPr bwMode="auto">
          <a:xfrm>
            <a:off x="1709944" y="2023890"/>
            <a:ext cx="1080120" cy="2539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내용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35A15E7-231E-851A-70F4-6DF6C506E0E5}"/>
              </a:ext>
            </a:extLst>
          </p:cNvPr>
          <p:cNvSpPr/>
          <p:nvPr/>
        </p:nvSpPr>
        <p:spPr bwMode="auto">
          <a:xfrm>
            <a:off x="1991241" y="2500302"/>
            <a:ext cx="6757221" cy="655434"/>
          </a:xfrm>
          <a:prstGeom prst="roundRect">
            <a:avLst/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A53C228-B8F9-BDA1-823E-BE612CD7752A}"/>
              </a:ext>
            </a:extLst>
          </p:cNvPr>
          <p:cNvSpPr/>
          <p:nvPr/>
        </p:nvSpPr>
        <p:spPr bwMode="auto">
          <a:xfrm>
            <a:off x="1998900" y="3331978"/>
            <a:ext cx="6726806" cy="637743"/>
          </a:xfrm>
          <a:prstGeom prst="roundRect">
            <a:avLst/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CBE50FF-66CE-F877-927D-710E65B2FE05}"/>
              </a:ext>
            </a:extLst>
          </p:cNvPr>
          <p:cNvSpPr/>
          <p:nvPr/>
        </p:nvSpPr>
        <p:spPr bwMode="auto">
          <a:xfrm>
            <a:off x="8072843" y="3350634"/>
            <a:ext cx="628698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작성 날짜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B2021F-7DF2-264D-414A-03FAF47566D7}"/>
              </a:ext>
            </a:extLst>
          </p:cNvPr>
          <p:cNvSpPr/>
          <p:nvPr/>
        </p:nvSpPr>
        <p:spPr bwMode="auto">
          <a:xfrm>
            <a:off x="8079807" y="2551078"/>
            <a:ext cx="628698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작성 날짜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8C577E6-D6E1-E4EF-93DE-E518A2F423C9}"/>
              </a:ext>
            </a:extLst>
          </p:cNvPr>
          <p:cNvSpPr/>
          <p:nvPr/>
        </p:nvSpPr>
        <p:spPr bwMode="auto">
          <a:xfrm>
            <a:off x="1951154" y="3315382"/>
            <a:ext cx="789850" cy="3077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제목</a:t>
            </a:r>
            <a:r>
              <a:rPr lang="ko-KR" altLang="en-US" sz="1400" b="1" dirty="0"/>
              <a:t> ★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399DF62-BD0C-E81F-A7BA-95BBEF36EB56}"/>
              </a:ext>
            </a:extLst>
          </p:cNvPr>
          <p:cNvSpPr/>
          <p:nvPr/>
        </p:nvSpPr>
        <p:spPr bwMode="auto">
          <a:xfrm>
            <a:off x="1965111" y="2451103"/>
            <a:ext cx="554966" cy="3077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제목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6F2784C-F80C-A141-A4FD-45C49D37ECFB}"/>
              </a:ext>
            </a:extLst>
          </p:cNvPr>
          <p:cNvSpPr/>
          <p:nvPr/>
        </p:nvSpPr>
        <p:spPr bwMode="auto">
          <a:xfrm>
            <a:off x="1947314" y="3534956"/>
            <a:ext cx="705642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#</a:t>
            </a:r>
            <a:r>
              <a:rPr lang="ko-KR" altLang="en-US" b="1" dirty="0"/>
              <a:t> 카테고리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39E7C1A-9D8D-DA80-DF77-6E03B9E170F4}"/>
              </a:ext>
            </a:extLst>
          </p:cNvPr>
          <p:cNvSpPr/>
          <p:nvPr/>
        </p:nvSpPr>
        <p:spPr bwMode="auto">
          <a:xfrm>
            <a:off x="1972521" y="2669315"/>
            <a:ext cx="705642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#</a:t>
            </a:r>
            <a:r>
              <a:rPr lang="ko-KR" altLang="en-US" b="1" dirty="0"/>
              <a:t> 카테고리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160B3D1-D088-A24E-3391-EC7B3DBFCE4A}"/>
              </a:ext>
            </a:extLst>
          </p:cNvPr>
          <p:cNvSpPr/>
          <p:nvPr/>
        </p:nvSpPr>
        <p:spPr bwMode="auto">
          <a:xfrm>
            <a:off x="1702052" y="3686391"/>
            <a:ext cx="1080120" cy="2539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내용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7CC4B5C-1CDD-8001-339E-7195F7CE885B}"/>
              </a:ext>
            </a:extLst>
          </p:cNvPr>
          <p:cNvSpPr/>
          <p:nvPr/>
        </p:nvSpPr>
        <p:spPr bwMode="auto">
          <a:xfrm>
            <a:off x="1723656" y="2850904"/>
            <a:ext cx="1080120" cy="2539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내용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16A53F-5DA5-1ABB-4517-5D4FF88A9B59}"/>
              </a:ext>
            </a:extLst>
          </p:cNvPr>
          <p:cNvSpPr/>
          <p:nvPr/>
        </p:nvSpPr>
        <p:spPr bwMode="auto">
          <a:xfrm>
            <a:off x="8082113" y="1998147"/>
            <a:ext cx="622286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메모 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5BF3F8-53BA-43E1-1B15-271B99970969}"/>
              </a:ext>
            </a:extLst>
          </p:cNvPr>
          <p:cNvSpPr/>
          <p:nvPr/>
        </p:nvSpPr>
        <p:spPr bwMode="auto">
          <a:xfrm>
            <a:off x="8073693" y="3705627"/>
            <a:ext cx="622286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메모 번호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DEE89BC-716C-7BFD-691D-BAA77422BD59}"/>
              </a:ext>
            </a:extLst>
          </p:cNvPr>
          <p:cNvSpPr/>
          <p:nvPr/>
        </p:nvSpPr>
        <p:spPr bwMode="auto">
          <a:xfrm>
            <a:off x="8076049" y="2883490"/>
            <a:ext cx="622286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메모 번호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FF41C-2BEA-1C10-E432-E16558C9B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760A2A8-BF7E-C0D0-E013-37B833EC5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2" y="520117"/>
            <a:ext cx="8928992" cy="36004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ko-KR" altLang="en-US" sz="1800" dirty="0"/>
              <a:t>       </a:t>
            </a:r>
            <a:r>
              <a:rPr lang="en-US" altLang="ko-KR" sz="1800" dirty="0"/>
              <a:t>				   </a:t>
            </a:r>
            <a:r>
              <a:rPr lang="ko-KR" altLang="en-US" sz="1800" dirty="0"/>
              <a:t>메모 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6CE857-2C85-8F45-8E9D-9BB7979C88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30" y="4421880"/>
            <a:ext cx="8605621" cy="207600"/>
          </a:xfrm>
        </p:spPr>
        <p:txBody>
          <a:bodyPr/>
          <a:lstStyle/>
          <a:p>
            <a:r>
              <a:rPr lang="ko-KR" altLang="en-US" dirty="0"/>
              <a:t>메모 관리 화면으로 저장된 메모 리스트들을 출력하는 화면이다</a:t>
            </a:r>
            <a:r>
              <a:rPr lang="en-US" altLang="ko-KR" dirty="0"/>
              <a:t>. </a:t>
            </a:r>
            <a:r>
              <a:rPr lang="ko-KR" altLang="en-US" dirty="0"/>
              <a:t>메모 번호 </a:t>
            </a:r>
            <a:r>
              <a:rPr lang="en-US" altLang="ko-KR" dirty="0"/>
              <a:t>/ </a:t>
            </a:r>
            <a:r>
              <a:rPr lang="ko-KR" altLang="en-US" dirty="0"/>
              <a:t>메모 제목 </a:t>
            </a:r>
            <a:r>
              <a:rPr lang="en-US" altLang="ko-KR" dirty="0"/>
              <a:t>/ </a:t>
            </a:r>
            <a:r>
              <a:rPr lang="ko-KR" altLang="en-US" dirty="0"/>
              <a:t>배경색 </a:t>
            </a:r>
            <a:r>
              <a:rPr lang="en-US" altLang="ko-KR" dirty="0"/>
              <a:t>/ </a:t>
            </a:r>
            <a:r>
              <a:rPr lang="ko-KR" altLang="en-US" dirty="0"/>
              <a:t>중요 여부</a:t>
            </a:r>
            <a:r>
              <a:rPr lang="en-US" altLang="ko-KR" dirty="0"/>
              <a:t> / </a:t>
            </a:r>
            <a:r>
              <a:rPr lang="ko-KR" altLang="en-US" dirty="0"/>
              <a:t>작성일 순서대로 저장된 메모 리스트를 출력한다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메모 제목을 클릭할 경우 해당 메모 내용을 확인할 수 있다</a:t>
            </a:r>
            <a:r>
              <a:rPr lang="en-US" altLang="ko-KR" dirty="0"/>
              <a:t>.                                        </a:t>
            </a:r>
            <a:r>
              <a:rPr lang="ko-KR" altLang="en-US" dirty="0"/>
              <a:t>새 메모를 작성하거나 메인 화면으로 이동할 수 있다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수정과 삭제 글자 클릭을 통해서 저장된 메모의 내용을 수정 및 삭제할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FCA1A4-2867-30C4-7AE7-E29FC4F0F9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MemoManange.jsp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95FCC06-862C-640C-E780-465896E0A1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김은규</a:t>
            </a:r>
            <a:r>
              <a:rPr lang="en-US" altLang="ko-KR" dirty="0"/>
              <a:t>(12224414)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02C700F-0EB6-EBA8-EE6B-D53673AFDA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2025-06-16</a:t>
            </a:r>
            <a:endParaRPr lang="ko-KR" altLang="en-US" dirty="0"/>
          </a:p>
        </p:txBody>
      </p:sp>
      <p:sp>
        <p:nvSpPr>
          <p:cNvPr id="5130" name="타원 9">
            <a:extLst>
              <a:ext uri="{FF2B5EF4-FFF2-40B4-BE49-F238E27FC236}">
                <a16:creationId xmlns:a16="http://schemas.microsoft.com/office/drawing/2014/main" id="{F75365FD-5CDE-26E8-13FB-F93AE043D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84" y="4760218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B29A8E-4989-A03E-D3E6-88273FBE8764}"/>
              </a:ext>
            </a:extLst>
          </p:cNvPr>
          <p:cNvSpPr/>
          <p:nvPr/>
        </p:nvSpPr>
        <p:spPr bwMode="auto">
          <a:xfrm>
            <a:off x="2022524" y="1240489"/>
            <a:ext cx="587020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메모 </a:t>
            </a:r>
            <a:r>
              <a:rPr lang="en-US" altLang="ko-KR" sz="1100" b="1" u="sng" dirty="0">
                <a:solidFill>
                  <a:srgbClr val="0070C0"/>
                </a:solidFill>
              </a:rPr>
              <a:t>1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175392-DB36-5486-2967-A8C9956CB0CE}"/>
              </a:ext>
            </a:extLst>
          </p:cNvPr>
          <p:cNvSpPr/>
          <p:nvPr/>
        </p:nvSpPr>
        <p:spPr bwMode="auto">
          <a:xfrm>
            <a:off x="316470" y="876563"/>
            <a:ext cx="8572973" cy="22712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871D0A-B1C0-D633-EBF2-87AEB2F238D6}"/>
              </a:ext>
            </a:extLst>
          </p:cNvPr>
          <p:cNvSpPr/>
          <p:nvPr/>
        </p:nvSpPr>
        <p:spPr bwMode="auto">
          <a:xfrm>
            <a:off x="777297" y="1230278"/>
            <a:ext cx="264816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/>
              <a:t>1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F8385A-049C-2DF7-A20F-ED711B3D54C4}"/>
              </a:ext>
            </a:extLst>
          </p:cNvPr>
          <p:cNvSpPr/>
          <p:nvPr/>
        </p:nvSpPr>
        <p:spPr bwMode="auto">
          <a:xfrm>
            <a:off x="777297" y="1608621"/>
            <a:ext cx="264816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2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485971-AE86-CDFE-4540-6E2A77D761E4}"/>
              </a:ext>
            </a:extLst>
          </p:cNvPr>
          <p:cNvSpPr/>
          <p:nvPr/>
        </p:nvSpPr>
        <p:spPr bwMode="auto">
          <a:xfrm>
            <a:off x="2022524" y="1588728"/>
            <a:ext cx="587020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메모 </a:t>
            </a:r>
            <a:r>
              <a:rPr lang="en-US" altLang="ko-KR" sz="1100" b="1" u="sng" dirty="0">
                <a:solidFill>
                  <a:srgbClr val="0070C0"/>
                </a:solidFill>
              </a:rPr>
              <a:t>2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638189B-FB98-2CB4-CE6F-DE2523A9C0CD}"/>
              </a:ext>
            </a:extLst>
          </p:cNvPr>
          <p:cNvSpPr/>
          <p:nvPr/>
        </p:nvSpPr>
        <p:spPr bwMode="auto">
          <a:xfrm>
            <a:off x="7648263" y="1274283"/>
            <a:ext cx="918841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2025.06.15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8420E3-E750-80CF-08EE-3BEC22DADB02}"/>
              </a:ext>
            </a:extLst>
          </p:cNvPr>
          <p:cNvSpPr/>
          <p:nvPr/>
        </p:nvSpPr>
        <p:spPr bwMode="auto">
          <a:xfrm>
            <a:off x="7648262" y="1607300"/>
            <a:ext cx="918841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2025.06.16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C67F36D-0A39-8C45-B682-EAB97061669F}"/>
              </a:ext>
            </a:extLst>
          </p:cNvPr>
          <p:cNvSpPr/>
          <p:nvPr/>
        </p:nvSpPr>
        <p:spPr bwMode="auto">
          <a:xfrm>
            <a:off x="6525583" y="1250623"/>
            <a:ext cx="322524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dirty="0"/>
              <a:t>★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50141E1-8EC5-38A6-1258-BEC0E21CB170}"/>
              </a:ext>
            </a:extLst>
          </p:cNvPr>
          <p:cNvSpPr/>
          <p:nvPr/>
        </p:nvSpPr>
        <p:spPr bwMode="auto">
          <a:xfrm>
            <a:off x="4663468" y="1248610"/>
            <a:ext cx="1176134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수정 </a:t>
            </a:r>
            <a:r>
              <a:rPr lang="en-US" altLang="ko-KR" sz="1100" b="1" u="sng" dirty="0">
                <a:solidFill>
                  <a:srgbClr val="0070C0"/>
                </a:solidFill>
              </a:rPr>
              <a:t>| </a:t>
            </a:r>
            <a:r>
              <a:rPr lang="ko-KR" altLang="en-US" sz="1100" b="1" u="sng" dirty="0">
                <a:solidFill>
                  <a:srgbClr val="0070C0"/>
                </a:solidFill>
              </a:rPr>
              <a:t>삭제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타원 9">
            <a:extLst>
              <a:ext uri="{FF2B5EF4-FFF2-40B4-BE49-F238E27FC236}">
                <a16:creationId xmlns:a16="http://schemas.microsoft.com/office/drawing/2014/main" id="{0C80D01A-3458-F386-447F-6399E540C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67" y="4963500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EC66425-3941-9244-0C9F-FF78F17A05DA}"/>
              </a:ext>
            </a:extLst>
          </p:cNvPr>
          <p:cNvSpPr/>
          <p:nvPr/>
        </p:nvSpPr>
        <p:spPr bwMode="auto">
          <a:xfrm>
            <a:off x="4714124" y="1603344"/>
            <a:ext cx="1063995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수정 </a:t>
            </a:r>
            <a:r>
              <a:rPr lang="en-US" altLang="ko-KR" sz="1100" b="1" u="sng" dirty="0">
                <a:solidFill>
                  <a:srgbClr val="0070C0"/>
                </a:solidFill>
              </a:rPr>
              <a:t>| </a:t>
            </a:r>
            <a:r>
              <a:rPr lang="ko-KR" altLang="en-US" sz="1100" b="1" u="sng" dirty="0">
                <a:solidFill>
                  <a:srgbClr val="0070C0"/>
                </a:solidFill>
              </a:rPr>
              <a:t>삭제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7CCCB93-E59B-70B5-A0FB-44E62E2509F2}"/>
              </a:ext>
            </a:extLst>
          </p:cNvPr>
          <p:cNvSpPr/>
          <p:nvPr/>
        </p:nvSpPr>
        <p:spPr bwMode="auto">
          <a:xfrm>
            <a:off x="6822459" y="3753430"/>
            <a:ext cx="2251363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새 메모 </a:t>
            </a:r>
            <a:r>
              <a:rPr lang="ko-KR" altLang="en-US" sz="1100" b="1" u="sng">
                <a:solidFill>
                  <a:srgbClr val="0070C0"/>
                </a:solidFill>
              </a:rPr>
              <a:t>작성하기 </a:t>
            </a:r>
            <a:r>
              <a:rPr lang="en-US" altLang="ko-KR" sz="1100" b="1" u="sng" dirty="0">
                <a:solidFill>
                  <a:srgbClr val="0070C0"/>
                </a:solidFill>
              </a:rPr>
              <a:t>| </a:t>
            </a:r>
            <a:r>
              <a:rPr lang="ko-KR" altLang="en-US" sz="1100" b="1" u="sng" dirty="0">
                <a:solidFill>
                  <a:srgbClr val="0070C0"/>
                </a:solidFill>
              </a:rPr>
              <a:t>메인 화면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타원 9">
            <a:extLst>
              <a:ext uri="{FF2B5EF4-FFF2-40B4-BE49-F238E27FC236}">
                <a16:creationId xmlns:a16="http://schemas.microsoft.com/office/drawing/2014/main" id="{227E0F75-3DEB-CE48-9820-F87633B98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8107" y="3794235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63" name="타원 9">
            <a:extLst>
              <a:ext uri="{FF2B5EF4-FFF2-40B4-BE49-F238E27FC236}">
                <a16:creationId xmlns:a16="http://schemas.microsoft.com/office/drawing/2014/main" id="{B2BCA13C-84C2-5844-924C-E33B1AF74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6836" y="4768004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121" name="텍스트 개체 틀 5120">
            <a:extLst>
              <a:ext uri="{FF2B5EF4-FFF2-40B4-BE49-F238E27FC236}">
                <a16:creationId xmlns:a16="http://schemas.microsoft.com/office/drawing/2014/main" id="{104FE2E9-AA43-CEA6-A0F7-92A1363602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49E6D9E-AA4C-26CE-C219-0CAFA1C0BC9A}"/>
              </a:ext>
            </a:extLst>
          </p:cNvPr>
          <p:cNvCxnSpPr/>
          <p:nvPr/>
        </p:nvCxnSpPr>
        <p:spPr bwMode="auto">
          <a:xfrm>
            <a:off x="316470" y="1210820"/>
            <a:ext cx="8572973" cy="1118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77D1910-5E2A-D651-9655-4DB7AD031BD6}"/>
              </a:ext>
            </a:extLst>
          </p:cNvPr>
          <p:cNvCxnSpPr/>
          <p:nvPr/>
        </p:nvCxnSpPr>
        <p:spPr bwMode="auto">
          <a:xfrm>
            <a:off x="316470" y="1559651"/>
            <a:ext cx="857297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2E2D894-BFFA-4905-90AF-90958209A35F}"/>
              </a:ext>
            </a:extLst>
          </p:cNvPr>
          <p:cNvCxnSpPr/>
          <p:nvPr/>
        </p:nvCxnSpPr>
        <p:spPr bwMode="auto">
          <a:xfrm>
            <a:off x="316470" y="1908646"/>
            <a:ext cx="8572973" cy="716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F74618-5318-8143-E594-1F0AA40F9A1F}"/>
              </a:ext>
            </a:extLst>
          </p:cNvPr>
          <p:cNvSpPr/>
          <p:nvPr/>
        </p:nvSpPr>
        <p:spPr bwMode="auto">
          <a:xfrm>
            <a:off x="450330" y="883835"/>
            <a:ext cx="962123" cy="3077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메모 번호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8DA0972-639F-5927-5169-BE84379F2045}"/>
              </a:ext>
            </a:extLst>
          </p:cNvPr>
          <p:cNvSpPr/>
          <p:nvPr/>
        </p:nvSpPr>
        <p:spPr bwMode="auto">
          <a:xfrm>
            <a:off x="1832569" y="880137"/>
            <a:ext cx="949299" cy="3077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메모 제목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E490B95-10A5-48A1-B645-A49A192BBF49}"/>
              </a:ext>
            </a:extLst>
          </p:cNvPr>
          <p:cNvSpPr/>
          <p:nvPr/>
        </p:nvSpPr>
        <p:spPr bwMode="auto">
          <a:xfrm>
            <a:off x="6212196" y="891196"/>
            <a:ext cx="949299" cy="3077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중요 여부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ABE0507-AE8F-9798-D441-4DD7388DF438}"/>
              </a:ext>
            </a:extLst>
          </p:cNvPr>
          <p:cNvSpPr/>
          <p:nvPr/>
        </p:nvSpPr>
        <p:spPr bwMode="auto">
          <a:xfrm>
            <a:off x="3372782" y="905844"/>
            <a:ext cx="713658" cy="3077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배경색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1C08453-99EA-0F05-D6D1-099D2E181C28}"/>
              </a:ext>
            </a:extLst>
          </p:cNvPr>
          <p:cNvSpPr/>
          <p:nvPr/>
        </p:nvSpPr>
        <p:spPr bwMode="auto">
          <a:xfrm>
            <a:off x="4697735" y="886705"/>
            <a:ext cx="1096775" cy="3077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수정 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| 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삭제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9C3D839-B9BF-140E-FCFC-550B1F45B6C9}"/>
              </a:ext>
            </a:extLst>
          </p:cNvPr>
          <p:cNvSpPr/>
          <p:nvPr/>
        </p:nvSpPr>
        <p:spPr bwMode="auto">
          <a:xfrm>
            <a:off x="7750855" y="886705"/>
            <a:ext cx="713658" cy="3077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작성일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430E31-EF9F-F80E-3737-9AC049F57E75}"/>
              </a:ext>
            </a:extLst>
          </p:cNvPr>
          <p:cNvSpPr/>
          <p:nvPr/>
        </p:nvSpPr>
        <p:spPr bwMode="auto">
          <a:xfrm>
            <a:off x="6551231" y="1621662"/>
            <a:ext cx="271228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X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5120" name="직선 연결선 5119">
            <a:extLst>
              <a:ext uri="{FF2B5EF4-FFF2-40B4-BE49-F238E27FC236}">
                <a16:creationId xmlns:a16="http://schemas.microsoft.com/office/drawing/2014/main" id="{067F1457-783D-FDF1-3E04-77DC1B433B8A}"/>
              </a:ext>
            </a:extLst>
          </p:cNvPr>
          <p:cNvCxnSpPr/>
          <p:nvPr/>
        </p:nvCxnSpPr>
        <p:spPr bwMode="auto">
          <a:xfrm>
            <a:off x="1619672" y="905844"/>
            <a:ext cx="0" cy="10099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23" name="직선 연결선 5122">
            <a:extLst>
              <a:ext uri="{FF2B5EF4-FFF2-40B4-BE49-F238E27FC236}">
                <a16:creationId xmlns:a16="http://schemas.microsoft.com/office/drawing/2014/main" id="{706BC9A5-F86A-1B0A-C8CD-0E9F85D119D7}"/>
              </a:ext>
            </a:extLst>
          </p:cNvPr>
          <p:cNvCxnSpPr/>
          <p:nvPr/>
        </p:nvCxnSpPr>
        <p:spPr bwMode="auto">
          <a:xfrm>
            <a:off x="3059832" y="891196"/>
            <a:ext cx="0" cy="102461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25" name="직선 연결선 5124">
            <a:extLst>
              <a:ext uri="{FF2B5EF4-FFF2-40B4-BE49-F238E27FC236}">
                <a16:creationId xmlns:a16="http://schemas.microsoft.com/office/drawing/2014/main" id="{4293B968-9208-0C24-2318-6FF0EA6ECF4A}"/>
              </a:ext>
            </a:extLst>
          </p:cNvPr>
          <p:cNvCxnSpPr/>
          <p:nvPr/>
        </p:nvCxnSpPr>
        <p:spPr bwMode="auto">
          <a:xfrm>
            <a:off x="4427984" y="891196"/>
            <a:ext cx="0" cy="102461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27" name="직선 연결선 5126">
            <a:extLst>
              <a:ext uri="{FF2B5EF4-FFF2-40B4-BE49-F238E27FC236}">
                <a16:creationId xmlns:a16="http://schemas.microsoft.com/office/drawing/2014/main" id="{39EDE35E-C74B-EC39-646F-21A872A2D048}"/>
              </a:ext>
            </a:extLst>
          </p:cNvPr>
          <p:cNvCxnSpPr/>
          <p:nvPr/>
        </p:nvCxnSpPr>
        <p:spPr bwMode="auto">
          <a:xfrm>
            <a:off x="6012160" y="857655"/>
            <a:ext cx="0" cy="110634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29" name="직선 연결선 5128">
            <a:extLst>
              <a:ext uri="{FF2B5EF4-FFF2-40B4-BE49-F238E27FC236}">
                <a16:creationId xmlns:a16="http://schemas.microsoft.com/office/drawing/2014/main" id="{3C2C4ECC-9398-5548-1DCA-D069BC138D56}"/>
              </a:ext>
            </a:extLst>
          </p:cNvPr>
          <p:cNvCxnSpPr/>
          <p:nvPr/>
        </p:nvCxnSpPr>
        <p:spPr bwMode="auto">
          <a:xfrm>
            <a:off x="7380312" y="866552"/>
            <a:ext cx="0" cy="1161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31" name="직사각형 5130">
            <a:extLst>
              <a:ext uri="{FF2B5EF4-FFF2-40B4-BE49-F238E27FC236}">
                <a16:creationId xmlns:a16="http://schemas.microsoft.com/office/drawing/2014/main" id="{4565C7CD-5214-65BA-A6C1-096FB16801DB}"/>
              </a:ext>
            </a:extLst>
          </p:cNvPr>
          <p:cNvSpPr/>
          <p:nvPr/>
        </p:nvSpPr>
        <p:spPr bwMode="auto">
          <a:xfrm>
            <a:off x="3388722" y="1238307"/>
            <a:ext cx="742541" cy="307777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blue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32" name="직사각형 5131">
            <a:extLst>
              <a:ext uri="{FF2B5EF4-FFF2-40B4-BE49-F238E27FC236}">
                <a16:creationId xmlns:a16="http://schemas.microsoft.com/office/drawing/2014/main" id="{72BEDBEC-66D7-2EC9-3352-BE4A69DBC622}"/>
              </a:ext>
            </a:extLst>
          </p:cNvPr>
          <p:cNvSpPr/>
          <p:nvPr/>
        </p:nvSpPr>
        <p:spPr bwMode="auto">
          <a:xfrm>
            <a:off x="3388722" y="1579023"/>
            <a:ext cx="742541" cy="30777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red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34" name="타원 9">
            <a:extLst>
              <a:ext uri="{FF2B5EF4-FFF2-40B4-BE49-F238E27FC236}">
                <a16:creationId xmlns:a16="http://schemas.microsoft.com/office/drawing/2014/main" id="{66A071A8-EB46-25FE-200A-AB7A3273B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6033" y="643197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5135" name="타원 9">
            <a:extLst>
              <a:ext uri="{FF2B5EF4-FFF2-40B4-BE49-F238E27FC236}">
                <a16:creationId xmlns:a16="http://schemas.microsoft.com/office/drawing/2014/main" id="{2B724F0A-93C0-C409-BEB8-142EE1C86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121" y="576536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136" name="직사각형 5135">
            <a:extLst>
              <a:ext uri="{FF2B5EF4-FFF2-40B4-BE49-F238E27FC236}">
                <a16:creationId xmlns:a16="http://schemas.microsoft.com/office/drawing/2014/main" id="{C9A35FE1-9E9D-37E6-1DB9-BC0E8CB5200A}"/>
              </a:ext>
            </a:extLst>
          </p:cNvPr>
          <p:cNvSpPr/>
          <p:nvPr/>
        </p:nvSpPr>
        <p:spPr bwMode="auto">
          <a:xfrm flipV="1">
            <a:off x="1952024" y="922975"/>
            <a:ext cx="728019" cy="122583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37" name="직사각형 5136">
            <a:extLst>
              <a:ext uri="{FF2B5EF4-FFF2-40B4-BE49-F238E27FC236}">
                <a16:creationId xmlns:a16="http://schemas.microsoft.com/office/drawing/2014/main" id="{D8F7058B-ABC9-829D-9376-5DCE5C1F4956}"/>
              </a:ext>
            </a:extLst>
          </p:cNvPr>
          <p:cNvSpPr/>
          <p:nvPr/>
        </p:nvSpPr>
        <p:spPr bwMode="auto">
          <a:xfrm flipV="1">
            <a:off x="4663421" y="876563"/>
            <a:ext cx="1207760" cy="127224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246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D531A-1A9A-3B04-83EB-C82D2E9BD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246A956-9904-AEE8-74F0-A7CEDBF4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59" y="555014"/>
            <a:ext cx="8928992" cy="36004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		                                         </a:t>
            </a:r>
            <a:r>
              <a:rPr lang="ko-KR" altLang="en-US" sz="1400" b="1" dirty="0"/>
              <a:t>메모 작성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b="1" dirty="0"/>
              <a:t>제목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메모 제목을 입력하세요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카테고리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카테고리를 입력하세요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내용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메모 내용을 입력하세요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배경색 선택하기</a:t>
            </a:r>
            <a:r>
              <a:rPr lang="en-US" altLang="ko-KR" b="1" dirty="0"/>
              <a:t>		 </a:t>
            </a:r>
            <a:r>
              <a:rPr lang="ko-KR" altLang="en-US" b="1" dirty="0"/>
              <a:t>첨부 파일</a:t>
            </a:r>
            <a:r>
              <a:rPr lang="en-US" altLang="ko-KR" b="1" dirty="0"/>
              <a:t>			</a:t>
            </a:r>
            <a:r>
              <a:rPr lang="ko-KR" altLang="en-US" b="1" dirty="0"/>
              <a:t>중요 여부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			</a:t>
            </a:r>
            <a:endParaRPr lang="en-US" altLang="ko-KR" sz="1000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3431-F14B-8E45-4B3E-4FA0FCB251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875" y="4435830"/>
            <a:ext cx="8605621" cy="207600"/>
          </a:xfrm>
        </p:spPr>
        <p:txBody>
          <a:bodyPr/>
          <a:lstStyle/>
          <a:p>
            <a:r>
              <a:rPr lang="ko-KR" altLang="en-US" dirty="0"/>
              <a:t>메모 제목을 입력하는 곳</a:t>
            </a:r>
            <a:r>
              <a:rPr lang="en-US" altLang="ko-KR" dirty="0"/>
              <a:t>	 </a:t>
            </a:r>
            <a:r>
              <a:rPr lang="ko-KR" altLang="en-US" dirty="0"/>
              <a:t>메모 내용을 작성하는 곳</a:t>
            </a:r>
            <a:r>
              <a:rPr lang="en-US" altLang="ko-KR" dirty="0"/>
              <a:t>. 	                    </a:t>
            </a:r>
            <a:r>
              <a:rPr lang="ko-KR" altLang="en-US" dirty="0"/>
              <a:t>배경색</a:t>
            </a:r>
            <a:r>
              <a:rPr lang="en-US" altLang="ko-KR" dirty="0"/>
              <a:t>,</a:t>
            </a:r>
            <a:r>
              <a:rPr lang="ko-KR" altLang="en-US" dirty="0"/>
              <a:t> 첨부파일을 선택할 수 있고</a:t>
            </a:r>
            <a:r>
              <a:rPr lang="en-US" altLang="ko-KR" dirty="0"/>
              <a:t>, </a:t>
            </a:r>
            <a:r>
              <a:rPr lang="ko-KR" altLang="en-US" dirty="0"/>
              <a:t>중요 여부 및 메모 번호를 설정할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카테고리를 입력하는 곳</a:t>
            </a:r>
            <a:r>
              <a:rPr lang="en-US" altLang="ko-KR" dirty="0"/>
              <a:t>.	</a:t>
            </a:r>
            <a:r>
              <a:rPr lang="ko-KR" altLang="en-US" dirty="0"/>
              <a:t>등록 버튼을 누르면 작성한 메모를 등록할 수 있고</a:t>
            </a:r>
            <a:r>
              <a:rPr lang="en-US" altLang="ko-KR" dirty="0"/>
              <a:t>, </a:t>
            </a:r>
            <a:r>
              <a:rPr lang="ko-KR" altLang="en-US" dirty="0"/>
              <a:t>메인 화면을 누르면 메인 화면을 돌아갈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EEED4A-3BBE-4081-9851-5DDCFC2409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456" y="248039"/>
            <a:ext cx="971600" cy="176553"/>
          </a:xfrm>
        </p:spPr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8B5758-9810-FA44-28E9-D43D74AF1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MemoWrite.jsp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6639B4E-2511-13D2-1229-254425AFA6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김은규</a:t>
            </a:r>
            <a:r>
              <a:rPr lang="en-US" altLang="ko-KR" dirty="0"/>
              <a:t>(12224414)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10EA3F9-9758-54AF-5139-EEF433A38B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2025-06-16</a:t>
            </a:r>
            <a:endParaRPr lang="ko-KR" altLang="en-US" dirty="0"/>
          </a:p>
        </p:txBody>
      </p:sp>
      <p:sp>
        <p:nvSpPr>
          <p:cNvPr id="5130" name="타원 9">
            <a:extLst>
              <a:ext uri="{FF2B5EF4-FFF2-40B4-BE49-F238E27FC236}">
                <a16:creationId xmlns:a16="http://schemas.microsoft.com/office/drawing/2014/main" id="{2B9C23CB-4AEF-0F68-5B4B-62F219041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461285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6" name="타원 9">
            <a:extLst>
              <a:ext uri="{FF2B5EF4-FFF2-40B4-BE49-F238E27FC236}">
                <a16:creationId xmlns:a16="http://schemas.microsoft.com/office/drawing/2014/main" id="{A53AE78B-F27A-73B4-2A6F-2FEA348C3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773852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468945-0E3D-2E3F-98D8-CC6DB6BA693E}"/>
              </a:ext>
            </a:extLst>
          </p:cNvPr>
          <p:cNvSpPr/>
          <p:nvPr/>
        </p:nvSpPr>
        <p:spPr bwMode="auto">
          <a:xfrm>
            <a:off x="208514" y="1701488"/>
            <a:ext cx="8611958" cy="3737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198A79-75BA-3432-8EBE-A694AE50FECB}"/>
              </a:ext>
            </a:extLst>
          </p:cNvPr>
          <p:cNvSpPr/>
          <p:nvPr/>
        </p:nvSpPr>
        <p:spPr bwMode="auto">
          <a:xfrm>
            <a:off x="210424" y="1048376"/>
            <a:ext cx="8640960" cy="2160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92E00E-216A-0B18-C833-CAA1B88794BB}"/>
              </a:ext>
            </a:extLst>
          </p:cNvPr>
          <p:cNvSpPr/>
          <p:nvPr/>
        </p:nvSpPr>
        <p:spPr bwMode="auto">
          <a:xfrm>
            <a:off x="208514" y="2385604"/>
            <a:ext cx="8683966" cy="4877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240910-0036-1D66-AD4D-91A21DF47262}"/>
              </a:ext>
            </a:extLst>
          </p:cNvPr>
          <p:cNvSpPr/>
          <p:nvPr/>
        </p:nvSpPr>
        <p:spPr bwMode="auto">
          <a:xfrm>
            <a:off x="8160920" y="3890398"/>
            <a:ext cx="659552" cy="21544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등록</a:t>
            </a:r>
          </a:p>
        </p:txBody>
      </p:sp>
      <p:sp>
        <p:nvSpPr>
          <p:cNvPr id="15" name="타원 9">
            <a:extLst>
              <a:ext uri="{FF2B5EF4-FFF2-40B4-BE49-F238E27FC236}">
                <a16:creationId xmlns:a16="http://schemas.microsoft.com/office/drawing/2014/main" id="{1F90C77C-2FBE-9E51-13C2-B34FE766C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2804" y="1066388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7" name="타원 9">
            <a:extLst>
              <a:ext uri="{FF2B5EF4-FFF2-40B4-BE49-F238E27FC236}">
                <a16:creationId xmlns:a16="http://schemas.microsoft.com/office/drawing/2014/main" id="{B7B037EA-66D6-BAE1-D842-54F7DF9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3081" y="1715177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" name="타원 9">
            <a:extLst>
              <a:ext uri="{FF2B5EF4-FFF2-40B4-BE49-F238E27FC236}">
                <a16:creationId xmlns:a16="http://schemas.microsoft.com/office/drawing/2014/main" id="{A033E5B8-8BC9-BD87-DD4B-9C5F79F06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2804" y="2536576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9" name="타원 9">
            <a:extLst>
              <a:ext uri="{FF2B5EF4-FFF2-40B4-BE49-F238E27FC236}">
                <a16:creationId xmlns:a16="http://schemas.microsoft.com/office/drawing/2014/main" id="{1E158957-FAFB-7183-3149-6D5EC7593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4464503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2" name="타원 9">
            <a:extLst>
              <a:ext uri="{FF2B5EF4-FFF2-40B4-BE49-F238E27FC236}">
                <a16:creationId xmlns:a16="http://schemas.microsoft.com/office/drawing/2014/main" id="{03FA4DE5-3598-8C4F-6ADA-F07BF2076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1610" y="3887216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3" name="타원 9">
            <a:extLst>
              <a:ext uri="{FF2B5EF4-FFF2-40B4-BE49-F238E27FC236}">
                <a16:creationId xmlns:a16="http://schemas.microsoft.com/office/drawing/2014/main" id="{20D6E7B8-38C0-878E-627E-DA657FF90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656" y="4805461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0DC888-BC40-E82A-9ACD-500F51EB22EA}"/>
              </a:ext>
            </a:extLst>
          </p:cNvPr>
          <p:cNvSpPr/>
          <p:nvPr/>
        </p:nvSpPr>
        <p:spPr bwMode="auto">
          <a:xfrm>
            <a:off x="251520" y="3279925"/>
            <a:ext cx="426720" cy="2154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color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54C194-5D4A-A756-A3B1-1076B0CACD5E}"/>
              </a:ext>
            </a:extLst>
          </p:cNvPr>
          <p:cNvSpPr/>
          <p:nvPr/>
        </p:nvSpPr>
        <p:spPr bwMode="auto">
          <a:xfrm>
            <a:off x="2987824" y="3261054"/>
            <a:ext cx="720080" cy="2154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파일 선택</a:t>
            </a:r>
          </a:p>
        </p:txBody>
      </p:sp>
      <p:sp>
        <p:nvSpPr>
          <p:cNvPr id="20" name="타원 9">
            <a:extLst>
              <a:ext uri="{FF2B5EF4-FFF2-40B4-BE49-F238E27FC236}">
                <a16:creationId xmlns:a16="http://schemas.microsoft.com/office/drawing/2014/main" id="{A29DF527-ED0D-FB14-A2F0-AD97633F8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240" y="3207647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D97B4F3-6430-26E8-D4E9-1EA651F17358}"/>
              </a:ext>
            </a:extLst>
          </p:cNvPr>
          <p:cNvSpPr/>
          <p:nvPr/>
        </p:nvSpPr>
        <p:spPr bwMode="auto">
          <a:xfrm>
            <a:off x="149534" y="3035404"/>
            <a:ext cx="7950858" cy="54912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타원 9">
            <a:extLst>
              <a:ext uri="{FF2B5EF4-FFF2-40B4-BE49-F238E27FC236}">
                <a16:creationId xmlns:a16="http://schemas.microsoft.com/office/drawing/2014/main" id="{C93ABDFD-F1FE-98C3-0779-D2189DB10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298" y="4467286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7E23A6-9446-21E1-4E61-91444491F53C}"/>
              </a:ext>
            </a:extLst>
          </p:cNvPr>
          <p:cNvSpPr/>
          <p:nvPr/>
        </p:nvSpPr>
        <p:spPr bwMode="auto">
          <a:xfrm>
            <a:off x="7539876" y="3874884"/>
            <a:ext cx="588623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u="sng">
                <a:solidFill>
                  <a:srgbClr val="0070C0"/>
                </a:solidFill>
              </a:rPr>
              <a:t>메인화면</a:t>
            </a:r>
            <a:endParaRPr lang="ko-KR" altLang="en-US" b="1" u="sng" dirty="0">
              <a:solidFill>
                <a:srgbClr val="0070C0"/>
              </a:solidFill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6846B11-5B86-819B-DB00-5E52C5031052}"/>
              </a:ext>
            </a:extLst>
          </p:cNvPr>
          <p:cNvSpPr/>
          <p:nvPr/>
        </p:nvSpPr>
        <p:spPr bwMode="auto">
          <a:xfrm>
            <a:off x="7539876" y="3682196"/>
            <a:ext cx="1352604" cy="52714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918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17918-3AD5-97CF-EBE1-F6B3590EB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92C958D-3FB7-E28E-B715-D37B730F2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59" y="555014"/>
            <a:ext cx="8928992" cy="36004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		                                         </a:t>
            </a:r>
            <a:r>
              <a:rPr lang="ko-KR" altLang="en-US" sz="1400" b="1" dirty="0"/>
              <a:t>메모 작성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b="1" dirty="0"/>
              <a:t>제목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메모 </a:t>
            </a:r>
            <a:r>
              <a:rPr lang="en-US" altLang="ko-KR" b="1" dirty="0"/>
              <a:t>1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카테고리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카테고리</a:t>
            </a:r>
            <a:r>
              <a:rPr lang="en-US" altLang="ko-KR" b="1" dirty="0"/>
              <a:t> 1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내용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메모 내용</a:t>
            </a:r>
            <a:r>
              <a:rPr lang="en-US" altLang="ko-KR" b="1" dirty="0"/>
              <a:t> 1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배경색 선택하기</a:t>
            </a:r>
            <a:r>
              <a:rPr lang="en-US" altLang="ko-KR" b="1" dirty="0"/>
              <a:t>		 </a:t>
            </a:r>
            <a:r>
              <a:rPr lang="ko-KR" altLang="en-US" b="1" dirty="0"/>
              <a:t>첨부 파일</a:t>
            </a:r>
            <a:r>
              <a:rPr lang="en-US" altLang="ko-KR" b="1" dirty="0"/>
              <a:t>			</a:t>
            </a:r>
            <a:r>
              <a:rPr lang="ko-KR" altLang="en-US" b="1" dirty="0"/>
              <a:t>중요 여부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			</a:t>
            </a:r>
            <a:endParaRPr lang="en-US" altLang="ko-KR" sz="1000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0BBC72-5998-41BD-5DD2-260772E7B1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875" y="4435830"/>
            <a:ext cx="8605621" cy="207600"/>
          </a:xfrm>
        </p:spPr>
        <p:txBody>
          <a:bodyPr/>
          <a:lstStyle/>
          <a:p>
            <a:r>
              <a:rPr lang="ko-KR" altLang="en-US" dirty="0"/>
              <a:t>수정할 메모 제목을 입력하는 곳</a:t>
            </a:r>
            <a:r>
              <a:rPr lang="en-US" altLang="ko-KR" dirty="0"/>
              <a:t>	   </a:t>
            </a:r>
            <a:r>
              <a:rPr lang="ko-KR" altLang="en-US" dirty="0"/>
              <a:t>수정할 메모 내용을 작성하는 곳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선택한</a:t>
            </a:r>
            <a:r>
              <a:rPr lang="en-US" altLang="ko-KR" dirty="0"/>
              <a:t> </a:t>
            </a:r>
            <a:r>
              <a:rPr lang="ko-KR" altLang="en-US" dirty="0"/>
              <a:t>배경색</a:t>
            </a:r>
            <a:r>
              <a:rPr lang="en-US" altLang="ko-KR" dirty="0"/>
              <a:t>, </a:t>
            </a:r>
            <a:r>
              <a:rPr lang="ko-KR" altLang="en-US" dirty="0"/>
              <a:t>첨부 파일</a:t>
            </a:r>
            <a:r>
              <a:rPr lang="en-US" altLang="ko-KR" dirty="0"/>
              <a:t>, </a:t>
            </a:r>
            <a:r>
              <a:rPr lang="ko-KR" altLang="en-US" dirty="0"/>
              <a:t>중요 여부를 수정할 수 있다</a:t>
            </a:r>
            <a:r>
              <a:rPr lang="en-US" altLang="ko-KR" dirty="0"/>
              <a:t>.        </a:t>
            </a:r>
            <a:r>
              <a:rPr lang="ko-KR" altLang="en-US" dirty="0"/>
              <a:t>메인 화면으로 돌아가거나 메모를 수정할 수 있다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78C425-B97C-60DE-2DBF-CD0717C4E3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456" y="248039"/>
            <a:ext cx="971600" cy="176553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94685A-8CAC-88F3-5F3C-42639557EB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MemoEdit.jsp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D4B429F-2134-2165-44B8-4F9899A883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김은규</a:t>
            </a:r>
            <a:r>
              <a:rPr lang="en-US" altLang="ko-KR" dirty="0"/>
              <a:t>(12224414)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C58CCA4-9FA5-054D-D152-41C3DCAD70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2025-06-16</a:t>
            </a:r>
            <a:endParaRPr lang="ko-KR" altLang="en-US" dirty="0"/>
          </a:p>
        </p:txBody>
      </p:sp>
      <p:sp>
        <p:nvSpPr>
          <p:cNvPr id="5130" name="타원 9">
            <a:extLst>
              <a:ext uri="{FF2B5EF4-FFF2-40B4-BE49-F238E27FC236}">
                <a16:creationId xmlns:a16="http://schemas.microsoft.com/office/drawing/2014/main" id="{A4EB9576-6A9D-12DA-E8B3-178D9122A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461285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6" name="타원 9">
            <a:extLst>
              <a:ext uri="{FF2B5EF4-FFF2-40B4-BE49-F238E27FC236}">
                <a16:creationId xmlns:a16="http://schemas.microsoft.com/office/drawing/2014/main" id="{2DD020EF-942C-9574-D2E7-A992F6F43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619" y="4461285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B2ACEA-C2BE-A32A-A935-C42A51814D2C}"/>
              </a:ext>
            </a:extLst>
          </p:cNvPr>
          <p:cNvSpPr/>
          <p:nvPr/>
        </p:nvSpPr>
        <p:spPr bwMode="auto">
          <a:xfrm>
            <a:off x="208514" y="1701488"/>
            <a:ext cx="8611958" cy="3737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6F6F1B-4607-DB99-3338-190D0B47D756}"/>
              </a:ext>
            </a:extLst>
          </p:cNvPr>
          <p:cNvSpPr/>
          <p:nvPr/>
        </p:nvSpPr>
        <p:spPr bwMode="auto">
          <a:xfrm>
            <a:off x="210424" y="1048376"/>
            <a:ext cx="8640960" cy="2160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28532C-456D-5623-2C12-2FD1A8C898B5}"/>
              </a:ext>
            </a:extLst>
          </p:cNvPr>
          <p:cNvSpPr/>
          <p:nvPr/>
        </p:nvSpPr>
        <p:spPr bwMode="auto">
          <a:xfrm>
            <a:off x="208514" y="2385604"/>
            <a:ext cx="8683966" cy="4877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AD1E16-566C-FF48-C700-82D15947C4B6}"/>
              </a:ext>
            </a:extLst>
          </p:cNvPr>
          <p:cNvSpPr/>
          <p:nvPr/>
        </p:nvSpPr>
        <p:spPr bwMode="auto">
          <a:xfrm>
            <a:off x="8160920" y="3890398"/>
            <a:ext cx="659552" cy="21544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수정</a:t>
            </a:r>
          </a:p>
        </p:txBody>
      </p:sp>
      <p:sp>
        <p:nvSpPr>
          <p:cNvPr id="15" name="타원 9">
            <a:extLst>
              <a:ext uri="{FF2B5EF4-FFF2-40B4-BE49-F238E27FC236}">
                <a16:creationId xmlns:a16="http://schemas.microsoft.com/office/drawing/2014/main" id="{23A2D472-AAD7-D26D-F0D0-9C2CE8F73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2804" y="1066388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7" name="타원 9">
            <a:extLst>
              <a:ext uri="{FF2B5EF4-FFF2-40B4-BE49-F238E27FC236}">
                <a16:creationId xmlns:a16="http://schemas.microsoft.com/office/drawing/2014/main" id="{D8B6F60D-61D8-0F37-D855-17FCCDD7D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1455" y="2522760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" name="타원 9">
            <a:extLst>
              <a:ext uri="{FF2B5EF4-FFF2-40B4-BE49-F238E27FC236}">
                <a16:creationId xmlns:a16="http://schemas.microsoft.com/office/drawing/2014/main" id="{0B089417-61FB-518F-4055-582E384BC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1455" y="3171054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9" name="타원 9">
            <a:extLst>
              <a:ext uri="{FF2B5EF4-FFF2-40B4-BE49-F238E27FC236}">
                <a16:creationId xmlns:a16="http://schemas.microsoft.com/office/drawing/2014/main" id="{E5B80926-D4C4-BB3F-B202-8E51A0D4C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683" y="4779919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2" name="타원 9">
            <a:extLst>
              <a:ext uri="{FF2B5EF4-FFF2-40B4-BE49-F238E27FC236}">
                <a16:creationId xmlns:a16="http://schemas.microsoft.com/office/drawing/2014/main" id="{CDCA5C4D-DC73-C5EE-3847-90193CE77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1610" y="3887216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3" name="타원 9">
            <a:extLst>
              <a:ext uri="{FF2B5EF4-FFF2-40B4-BE49-F238E27FC236}">
                <a16:creationId xmlns:a16="http://schemas.microsoft.com/office/drawing/2014/main" id="{47E39A5C-9C15-6910-EA7D-6EF10C228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872" y="4804266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841AB7-5D96-1D92-4C7A-98803F46653A}"/>
              </a:ext>
            </a:extLst>
          </p:cNvPr>
          <p:cNvSpPr/>
          <p:nvPr/>
        </p:nvSpPr>
        <p:spPr bwMode="auto">
          <a:xfrm>
            <a:off x="251520" y="3279925"/>
            <a:ext cx="426720" cy="2154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color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9A25FC-7E6E-1219-AC3B-CDEBA129E1FC}"/>
              </a:ext>
            </a:extLst>
          </p:cNvPr>
          <p:cNvSpPr/>
          <p:nvPr/>
        </p:nvSpPr>
        <p:spPr bwMode="auto">
          <a:xfrm>
            <a:off x="2987824" y="3261054"/>
            <a:ext cx="720080" cy="2154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파일 선택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E0CDE4-5D4D-B68E-AB0C-385A43C64B07}"/>
              </a:ext>
            </a:extLst>
          </p:cNvPr>
          <p:cNvSpPr/>
          <p:nvPr/>
        </p:nvSpPr>
        <p:spPr bwMode="auto">
          <a:xfrm>
            <a:off x="149534" y="3035404"/>
            <a:ext cx="7950858" cy="54912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E60A4B-828B-838C-B05E-7895F7C62698}"/>
              </a:ext>
            </a:extLst>
          </p:cNvPr>
          <p:cNvSpPr/>
          <p:nvPr/>
        </p:nvSpPr>
        <p:spPr bwMode="auto">
          <a:xfrm>
            <a:off x="7539876" y="3874884"/>
            <a:ext cx="588623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u="sng">
                <a:solidFill>
                  <a:srgbClr val="0070C0"/>
                </a:solidFill>
              </a:rPr>
              <a:t>메인화면</a:t>
            </a:r>
            <a:endParaRPr lang="ko-KR" altLang="en-US" b="1" u="sng" dirty="0">
              <a:solidFill>
                <a:srgbClr val="0070C0"/>
              </a:solidFill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5826319-18BA-6F2B-F5C1-914FCB64A88F}"/>
              </a:ext>
            </a:extLst>
          </p:cNvPr>
          <p:cNvSpPr/>
          <p:nvPr/>
        </p:nvSpPr>
        <p:spPr bwMode="auto">
          <a:xfrm>
            <a:off x="7539876" y="3682196"/>
            <a:ext cx="1352604" cy="52714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4214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85679-0351-053A-E8A8-E2BF3492D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2122CE4-ACD0-AFD0-CE5F-05111FE30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59" y="555014"/>
            <a:ext cx="8928992" cy="36004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ko-KR" altLang="en-US" sz="1600" b="1" dirty="0"/>
              <a:t>메모 제목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메모 </a:t>
            </a:r>
            <a:r>
              <a:rPr lang="en-US" altLang="ko-KR" sz="1600" b="1" dirty="0"/>
              <a:t>2</a:t>
            </a:r>
          </a:p>
          <a:p>
            <a:pPr marL="0" indent="0">
              <a:buNone/>
            </a:pPr>
            <a:r>
              <a:rPr lang="en-US" altLang="ko-KR" sz="1600" b="1" dirty="0"/>
              <a:t> </a:t>
            </a:r>
            <a:r>
              <a:rPr lang="ko-KR" altLang="en-US" b="1" dirty="0"/>
              <a:t>메모 번호</a:t>
            </a:r>
            <a:r>
              <a:rPr lang="en-US" altLang="ko-KR" b="1" dirty="0"/>
              <a:t>: 2</a:t>
            </a: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ko-KR" altLang="en-US" b="1" dirty="0"/>
              <a:t>배경색</a:t>
            </a:r>
            <a:r>
              <a:rPr lang="en-US" altLang="ko-KR" b="1" dirty="0"/>
              <a:t>: blue</a:t>
            </a: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ko-KR" altLang="en-US" b="1" dirty="0"/>
              <a:t>중요 여부</a:t>
            </a:r>
            <a:r>
              <a:rPr lang="en-US" altLang="ko-KR" b="1" dirty="0"/>
              <a:t>: X</a:t>
            </a: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ko-KR" altLang="en-US" b="1" dirty="0"/>
              <a:t>작성일</a:t>
            </a:r>
            <a:r>
              <a:rPr lang="en-US" altLang="ko-KR" b="1" dirty="0"/>
              <a:t>: 2025-06-16</a:t>
            </a: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ko-KR" altLang="en-US" b="1" dirty="0"/>
              <a:t>내용</a:t>
            </a:r>
            <a:r>
              <a:rPr lang="en-US" altLang="ko-KR" b="1" dirty="0"/>
              <a:t>: </a:t>
            </a:r>
            <a:r>
              <a:rPr lang="ko-KR" altLang="en-US" b="1" dirty="0"/>
              <a:t>메모 </a:t>
            </a:r>
            <a:r>
              <a:rPr lang="en-US" altLang="ko-KR" b="1" dirty="0"/>
              <a:t>222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ko-KR" altLang="en-US" b="1" dirty="0"/>
              <a:t>첨부 파일</a:t>
            </a:r>
            <a:r>
              <a:rPr lang="en-US" altLang="ko-KR" b="1" dirty="0"/>
              <a:t>: [</a:t>
            </a:r>
            <a:r>
              <a:rPr lang="ko-KR" altLang="en-US" b="1" dirty="0"/>
              <a:t>그림 이미지</a:t>
            </a:r>
            <a:r>
              <a:rPr lang="en-US" altLang="ko-KR" b="1" dirty="0"/>
              <a:t>]</a:t>
            </a:r>
          </a:p>
          <a:p>
            <a:pPr marL="0" indent="0">
              <a:buNone/>
            </a:pPr>
            <a:r>
              <a:rPr lang="en-US" altLang="ko-KR" b="1" dirty="0"/>
              <a:t>		</a:t>
            </a:r>
            <a:endParaRPr lang="en-US" altLang="ko-KR" sz="1000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19057D-02AA-4C5B-342C-F825307BC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875" y="4435830"/>
            <a:ext cx="8605621" cy="207600"/>
          </a:xfrm>
        </p:spPr>
        <p:txBody>
          <a:bodyPr/>
          <a:lstStyle/>
          <a:p>
            <a:r>
              <a:rPr lang="ko-KR" altLang="en-US" dirty="0"/>
              <a:t>메모에 대한 상세 정보가 표시된다</a:t>
            </a:r>
            <a:r>
              <a:rPr lang="en-US" altLang="ko-KR" dirty="0"/>
              <a:t>. (</a:t>
            </a:r>
            <a:r>
              <a:rPr lang="ko-KR" altLang="en-US" dirty="0"/>
              <a:t>메모의 배경색은 지정한 색으로 설정된다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dirty="0"/>
              <a:t>메모 관리화면으로 돌아갈 수 있다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D7D0B8-19E3-803E-06C5-2667EBEF43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456" y="248039"/>
            <a:ext cx="971600" cy="176553"/>
          </a:xfrm>
        </p:spPr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D0AB88-FA6A-9AFD-3ABB-FD2C8F4414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MemoView.jsp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34017B9-11F8-3FE6-FDB0-82512E200B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김은규</a:t>
            </a:r>
            <a:r>
              <a:rPr lang="en-US" altLang="ko-KR" dirty="0"/>
              <a:t>(12224414)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8ADB794-6445-2DE3-1333-8EDB9C2B10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2025-06-16</a:t>
            </a:r>
            <a:endParaRPr lang="ko-KR" altLang="en-US" dirty="0"/>
          </a:p>
        </p:txBody>
      </p:sp>
      <p:sp>
        <p:nvSpPr>
          <p:cNvPr id="5130" name="타원 9">
            <a:extLst>
              <a:ext uri="{FF2B5EF4-FFF2-40B4-BE49-F238E27FC236}">
                <a16:creationId xmlns:a16="http://schemas.microsoft.com/office/drawing/2014/main" id="{ECA4301C-CDF4-D282-E3EE-76958D736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461285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6" name="타원 9">
            <a:extLst>
              <a:ext uri="{FF2B5EF4-FFF2-40B4-BE49-F238E27FC236}">
                <a16:creationId xmlns:a16="http://schemas.microsoft.com/office/drawing/2014/main" id="{2ADDB7D2-674B-E190-12E1-B16AA2ED5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75" y="4787431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5A8C9A-A168-7112-B294-6428013DAC6D}"/>
              </a:ext>
            </a:extLst>
          </p:cNvPr>
          <p:cNvSpPr/>
          <p:nvPr/>
        </p:nvSpPr>
        <p:spPr bwMode="auto">
          <a:xfrm flipV="1">
            <a:off x="208515" y="560241"/>
            <a:ext cx="5227582" cy="23386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타원 9">
            <a:extLst>
              <a:ext uri="{FF2B5EF4-FFF2-40B4-BE49-F238E27FC236}">
                <a16:creationId xmlns:a16="http://schemas.microsoft.com/office/drawing/2014/main" id="{B3BEF8D4-643E-BCD1-5316-79DF2C72F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816" y="988086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7" name="타원 9">
            <a:extLst>
              <a:ext uri="{FF2B5EF4-FFF2-40B4-BE49-F238E27FC236}">
                <a16:creationId xmlns:a16="http://schemas.microsoft.com/office/drawing/2014/main" id="{711877EB-5021-8852-63FC-8557B6B5B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58" y="3056264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8BDC42-8D29-64EC-2F1E-41DF18F891DA}"/>
              </a:ext>
            </a:extLst>
          </p:cNvPr>
          <p:cNvSpPr/>
          <p:nvPr/>
        </p:nvSpPr>
        <p:spPr bwMode="auto">
          <a:xfrm>
            <a:off x="149535" y="3039944"/>
            <a:ext cx="588623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u="sng" dirty="0">
                <a:solidFill>
                  <a:srgbClr val="0070C0"/>
                </a:solidFill>
              </a:rPr>
              <a:t>메모목록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837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C9B3B-381D-813D-478D-1CA06D4B8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91050EE-4C11-91C2-85D6-159E7D002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59" y="555014"/>
            <a:ext cx="8928992" cy="36004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en-US" altLang="ko-KR" sz="1600" b="1" dirty="0"/>
              <a:t>			           </a:t>
            </a:r>
            <a:r>
              <a:rPr lang="ko-KR" altLang="en-US" sz="1600" b="1" dirty="0"/>
              <a:t>카테고리 관리</a:t>
            </a:r>
            <a:endParaRPr lang="en-US" altLang="ko-KR" sz="1600" b="1" dirty="0"/>
          </a:p>
          <a:p>
            <a:pPr marL="0" indent="0" algn="ctr">
              <a:buNone/>
            </a:pP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b="1" dirty="0"/>
              <a:t>		</a:t>
            </a:r>
            <a:r>
              <a:rPr lang="ko-KR" altLang="en-US" b="1" dirty="0"/>
              <a:t>카테고리 </a:t>
            </a:r>
            <a:r>
              <a:rPr lang="en-US" altLang="ko-KR" b="1" dirty="0"/>
              <a:t>1 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메모 </a:t>
            </a:r>
            <a:r>
              <a:rPr lang="en-US" altLang="ko-KR" sz="1000" b="1" dirty="0"/>
              <a:t>1</a:t>
            </a:r>
            <a:r>
              <a:rPr lang="ko-KR" altLang="en-US" sz="1000" b="1" dirty="0"/>
              <a:t>개</a:t>
            </a:r>
            <a:r>
              <a:rPr lang="en-US" altLang="ko-KR" sz="1000" b="1" dirty="0"/>
              <a:t>) </a:t>
            </a:r>
            <a:r>
              <a:rPr lang="en-US" altLang="ko-KR" b="1" dirty="0"/>
              <a:t>( </a:t>
            </a:r>
            <a:r>
              <a:rPr lang="ko-KR" altLang="en-US" b="1" u="sng" dirty="0">
                <a:solidFill>
                  <a:srgbClr val="0070C0"/>
                </a:solidFill>
              </a:rPr>
              <a:t>수정</a:t>
            </a:r>
            <a:r>
              <a:rPr lang="ko-KR" altLang="en-US" b="1" dirty="0"/>
              <a:t> </a:t>
            </a:r>
            <a:r>
              <a:rPr lang="en-US" altLang="ko-KR" b="1" dirty="0"/>
              <a:t>| </a:t>
            </a:r>
            <a:r>
              <a:rPr lang="ko-KR" altLang="en-US" b="1" u="sng" dirty="0">
                <a:solidFill>
                  <a:srgbClr val="0070C0"/>
                </a:solidFill>
              </a:rPr>
              <a:t>삭제</a:t>
            </a:r>
            <a:r>
              <a:rPr lang="ko-KR" altLang="en-US" b="1" dirty="0"/>
              <a:t> </a:t>
            </a:r>
            <a:r>
              <a:rPr lang="en-US" altLang="ko-KR" b="1" dirty="0"/>
              <a:t>)</a:t>
            </a:r>
          </a:p>
          <a:p>
            <a:pPr marL="0" indent="0">
              <a:buNone/>
            </a:pPr>
            <a:r>
              <a:rPr lang="en-US" altLang="ko-KR" b="1" dirty="0"/>
              <a:t>		</a:t>
            </a:r>
            <a:r>
              <a:rPr lang="ko-KR" altLang="en-US" b="1" dirty="0"/>
              <a:t>카테고리 </a:t>
            </a:r>
            <a:r>
              <a:rPr lang="en-US" altLang="ko-KR" b="1" dirty="0"/>
              <a:t>2 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메모 </a:t>
            </a:r>
            <a:r>
              <a:rPr lang="en-US" altLang="ko-KR" sz="1000" b="1" dirty="0"/>
              <a:t>1</a:t>
            </a:r>
            <a:r>
              <a:rPr lang="ko-KR" altLang="en-US" sz="1000" b="1" dirty="0"/>
              <a:t>개</a:t>
            </a:r>
            <a:r>
              <a:rPr lang="en-US" altLang="ko-KR" sz="1000" b="1" dirty="0"/>
              <a:t>) ( </a:t>
            </a:r>
            <a:r>
              <a:rPr lang="ko-KR" altLang="en-US" b="1" u="sng" dirty="0">
                <a:solidFill>
                  <a:srgbClr val="0070C0"/>
                </a:solidFill>
              </a:rPr>
              <a:t>수정</a:t>
            </a:r>
            <a:r>
              <a:rPr lang="ko-KR" altLang="en-US" b="1" dirty="0"/>
              <a:t> </a:t>
            </a:r>
            <a:r>
              <a:rPr lang="en-US" altLang="ko-KR" b="1" dirty="0"/>
              <a:t>| </a:t>
            </a:r>
            <a:r>
              <a:rPr lang="ko-KR" altLang="en-US" b="1" u="sng" dirty="0">
                <a:solidFill>
                  <a:srgbClr val="0070C0"/>
                </a:solidFill>
              </a:rPr>
              <a:t>삭제</a:t>
            </a:r>
            <a:r>
              <a:rPr lang="ko-KR" altLang="en-US" b="1" dirty="0"/>
              <a:t> </a:t>
            </a:r>
            <a:r>
              <a:rPr lang="en-US" altLang="ko-KR" b="1" dirty="0"/>
              <a:t>)</a:t>
            </a:r>
          </a:p>
          <a:p>
            <a:pPr marL="0" indent="0">
              <a:buNone/>
            </a:pPr>
            <a:r>
              <a:rPr lang="en-US" altLang="ko-KR" sz="1600" b="1" dirty="0"/>
              <a:t>		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426066-8DD7-864C-BC75-2CAEB0D01B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875" y="4435830"/>
            <a:ext cx="8605621" cy="207600"/>
          </a:xfrm>
        </p:spPr>
        <p:txBody>
          <a:bodyPr/>
          <a:lstStyle/>
          <a:p>
            <a:r>
              <a:rPr lang="ko-KR" altLang="en-US" dirty="0"/>
              <a:t>현재 저장되어 있는 카테고리들과 메모 개수가 모두 표시 된다</a:t>
            </a:r>
            <a:r>
              <a:rPr lang="en-US" altLang="ko-KR" dirty="0"/>
              <a:t>. (</a:t>
            </a:r>
            <a:r>
              <a:rPr lang="ko-KR" altLang="en-US" dirty="0"/>
              <a:t>메모가 없는 경우 포함</a:t>
            </a:r>
            <a:r>
              <a:rPr lang="en-US" altLang="ko-KR" dirty="0"/>
              <a:t>)	        </a:t>
            </a:r>
            <a:r>
              <a:rPr lang="ko-KR" altLang="en-US" dirty="0"/>
              <a:t>카테고리 수정 및 삭제 페이지로 이동할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카테고리 등록 페이지로 이동하거나 메인 화면 페이지로 이동할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3968ED-B742-4320-DC70-55F2B7AD57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456" y="248039"/>
            <a:ext cx="971600" cy="176553"/>
          </a:xfrm>
        </p:spPr>
        <p:txBody>
          <a:bodyPr/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6F4583-394B-B5C0-550D-40308AD64F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CategoryManage.jsp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335DAD3-08ED-F5D5-54DD-4BB9C916C4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김은규</a:t>
            </a:r>
            <a:r>
              <a:rPr lang="en-US" altLang="ko-KR" dirty="0"/>
              <a:t>(12224414)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4B3B75D-7852-EBFE-9F58-B1510CE03E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2025-06-16</a:t>
            </a:r>
            <a:endParaRPr lang="ko-KR" altLang="en-US" dirty="0"/>
          </a:p>
        </p:txBody>
      </p:sp>
      <p:sp>
        <p:nvSpPr>
          <p:cNvPr id="5130" name="타원 9">
            <a:extLst>
              <a:ext uri="{FF2B5EF4-FFF2-40B4-BE49-F238E27FC236}">
                <a16:creationId xmlns:a16="http://schemas.microsoft.com/office/drawing/2014/main" id="{4013FB61-FAD5-BAAA-F587-95ABF588B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461285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6" name="타원 9">
            <a:extLst>
              <a:ext uri="{FF2B5EF4-FFF2-40B4-BE49-F238E27FC236}">
                <a16:creationId xmlns:a16="http://schemas.microsoft.com/office/drawing/2014/main" id="{A0CFED37-7932-D607-82B5-C387D2A8C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75" y="4787431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ABD996-BF4B-1FC9-04D0-F79564B66353}"/>
              </a:ext>
            </a:extLst>
          </p:cNvPr>
          <p:cNvSpPr/>
          <p:nvPr/>
        </p:nvSpPr>
        <p:spPr bwMode="auto">
          <a:xfrm flipV="1">
            <a:off x="1962055" y="1042587"/>
            <a:ext cx="5184576" cy="1139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타원 9">
            <a:extLst>
              <a:ext uri="{FF2B5EF4-FFF2-40B4-BE49-F238E27FC236}">
                <a16:creationId xmlns:a16="http://schemas.microsoft.com/office/drawing/2014/main" id="{7562FF5F-ECB9-FE91-2784-5A21732E1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952587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7" name="타원 9">
            <a:extLst>
              <a:ext uri="{FF2B5EF4-FFF2-40B4-BE49-F238E27FC236}">
                <a16:creationId xmlns:a16="http://schemas.microsoft.com/office/drawing/2014/main" id="{BEFDA7AD-1735-0DF4-9144-94EB145B7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582" y="2289238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2EE3E22-7F0C-5985-E57D-34B64895DE8C}"/>
              </a:ext>
            </a:extLst>
          </p:cNvPr>
          <p:cNvSpPr/>
          <p:nvPr/>
        </p:nvSpPr>
        <p:spPr bwMode="auto">
          <a:xfrm>
            <a:off x="3334582" y="2247492"/>
            <a:ext cx="2186817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u="sng" dirty="0">
                <a:solidFill>
                  <a:srgbClr val="0070C0"/>
                </a:solidFill>
              </a:rPr>
              <a:t>카테고리 등록하기 </a:t>
            </a:r>
            <a:r>
              <a:rPr lang="en-US" altLang="ko-KR" b="1" u="sng" dirty="0">
                <a:solidFill>
                  <a:srgbClr val="0070C0"/>
                </a:solidFill>
              </a:rPr>
              <a:t>| </a:t>
            </a:r>
            <a:r>
              <a:rPr lang="ko-KR" altLang="en-US" b="1" u="sng" dirty="0" err="1">
                <a:solidFill>
                  <a:srgbClr val="0070C0"/>
                </a:solidFill>
              </a:rPr>
              <a:t>메인화면으로</a:t>
            </a:r>
            <a:r>
              <a:rPr lang="ko-KR" altLang="en-US" b="1" u="sng" dirty="0">
                <a:solidFill>
                  <a:srgbClr val="0070C0"/>
                </a:solidFill>
              </a:rPr>
              <a:t> 돌아가기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타원 9">
            <a:extLst>
              <a:ext uri="{FF2B5EF4-FFF2-40B4-BE49-F238E27FC236}">
                <a16:creationId xmlns:a16="http://schemas.microsoft.com/office/drawing/2014/main" id="{65128EC8-A60B-AEFC-C96E-C405EBF26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920" y="988086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40A13E5-F2D5-248E-E67A-8A27FB6E7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4461285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24B8C0-D573-8CB6-A0BF-7A9AD0647AFC}"/>
              </a:ext>
            </a:extLst>
          </p:cNvPr>
          <p:cNvSpPr/>
          <p:nvPr/>
        </p:nvSpPr>
        <p:spPr bwMode="auto">
          <a:xfrm>
            <a:off x="3419872" y="1168087"/>
            <a:ext cx="1080120" cy="53956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510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EDAA1-A973-4CBA-729A-FFA769EBE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7722F79-434B-E740-5AFD-80CB10DA1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59" y="555014"/>
            <a:ext cx="8928992" cy="36004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en-US" altLang="ko-KR" sz="1600" b="1" dirty="0"/>
              <a:t>			         </a:t>
            </a:r>
            <a:r>
              <a:rPr lang="ko-KR" altLang="en-US" sz="1600" b="1" dirty="0"/>
              <a:t>카테고리 등록</a:t>
            </a:r>
            <a:endParaRPr lang="en-US" altLang="ko-KR" sz="1600" b="1" dirty="0"/>
          </a:p>
          <a:p>
            <a:pPr marL="0" indent="0">
              <a:buNone/>
            </a:pP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b="1" dirty="0"/>
              <a:t>		</a:t>
            </a:r>
            <a:r>
              <a:rPr lang="ko-KR" altLang="en-US" b="1" dirty="0"/>
              <a:t>카테고리명</a:t>
            </a:r>
            <a:r>
              <a:rPr lang="en-US" altLang="ko-KR" sz="1600" b="1" dirty="0"/>
              <a:t>	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52F2F6-9B9B-0EE7-DE61-18C02C5E95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875" y="4435830"/>
            <a:ext cx="8605621" cy="207600"/>
          </a:xfrm>
        </p:spPr>
        <p:txBody>
          <a:bodyPr/>
          <a:lstStyle/>
          <a:p>
            <a:r>
              <a:rPr lang="ko-KR" altLang="en-US" dirty="0"/>
              <a:t>새로 등록할 카테고리명을 입력하고</a:t>
            </a:r>
            <a:r>
              <a:rPr lang="en-US" altLang="ko-KR" dirty="0"/>
              <a:t>, </a:t>
            </a:r>
            <a:r>
              <a:rPr lang="ko-KR" altLang="en-US" dirty="0"/>
              <a:t>등록할 수 있다</a:t>
            </a:r>
            <a:r>
              <a:rPr lang="en-US" altLang="ko-KR" dirty="0"/>
              <a:t>. (</a:t>
            </a:r>
            <a:r>
              <a:rPr lang="ko-KR" altLang="en-US" dirty="0"/>
              <a:t>이미 있는 카테고리는 입력할 수 없고</a:t>
            </a:r>
            <a:r>
              <a:rPr lang="en-US" altLang="ko-KR" dirty="0"/>
              <a:t>, </a:t>
            </a:r>
            <a:r>
              <a:rPr lang="ko-KR" altLang="en-US" dirty="0"/>
              <a:t>카테고리 명을 비워둔 채로 등록할 수 없다</a:t>
            </a:r>
            <a:r>
              <a:rPr lang="en-US" altLang="ko-KR" dirty="0"/>
              <a:t>.)	</a:t>
            </a:r>
          </a:p>
          <a:p>
            <a:endParaRPr lang="en-US" altLang="ko-KR" dirty="0"/>
          </a:p>
          <a:p>
            <a:r>
              <a:rPr lang="ko-KR" altLang="en-US" dirty="0"/>
              <a:t>카테고리 목록 페이지로 이동할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D583D4-94F6-A980-B017-AC4FB59561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456" y="248039"/>
            <a:ext cx="971600" cy="176553"/>
          </a:xfrm>
        </p:spPr>
        <p:txBody>
          <a:bodyPr/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19E316-3A8B-A920-1C5F-FD569BC9EA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CategoryAdd.jsp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134DFD1-114B-3ED1-76C1-3F2117A277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김은규</a:t>
            </a:r>
            <a:r>
              <a:rPr lang="en-US" altLang="ko-KR" dirty="0"/>
              <a:t>(12224414)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678BC10-1284-BD99-7FEC-DD0BF33666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2025-06-16</a:t>
            </a:r>
            <a:endParaRPr lang="ko-KR" altLang="en-US" dirty="0"/>
          </a:p>
        </p:txBody>
      </p:sp>
      <p:sp>
        <p:nvSpPr>
          <p:cNvPr id="5130" name="타원 9">
            <a:extLst>
              <a:ext uri="{FF2B5EF4-FFF2-40B4-BE49-F238E27FC236}">
                <a16:creationId xmlns:a16="http://schemas.microsoft.com/office/drawing/2014/main" id="{5F8AB619-5484-A810-1387-4385C79C7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461285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6" name="타원 9">
            <a:extLst>
              <a:ext uri="{FF2B5EF4-FFF2-40B4-BE49-F238E27FC236}">
                <a16:creationId xmlns:a16="http://schemas.microsoft.com/office/drawing/2014/main" id="{38D67512-3820-ABF5-ED06-C3BEBDB1B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75" y="4787431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3D573F-9C90-4B5E-51B3-0A56AC62B241}"/>
              </a:ext>
            </a:extLst>
          </p:cNvPr>
          <p:cNvSpPr/>
          <p:nvPr/>
        </p:nvSpPr>
        <p:spPr bwMode="auto">
          <a:xfrm flipV="1">
            <a:off x="1979712" y="1170863"/>
            <a:ext cx="4752528" cy="14728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타원 9">
            <a:extLst>
              <a:ext uri="{FF2B5EF4-FFF2-40B4-BE49-F238E27FC236}">
                <a16:creationId xmlns:a16="http://schemas.microsoft.com/office/drawing/2014/main" id="{7CE1970B-6058-4B79-EBBA-3CCF11AEB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7227" y="1279260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7" name="타원 9">
            <a:extLst>
              <a:ext uri="{FF2B5EF4-FFF2-40B4-BE49-F238E27FC236}">
                <a16:creationId xmlns:a16="http://schemas.microsoft.com/office/drawing/2014/main" id="{64E37FAF-B48B-F4E6-7BE2-FB6EFD811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582" y="2289238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3A51BC7-B002-7E15-813C-023BA0E88347}"/>
              </a:ext>
            </a:extLst>
          </p:cNvPr>
          <p:cNvSpPr/>
          <p:nvPr/>
        </p:nvSpPr>
        <p:spPr bwMode="auto">
          <a:xfrm>
            <a:off x="3491880" y="2361826"/>
            <a:ext cx="1463862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u="sng" dirty="0">
                <a:solidFill>
                  <a:srgbClr val="0070C0"/>
                </a:solidFill>
              </a:rPr>
              <a:t>카테고리 목록으로 돌아가기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99E6DC-8A6C-1EB7-0304-D01703874132}"/>
              </a:ext>
            </a:extLst>
          </p:cNvPr>
          <p:cNvSpPr/>
          <p:nvPr/>
        </p:nvSpPr>
        <p:spPr bwMode="auto">
          <a:xfrm>
            <a:off x="2051720" y="1491630"/>
            <a:ext cx="2088232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F98A51-C910-A69B-4510-F30D70B1E524}"/>
              </a:ext>
            </a:extLst>
          </p:cNvPr>
          <p:cNvSpPr/>
          <p:nvPr/>
        </p:nvSpPr>
        <p:spPr bwMode="auto">
          <a:xfrm>
            <a:off x="2061303" y="1936889"/>
            <a:ext cx="736099" cy="26161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등록하기</a:t>
            </a:r>
          </a:p>
        </p:txBody>
      </p:sp>
    </p:spTree>
    <p:extLst>
      <p:ext uri="{BB962C8B-B14F-4D97-AF65-F5344CB8AC3E}">
        <p14:creationId xmlns:p14="http://schemas.microsoft.com/office/powerpoint/2010/main" val="257552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29A48-8E51-A662-490D-3A872EAE8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4650150-175C-AB7A-0864-079C1A942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59" y="555014"/>
            <a:ext cx="8928992" cy="36004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ko-KR" altLang="en-US" sz="1600" b="1" dirty="0"/>
              <a:t>카테고리 수정</a:t>
            </a:r>
            <a:endParaRPr lang="en-US" altLang="ko-KR" sz="1600" b="1" dirty="0"/>
          </a:p>
          <a:p>
            <a:pPr marL="0" indent="0">
              <a:buNone/>
            </a:pPr>
            <a:endParaRPr lang="en-US" altLang="ko-KR" sz="1000" b="1" dirty="0"/>
          </a:p>
          <a:p>
            <a:pPr marL="0" indent="0">
              <a:buNone/>
            </a:pPr>
            <a:r>
              <a:rPr lang="ko-KR" altLang="en-US" sz="1000" b="1" dirty="0"/>
              <a:t>기존 카테고리명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카테고리 </a:t>
            </a:r>
            <a:r>
              <a:rPr lang="en-US" altLang="ko-KR" sz="1000" b="1" dirty="0"/>
              <a:t>1</a:t>
            </a:r>
          </a:p>
          <a:p>
            <a:pPr marL="0" indent="0">
              <a:buNone/>
            </a:pPr>
            <a:endParaRPr lang="en-US" altLang="ko-KR" sz="1000" b="1" dirty="0"/>
          </a:p>
          <a:p>
            <a:pPr marL="0" indent="0">
              <a:buNone/>
            </a:pPr>
            <a:r>
              <a:rPr lang="ko-KR" altLang="en-US" sz="1000" b="1" dirty="0"/>
              <a:t>새 카테고리 명</a:t>
            </a:r>
            <a:r>
              <a:rPr lang="en-US" altLang="ko-KR" sz="1000" b="1" dirty="0"/>
              <a:t>: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328C07-91FC-1397-D04B-BFA8DCDEE2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875" y="4435830"/>
            <a:ext cx="8605621" cy="207600"/>
          </a:xfrm>
        </p:spPr>
        <p:txBody>
          <a:bodyPr/>
          <a:lstStyle/>
          <a:p>
            <a:r>
              <a:rPr lang="ko-KR" altLang="en-US" dirty="0"/>
              <a:t>기존의 카테고리를 보여주고</a:t>
            </a:r>
            <a:r>
              <a:rPr lang="en-US" altLang="ko-KR" dirty="0"/>
              <a:t>, </a:t>
            </a:r>
            <a:r>
              <a:rPr lang="ko-KR" altLang="en-US" dirty="0"/>
              <a:t>새 카테고리 명을 입력하여 수정할 수 있다</a:t>
            </a:r>
            <a:r>
              <a:rPr lang="en-US" altLang="ko-KR" dirty="0"/>
              <a:t>. (</a:t>
            </a:r>
            <a:r>
              <a:rPr lang="ko-KR" altLang="en-US" dirty="0"/>
              <a:t>중복된 카테고리로는 수정 불가능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카테고리 목록 페이지로 이동할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B07205-649D-1092-C7D0-74E7AE63CC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456" y="248039"/>
            <a:ext cx="971600" cy="176553"/>
          </a:xfrm>
        </p:spPr>
        <p:txBody>
          <a:bodyPr/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5A6F2D-1C5D-D87C-0C67-EC48889F5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CategoryEdit.jsp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20CE1C0-52FC-CC7D-A8B9-87C645DFD5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김은규</a:t>
            </a:r>
            <a:r>
              <a:rPr lang="en-US" altLang="ko-KR" dirty="0"/>
              <a:t>(12224414)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268F29B-4B87-C1EA-DD7C-6D0FEE6EB2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2025-06-16</a:t>
            </a:r>
            <a:endParaRPr lang="ko-KR" altLang="en-US" dirty="0"/>
          </a:p>
        </p:txBody>
      </p:sp>
      <p:sp>
        <p:nvSpPr>
          <p:cNvPr id="5130" name="타원 9">
            <a:extLst>
              <a:ext uri="{FF2B5EF4-FFF2-40B4-BE49-F238E27FC236}">
                <a16:creationId xmlns:a16="http://schemas.microsoft.com/office/drawing/2014/main" id="{0907FAF8-3482-0D71-47AB-C2AAF740D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461285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6" name="타원 9">
            <a:extLst>
              <a:ext uri="{FF2B5EF4-FFF2-40B4-BE49-F238E27FC236}">
                <a16:creationId xmlns:a16="http://schemas.microsoft.com/office/drawing/2014/main" id="{FA423F18-2B44-6028-96AA-F17793716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75" y="4787431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5" name="타원 9">
            <a:extLst>
              <a:ext uri="{FF2B5EF4-FFF2-40B4-BE49-F238E27FC236}">
                <a16:creationId xmlns:a16="http://schemas.microsoft.com/office/drawing/2014/main" id="{E145BBCF-5426-0EAC-4F1F-DB074F7B3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6681" y="680710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7" name="타원 9">
            <a:extLst>
              <a:ext uri="{FF2B5EF4-FFF2-40B4-BE49-F238E27FC236}">
                <a16:creationId xmlns:a16="http://schemas.microsoft.com/office/drawing/2014/main" id="{B72D26C2-B212-8C4F-24B3-6D7997C9A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821" y="1763776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C65DE0-058B-2115-57B5-E8BF6A7EE6A8}"/>
              </a:ext>
            </a:extLst>
          </p:cNvPr>
          <p:cNvSpPr/>
          <p:nvPr/>
        </p:nvSpPr>
        <p:spPr bwMode="auto">
          <a:xfrm>
            <a:off x="126959" y="1746054"/>
            <a:ext cx="1463862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u="sng" dirty="0">
                <a:solidFill>
                  <a:srgbClr val="0070C0"/>
                </a:solidFill>
              </a:rPr>
              <a:t>카테고리 목록으로 돌아가기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E222A8-6A2B-23D8-AD1F-75285CCF3D5D}"/>
              </a:ext>
            </a:extLst>
          </p:cNvPr>
          <p:cNvSpPr/>
          <p:nvPr/>
        </p:nvSpPr>
        <p:spPr bwMode="auto">
          <a:xfrm>
            <a:off x="1206177" y="1417420"/>
            <a:ext cx="1948405" cy="18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DE3ED0-C5EE-C718-A622-8E81F7BB97F8}"/>
              </a:ext>
            </a:extLst>
          </p:cNvPr>
          <p:cNvSpPr/>
          <p:nvPr/>
        </p:nvSpPr>
        <p:spPr bwMode="auto">
          <a:xfrm>
            <a:off x="3275856" y="1402727"/>
            <a:ext cx="620825" cy="215444"/>
          </a:xfrm>
          <a:prstGeom prst="rect">
            <a:avLst/>
          </a:prstGeom>
          <a:solidFill>
            <a:srgbClr val="96969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수정하기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49892E-7B9B-5603-36CD-8AF1BB996412}"/>
              </a:ext>
            </a:extLst>
          </p:cNvPr>
          <p:cNvSpPr/>
          <p:nvPr/>
        </p:nvSpPr>
        <p:spPr bwMode="auto">
          <a:xfrm>
            <a:off x="126959" y="555014"/>
            <a:ext cx="4012993" cy="118889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426629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6618</TotalTime>
  <Words>1023</Words>
  <Application>Microsoft Office PowerPoint</Application>
  <PresentationFormat>화면 슬라이드 쇼(16:9)</PresentationFormat>
  <Paragraphs>299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HY견고딕</vt:lpstr>
      <vt:lpstr>HY헤드라인M</vt:lpstr>
      <vt:lpstr>Yu Mincho Light</vt:lpstr>
      <vt:lpstr>굴림</vt:lpstr>
      <vt:lpstr>돋움</vt:lpstr>
      <vt:lpstr>딸기</vt:lpstr>
      <vt:lpstr>맑은 고딕</vt:lpstr>
      <vt:lpstr>Arial</vt:lpstr>
      <vt:lpstr>Gill Sans Ultra Bold</vt:lpstr>
      <vt:lpstr>디자인 사용자 지정</vt:lpstr>
      <vt:lpstr>기본 디자인</vt:lpstr>
      <vt:lpstr>인터넷프로그래밍  “메모 관리 프로그램 스토리보드”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상품서비스기획실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어쩌수저쩌구</dc:title>
  <dc:creator>장석윤1</dc:creator>
  <cp:lastModifiedBy>은규 김</cp:lastModifiedBy>
  <cp:revision>313</cp:revision>
  <dcterms:created xsi:type="dcterms:W3CDTF">2004-01-15T13:04:18Z</dcterms:created>
  <dcterms:modified xsi:type="dcterms:W3CDTF">2025-06-16T09:33:57Z</dcterms:modified>
</cp:coreProperties>
</file>