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318" r:id="rId3"/>
    <p:sldId id="317" r:id="rId4"/>
    <p:sldId id="323" r:id="rId5"/>
    <p:sldId id="320" r:id="rId6"/>
    <p:sldId id="322" r:id="rId7"/>
  </p:sldIdLst>
  <p:sldSz cx="9144000" cy="5143500" type="screen16x9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CC3300"/>
    <a:srgbClr val="CC0000"/>
    <a:srgbClr val="FF9933"/>
    <a:srgbClr val="CCFFCC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1995" autoAdjust="0"/>
  </p:normalViewPr>
  <p:slideViewPr>
    <p:cSldViewPr>
      <p:cViewPr varScale="1">
        <p:scale>
          <a:sx n="75" d="100"/>
          <a:sy n="75" d="100"/>
        </p:scale>
        <p:origin x="50" y="22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ko-KR" altLang="en-US" sz="3200" b="1" dirty="0">
                <a:solidFill>
                  <a:srgbClr val="0070C0"/>
                </a:solidFill>
                <a:ea typeface="HY헤드라인M" pitchFamily="18" charset="-127"/>
              </a:rPr>
              <a:t>메모 관리 프로그램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12224414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김은규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E518D2-C52E-B9A9-2313-2327847334A4}"/>
              </a:ext>
            </a:extLst>
          </p:cNvPr>
          <p:cNvSpPr/>
          <p:nvPr/>
        </p:nvSpPr>
        <p:spPr bwMode="auto">
          <a:xfrm>
            <a:off x="1696634" y="1300867"/>
            <a:ext cx="7339861" cy="289409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CE9BC63-4A7D-C338-E231-B2BCAC5FE695}"/>
              </a:ext>
            </a:extLst>
          </p:cNvPr>
          <p:cNvSpPr/>
          <p:nvPr/>
        </p:nvSpPr>
        <p:spPr bwMode="auto">
          <a:xfrm>
            <a:off x="19456" y="1248113"/>
            <a:ext cx="1616152" cy="2963291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1ED3F69-5AE3-41DE-BB98-B9A23ED781D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                                          </a:t>
            </a:r>
            <a:r>
              <a:rPr lang="ko-KR" altLang="en-US" sz="1800" b="1" dirty="0"/>
              <a:t>메모 관리 프로그램 메인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535" y="4434272"/>
            <a:ext cx="8605621" cy="1316247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검색창</a:t>
            </a:r>
            <a:r>
              <a:rPr lang="en-US" altLang="ko-KR" dirty="0"/>
              <a:t>:</a:t>
            </a:r>
            <a:r>
              <a:rPr lang="ko-KR" altLang="en-US" dirty="0"/>
              <a:t> 사용자가 키워드 검색을 통해서 키워드가 포함된 메모를 찾을 수 있도록 한다</a:t>
            </a:r>
            <a:r>
              <a:rPr lang="en-US" altLang="ko-KR" dirty="0"/>
              <a:t>.</a:t>
            </a:r>
            <a:r>
              <a:rPr lang="ko-KR" altLang="en-US" dirty="0"/>
              <a:t>               메모 관리</a:t>
            </a:r>
            <a:r>
              <a:rPr lang="en-US" altLang="ko-KR" dirty="0"/>
              <a:t>: </a:t>
            </a:r>
            <a:r>
              <a:rPr lang="ko-KR" altLang="en-US" dirty="0"/>
              <a:t>메모에 관한 각종 설정을 할 수 있는 페이지로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카테고리 목록</a:t>
            </a:r>
            <a:r>
              <a:rPr lang="en-US" altLang="ko-KR" dirty="0"/>
              <a:t>: </a:t>
            </a:r>
            <a:r>
              <a:rPr lang="ko-KR" altLang="en-US" dirty="0"/>
              <a:t>카테고리 목록을 한 눈에 알아볼 수 있도록 하고</a:t>
            </a:r>
            <a:r>
              <a:rPr lang="en-US" altLang="ko-KR" dirty="0"/>
              <a:t>, </a:t>
            </a:r>
            <a:r>
              <a:rPr lang="ko-KR" altLang="en-US" dirty="0"/>
              <a:t>원하는 카테고리에 접근할 수 있도록 한다</a:t>
            </a:r>
            <a:r>
              <a:rPr lang="en-US" altLang="ko-KR" dirty="0"/>
              <a:t>.     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카테고리 관리</a:t>
            </a:r>
            <a:r>
              <a:rPr lang="en-US" altLang="ko-KR" dirty="0"/>
              <a:t>: </a:t>
            </a:r>
            <a:r>
              <a:rPr lang="ko-KR" altLang="en-US" dirty="0"/>
              <a:t>카테고리에 관한 각종 설정을 할 수 있는 페이지로 이동한다</a:t>
            </a:r>
            <a:r>
              <a:rPr lang="en-US" altLang="ko-KR" dirty="0"/>
              <a:t>.                         </a:t>
            </a:r>
          </a:p>
          <a:p>
            <a:r>
              <a:rPr lang="ko-KR" altLang="en-US" dirty="0"/>
              <a:t> 최근 작성된 </a:t>
            </a:r>
            <a:r>
              <a:rPr lang="en-US" altLang="ko-KR" dirty="0"/>
              <a:t>3</a:t>
            </a:r>
            <a:r>
              <a:rPr lang="ko-KR" altLang="en-US" dirty="0"/>
              <a:t>개의 메모를 미리보기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메모 관리 프로그램 메인 화면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2025.03.15</a:t>
            </a:r>
            <a:endParaRPr lang="ko-KR" altLang="en-US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817015" y="99969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7CA8DA-9EDF-2615-6742-A53A8BF2B8A5}"/>
              </a:ext>
            </a:extLst>
          </p:cNvPr>
          <p:cNvSpPr/>
          <p:nvPr/>
        </p:nvSpPr>
        <p:spPr bwMode="auto">
          <a:xfrm>
            <a:off x="991056" y="984212"/>
            <a:ext cx="6023750" cy="238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검색어를 입력하세요</a:t>
            </a: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BD5DA98-EBF4-49D2-E0F3-330963327896}"/>
              </a:ext>
            </a:extLst>
          </p:cNvPr>
          <p:cNvSpPr/>
          <p:nvPr/>
        </p:nvSpPr>
        <p:spPr bwMode="auto">
          <a:xfrm>
            <a:off x="7108214" y="958672"/>
            <a:ext cx="864095" cy="289441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검색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523198-B436-5F6D-CF2A-2C942E10DE6F}"/>
              </a:ext>
            </a:extLst>
          </p:cNvPr>
          <p:cNvSpPr/>
          <p:nvPr/>
        </p:nvSpPr>
        <p:spPr bwMode="auto">
          <a:xfrm>
            <a:off x="-16597" y="1364482"/>
            <a:ext cx="1274709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Mincho Light" panose="020B0400000000000000" pitchFamily="18" charset="-128"/>
                <a:ea typeface="Yu Mincho Light" panose="020B0400000000000000" pitchFamily="18" charset="-128"/>
              </a:rPr>
              <a:t>#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Yu Mincho Light" panose="020B0400000000000000" pitchFamily="18" charset="-128"/>
              </a:rPr>
              <a:t>카테고리 목록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Yu Mincho Light" panose="020B0400000000000000" pitchFamily="18" charset="-128"/>
              <a:ea typeface="Yu Mincho Light" panose="020B0400000000000000" pitchFamily="18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43E3D-CA40-6A24-DAB9-89344DD27EE1}"/>
              </a:ext>
            </a:extLst>
          </p:cNvPr>
          <p:cNvSpPr/>
          <p:nvPr/>
        </p:nvSpPr>
        <p:spPr bwMode="auto">
          <a:xfrm>
            <a:off x="13502" y="1634869"/>
            <a:ext cx="968535" cy="7694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</a:t>
            </a:r>
            <a:r>
              <a:rPr lang="ko-KR" altLang="en-US" u="sng" dirty="0">
                <a:solidFill>
                  <a:srgbClr val="0070C0"/>
                </a:solidFill>
              </a:rPr>
              <a:t> 카테고리 </a:t>
            </a:r>
            <a:r>
              <a:rPr lang="en-US" altLang="ko-KR" u="sng" dirty="0">
                <a:solidFill>
                  <a:srgbClr val="0070C0"/>
                </a:solidFill>
              </a:rPr>
              <a:t>1 (1)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 </a:t>
            </a:r>
            <a:r>
              <a:rPr lang="ko-KR" altLang="en-US" u="sng" dirty="0">
                <a:solidFill>
                  <a:srgbClr val="0070C0"/>
                </a:solidFill>
              </a:rPr>
              <a:t>카테고리 </a:t>
            </a:r>
            <a:r>
              <a:rPr lang="en-US" altLang="ko-KR" u="sng" dirty="0">
                <a:solidFill>
                  <a:srgbClr val="0070C0"/>
                </a:solidFill>
              </a:rPr>
              <a:t>2 (3)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# </a:t>
            </a:r>
            <a:r>
              <a:rPr kumimoji="1" lang="ko-KR" altLang="en-US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8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 (8)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sng" dirty="0">
                <a:solidFill>
                  <a:srgbClr val="0070C0"/>
                </a:solidFill>
              </a:rPr>
              <a:t># </a:t>
            </a:r>
            <a:r>
              <a:rPr lang="ko-KR" altLang="en-US" u="sng" dirty="0">
                <a:solidFill>
                  <a:srgbClr val="0070C0"/>
                </a:solidFill>
              </a:rPr>
              <a:t>카테고리 </a:t>
            </a:r>
            <a:r>
              <a:rPr lang="en-US" altLang="ko-KR" u="sng" dirty="0">
                <a:solidFill>
                  <a:srgbClr val="0070C0"/>
                </a:solidFill>
              </a:rPr>
              <a:t>4 (2)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28B7EE-65E3-4F4D-409C-5C7CA1259E8C}"/>
              </a:ext>
            </a:extLst>
          </p:cNvPr>
          <p:cNvSpPr/>
          <p:nvPr/>
        </p:nvSpPr>
        <p:spPr bwMode="auto">
          <a:xfrm>
            <a:off x="-16597" y="3995960"/>
            <a:ext cx="824265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관리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E5F2F-6B92-568F-6AB2-BAC5CFB42123}"/>
              </a:ext>
            </a:extLst>
          </p:cNvPr>
          <p:cNvSpPr/>
          <p:nvPr/>
        </p:nvSpPr>
        <p:spPr bwMode="auto">
          <a:xfrm>
            <a:off x="1619672" y="1318821"/>
            <a:ext cx="2503634" cy="4001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1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최근 작성한 메모</a:t>
            </a:r>
            <a:endParaRPr kumimoji="1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707D02-F57D-0D1D-33F2-F3E902C9961D}"/>
              </a:ext>
            </a:extLst>
          </p:cNvPr>
          <p:cNvSpPr/>
          <p:nvPr/>
        </p:nvSpPr>
        <p:spPr bwMode="auto">
          <a:xfrm>
            <a:off x="8126176" y="1322183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메모 관리</a:t>
            </a:r>
          </a:p>
        </p:txBody>
      </p:sp>
      <p:sp>
        <p:nvSpPr>
          <p:cNvPr id="37" name="타원 7">
            <a:extLst>
              <a:ext uri="{FF2B5EF4-FFF2-40B4-BE49-F238E27FC236}">
                <a16:creationId xmlns:a16="http://schemas.microsoft.com/office/drawing/2014/main" id="{C874688D-4874-0D02-E17B-CCCFE5E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2" y="4473766"/>
            <a:ext cx="142288" cy="14706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8" name="타원 7">
            <a:extLst>
              <a:ext uri="{FF2B5EF4-FFF2-40B4-BE49-F238E27FC236}">
                <a16:creationId xmlns:a16="http://schemas.microsoft.com/office/drawing/2014/main" id="{39995FE6-F25F-4E41-3A18-BB33E672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558" y="142183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9" name="타원 7">
            <a:extLst>
              <a:ext uri="{FF2B5EF4-FFF2-40B4-BE49-F238E27FC236}">
                <a16:creationId xmlns:a16="http://schemas.microsoft.com/office/drawing/2014/main" id="{57716042-1887-6DD5-D081-D78F81D98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54" y="4806678"/>
            <a:ext cx="157746" cy="147059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타원 7">
            <a:extLst>
              <a:ext uri="{FF2B5EF4-FFF2-40B4-BE49-F238E27FC236}">
                <a16:creationId xmlns:a16="http://schemas.microsoft.com/office/drawing/2014/main" id="{A4B37A21-A43E-5A04-2771-91D6BA5DF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15" y="187493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1" name="타원 7">
            <a:extLst>
              <a:ext uri="{FF2B5EF4-FFF2-40B4-BE49-F238E27FC236}">
                <a16:creationId xmlns:a16="http://schemas.microsoft.com/office/drawing/2014/main" id="{92A3EB01-9C04-F187-B794-A5D75626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2843" y="133435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43" name="타원 7">
            <a:extLst>
              <a:ext uri="{FF2B5EF4-FFF2-40B4-BE49-F238E27FC236}">
                <a16:creationId xmlns:a16="http://schemas.microsoft.com/office/drawing/2014/main" id="{7DA1C99D-36A5-8193-A115-F9C104FA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12" y="4647502"/>
            <a:ext cx="142288" cy="123775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4" name="타원 7">
            <a:extLst>
              <a:ext uri="{FF2B5EF4-FFF2-40B4-BE49-F238E27FC236}">
                <a16:creationId xmlns:a16="http://schemas.microsoft.com/office/drawing/2014/main" id="{1D73A34F-8458-347D-1F6C-A597C44F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41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6" name="타원 7">
            <a:extLst>
              <a:ext uri="{FF2B5EF4-FFF2-40B4-BE49-F238E27FC236}">
                <a16:creationId xmlns:a16="http://schemas.microsoft.com/office/drawing/2014/main" id="{B2962083-386A-383F-B9C3-C5C7802E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994145"/>
            <a:ext cx="157746" cy="123038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7" name="타원 7">
            <a:extLst>
              <a:ext uri="{FF2B5EF4-FFF2-40B4-BE49-F238E27FC236}">
                <a16:creationId xmlns:a16="http://schemas.microsoft.com/office/drawing/2014/main" id="{E66B382D-BDDA-842C-501E-93188C734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481" y="4473310"/>
            <a:ext cx="180000" cy="16977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cxnSp>
        <p:nvCxnSpPr>
          <p:cNvPr id="49" name="꺾인 연결선 7">
            <a:extLst>
              <a:ext uri="{FF2B5EF4-FFF2-40B4-BE49-F238E27FC236}">
                <a16:creationId xmlns:a16="http://schemas.microsoft.com/office/drawing/2014/main" id="{7951B0A6-4EE3-5265-AD8F-95DB12F076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4997" y="1105386"/>
            <a:ext cx="935455" cy="4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9317C55F-E4BD-B2AA-DCFD-4897FC290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2" y="1355155"/>
            <a:ext cx="1168698" cy="119786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EAD305A2-A717-8173-0413-E738F808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96" y="1676800"/>
            <a:ext cx="6955084" cy="2486126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D87D2B9-B59C-26C3-823A-598A5A4640CB}"/>
              </a:ext>
            </a:extLst>
          </p:cNvPr>
          <p:cNvSpPr/>
          <p:nvPr/>
        </p:nvSpPr>
        <p:spPr bwMode="auto">
          <a:xfrm>
            <a:off x="1997015" y="1685505"/>
            <a:ext cx="6757221" cy="574191"/>
          </a:xfrm>
          <a:prstGeom prst="round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DDFF77-5CD6-B9CE-0C66-CF06A451ADA8}"/>
              </a:ext>
            </a:extLst>
          </p:cNvPr>
          <p:cNvSpPr/>
          <p:nvPr/>
        </p:nvSpPr>
        <p:spPr bwMode="auto">
          <a:xfrm>
            <a:off x="1947314" y="1898607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EA1BC4-8CFB-25C1-BC80-E9731CFEE7C3}"/>
              </a:ext>
            </a:extLst>
          </p:cNvPr>
          <p:cNvSpPr/>
          <p:nvPr/>
        </p:nvSpPr>
        <p:spPr bwMode="auto">
          <a:xfrm>
            <a:off x="1972521" y="1684697"/>
            <a:ext cx="834614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 </a:t>
            </a:r>
            <a:r>
              <a:rPr lang="ko-KR" altLang="en-US" sz="1400" b="1" dirty="0"/>
              <a:t>★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C333A6-D60D-19AE-3242-9E6C7219AD01}"/>
              </a:ext>
            </a:extLst>
          </p:cNvPr>
          <p:cNvSpPr/>
          <p:nvPr/>
        </p:nvSpPr>
        <p:spPr bwMode="auto">
          <a:xfrm>
            <a:off x="8083818" y="1698015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4F4B6C-DB19-90D5-CEED-AFC5AC4E18A5}"/>
              </a:ext>
            </a:extLst>
          </p:cNvPr>
          <p:cNvSpPr/>
          <p:nvPr/>
        </p:nvSpPr>
        <p:spPr bwMode="auto">
          <a:xfrm>
            <a:off x="1709944" y="2023890"/>
            <a:ext cx="1080120" cy="25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35A15E7-231E-851A-70F4-6DF6C506E0E5}"/>
              </a:ext>
            </a:extLst>
          </p:cNvPr>
          <p:cNvSpPr/>
          <p:nvPr/>
        </p:nvSpPr>
        <p:spPr bwMode="auto">
          <a:xfrm>
            <a:off x="1991241" y="2500302"/>
            <a:ext cx="6757221" cy="655434"/>
          </a:xfrm>
          <a:prstGeom prst="round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A53C228-B8F9-BDA1-823E-BE612CD7752A}"/>
              </a:ext>
            </a:extLst>
          </p:cNvPr>
          <p:cNvSpPr/>
          <p:nvPr/>
        </p:nvSpPr>
        <p:spPr bwMode="auto">
          <a:xfrm>
            <a:off x="1998900" y="3331978"/>
            <a:ext cx="6726806" cy="637743"/>
          </a:xfrm>
          <a:prstGeom prst="round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BE50FF-66CE-F877-927D-710E65B2FE05}"/>
              </a:ext>
            </a:extLst>
          </p:cNvPr>
          <p:cNvSpPr/>
          <p:nvPr/>
        </p:nvSpPr>
        <p:spPr bwMode="auto">
          <a:xfrm>
            <a:off x="8072843" y="3350634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5B2021F-7DF2-264D-414A-03FAF47566D7}"/>
              </a:ext>
            </a:extLst>
          </p:cNvPr>
          <p:cNvSpPr/>
          <p:nvPr/>
        </p:nvSpPr>
        <p:spPr bwMode="auto">
          <a:xfrm>
            <a:off x="8079807" y="2551078"/>
            <a:ext cx="628698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작성 날짜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577E6-D6E1-E4EF-93DE-E518A2F423C9}"/>
              </a:ext>
            </a:extLst>
          </p:cNvPr>
          <p:cNvSpPr/>
          <p:nvPr/>
        </p:nvSpPr>
        <p:spPr bwMode="auto">
          <a:xfrm>
            <a:off x="1951154" y="3315382"/>
            <a:ext cx="789850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  <a:r>
              <a:rPr lang="ko-KR" altLang="en-US" sz="1400" b="1" dirty="0"/>
              <a:t> ★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99DF62-BD0C-E81F-A7BA-95BBEF36EB56}"/>
              </a:ext>
            </a:extLst>
          </p:cNvPr>
          <p:cNvSpPr/>
          <p:nvPr/>
        </p:nvSpPr>
        <p:spPr bwMode="auto">
          <a:xfrm>
            <a:off x="1965111" y="2451103"/>
            <a:ext cx="554966" cy="30777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제목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F2784C-F80C-A141-A4FD-45C49D37ECFB}"/>
              </a:ext>
            </a:extLst>
          </p:cNvPr>
          <p:cNvSpPr/>
          <p:nvPr/>
        </p:nvSpPr>
        <p:spPr bwMode="auto">
          <a:xfrm>
            <a:off x="1947314" y="3534956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39E7C1A-9D8D-DA80-DF77-6E03B9E170F4}"/>
              </a:ext>
            </a:extLst>
          </p:cNvPr>
          <p:cNvSpPr/>
          <p:nvPr/>
        </p:nvSpPr>
        <p:spPr bwMode="auto">
          <a:xfrm>
            <a:off x="1972521" y="2669315"/>
            <a:ext cx="705642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#</a:t>
            </a:r>
            <a:r>
              <a:rPr lang="ko-KR" altLang="en-US" b="1" dirty="0"/>
              <a:t> 카테고리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160B3D1-D088-A24E-3391-EC7B3DBFCE4A}"/>
              </a:ext>
            </a:extLst>
          </p:cNvPr>
          <p:cNvSpPr/>
          <p:nvPr/>
        </p:nvSpPr>
        <p:spPr bwMode="auto">
          <a:xfrm>
            <a:off x="1702052" y="3686391"/>
            <a:ext cx="1080120" cy="25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CC4B5C-1CDD-8001-339E-7195F7CE885B}"/>
              </a:ext>
            </a:extLst>
          </p:cNvPr>
          <p:cNvSpPr/>
          <p:nvPr/>
        </p:nvSpPr>
        <p:spPr bwMode="auto">
          <a:xfrm>
            <a:off x="1723656" y="2850904"/>
            <a:ext cx="1080120" cy="2539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내용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16A53F-5DA5-1ABB-4517-5D4FF88A9B59}"/>
              </a:ext>
            </a:extLst>
          </p:cNvPr>
          <p:cNvSpPr/>
          <p:nvPr/>
        </p:nvSpPr>
        <p:spPr bwMode="auto">
          <a:xfrm>
            <a:off x="8082113" y="1998147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5BF3F8-53BA-43E1-1B15-271B99970969}"/>
              </a:ext>
            </a:extLst>
          </p:cNvPr>
          <p:cNvSpPr/>
          <p:nvPr/>
        </p:nvSpPr>
        <p:spPr bwMode="auto">
          <a:xfrm>
            <a:off x="8073693" y="3705627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EE89BC-716C-7BFD-691D-BAA77422BD59}"/>
              </a:ext>
            </a:extLst>
          </p:cNvPr>
          <p:cNvSpPr/>
          <p:nvPr/>
        </p:nvSpPr>
        <p:spPr bwMode="auto">
          <a:xfrm>
            <a:off x="8076049" y="2883490"/>
            <a:ext cx="622286" cy="2154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메모 번호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104C3-BB9D-E327-2265-FBF543531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A6BDD4D-F7AC-2D0F-2CCF-08E6E087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28" y="499360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	    </a:t>
            </a:r>
            <a:r>
              <a:rPr lang="ko-KR" altLang="en-US" sz="1800" dirty="0"/>
              <a:t>카테고리 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0B3672-D811-FA60-239F-3030364FE7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카테고리 관리 화면으로 저장된 카테고리 리스트들을 출력하는 화면이다</a:t>
            </a:r>
            <a:r>
              <a:rPr lang="en-US" altLang="ko-KR" dirty="0"/>
              <a:t>. </a:t>
            </a:r>
            <a:r>
              <a:rPr lang="ko-KR" altLang="en-US" dirty="0"/>
              <a:t>사용자가 저장한 </a:t>
            </a:r>
            <a:r>
              <a:rPr lang="ko-KR" altLang="en-US" dirty="0" err="1"/>
              <a:t>카데고리들을</a:t>
            </a:r>
            <a:r>
              <a:rPr lang="ko-KR" altLang="en-US" dirty="0"/>
              <a:t> 불러온다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저장된 카테고리들을 확인할 수 있다</a:t>
            </a:r>
            <a:r>
              <a:rPr lang="en-US" altLang="ko-KR" dirty="0"/>
              <a:t>. </a:t>
            </a:r>
            <a:r>
              <a:rPr lang="ko-KR" altLang="en-US" dirty="0"/>
              <a:t>제목을 클릭하면 해당 카테고리의 메모들을 확인할 수 있다</a:t>
            </a:r>
            <a:r>
              <a:rPr lang="en-US" altLang="ko-KR" dirty="0"/>
              <a:t>.                   </a:t>
            </a:r>
          </a:p>
          <a:p>
            <a:r>
              <a:rPr lang="ko-KR" altLang="en-US" dirty="0"/>
              <a:t>수정과 삭제 글자 클릭을 통해서 저장된 카테고리의 내용을 수정 및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검색창에 새로 만들 카테고리를 입력하고 작성을 누르면 새로운 카테고리를 생성할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2D086B-4D86-E654-BB0A-24C92D9111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FE24E6-3869-7182-8671-7D49C27E8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카테고리 관리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3A0C262-9C16-A80F-6773-C0402E2709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5079236-057F-A29F-7D0B-33DD9377B8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2025-03-15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F78ED880-DD3C-DF1A-26BC-806FC440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590218"/>
            <a:ext cx="181728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2FEE1BB7-9F3A-3845-19D5-F7049F79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23" y="1407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F6B343-9569-8E1D-5666-144DEC7CFF65}"/>
              </a:ext>
            </a:extLst>
          </p:cNvPr>
          <p:cNvSpPr/>
          <p:nvPr/>
        </p:nvSpPr>
        <p:spPr bwMode="auto">
          <a:xfrm>
            <a:off x="1308830" y="572145"/>
            <a:ext cx="1955836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D2705E-D52D-9FDA-1D67-92328FA95810}"/>
              </a:ext>
            </a:extLst>
          </p:cNvPr>
          <p:cNvSpPr/>
          <p:nvPr/>
        </p:nvSpPr>
        <p:spPr bwMode="auto">
          <a:xfrm>
            <a:off x="786785" y="986563"/>
            <a:ext cx="1091967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1 (1)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F55728-78D2-CA7A-7571-64ED3EF97B1C}"/>
              </a:ext>
            </a:extLst>
          </p:cNvPr>
          <p:cNvSpPr/>
          <p:nvPr/>
        </p:nvSpPr>
        <p:spPr bwMode="auto">
          <a:xfrm>
            <a:off x="790856" y="1319169"/>
            <a:ext cx="1091967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2 (3)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57ED71-A8A7-0631-0A26-D981B1DBE419}"/>
              </a:ext>
            </a:extLst>
          </p:cNvPr>
          <p:cNvSpPr/>
          <p:nvPr/>
        </p:nvSpPr>
        <p:spPr bwMode="auto">
          <a:xfrm>
            <a:off x="228280" y="951750"/>
            <a:ext cx="4199704" cy="3136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B3D210-43A2-58F4-DB8F-183D77DF419F}"/>
              </a:ext>
            </a:extLst>
          </p:cNvPr>
          <p:cNvCxnSpPr>
            <a:cxnSpLocks/>
          </p:cNvCxnSpPr>
          <p:nvPr/>
        </p:nvCxnSpPr>
        <p:spPr bwMode="auto">
          <a:xfrm>
            <a:off x="228280" y="1275606"/>
            <a:ext cx="4199704" cy="1360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7F9AD7-9117-5038-09E2-A03CFDC917B1}"/>
              </a:ext>
            </a:extLst>
          </p:cNvPr>
          <p:cNvCxnSpPr>
            <a:cxnSpLocks/>
          </p:cNvCxnSpPr>
          <p:nvPr/>
        </p:nvCxnSpPr>
        <p:spPr bwMode="auto">
          <a:xfrm>
            <a:off x="228280" y="1635646"/>
            <a:ext cx="41997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D0A4BF8-5609-0842-0489-1547CB410099}"/>
              </a:ext>
            </a:extLst>
          </p:cNvPr>
          <p:cNvCxnSpPr>
            <a:cxnSpLocks/>
          </p:cNvCxnSpPr>
          <p:nvPr/>
        </p:nvCxnSpPr>
        <p:spPr bwMode="auto">
          <a:xfrm>
            <a:off x="228280" y="1995686"/>
            <a:ext cx="419970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FE5848B-4418-D634-5ACA-17AA4B3AA0EA}"/>
              </a:ext>
            </a:extLst>
          </p:cNvPr>
          <p:cNvCxnSpPr>
            <a:cxnSpLocks/>
          </p:cNvCxnSpPr>
          <p:nvPr/>
        </p:nvCxnSpPr>
        <p:spPr bwMode="auto">
          <a:xfrm>
            <a:off x="254557" y="2333649"/>
            <a:ext cx="417342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37EA6-4B70-1AC2-1431-543C4D914BC8}"/>
              </a:ext>
            </a:extLst>
          </p:cNvPr>
          <p:cNvSpPr/>
          <p:nvPr/>
        </p:nvSpPr>
        <p:spPr bwMode="auto">
          <a:xfrm>
            <a:off x="786785" y="1663080"/>
            <a:ext cx="109196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3 (8)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2C7729E-78DA-CFB8-88C1-09603BACF7A6}"/>
              </a:ext>
            </a:extLst>
          </p:cNvPr>
          <p:cNvSpPr/>
          <p:nvPr/>
        </p:nvSpPr>
        <p:spPr bwMode="auto">
          <a:xfrm>
            <a:off x="786785" y="2010497"/>
            <a:ext cx="1091967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카테고리 </a:t>
            </a:r>
            <a:r>
              <a:rPr kumimoji="1" lang="en-US" altLang="ko-KR" sz="11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굴림" pitchFamily="50" charset="-127"/>
                <a:ea typeface="굴림" pitchFamily="50" charset="-127"/>
              </a:rPr>
              <a:t>4 (2)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526C9661-CE11-4F72-DA99-F27E474C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942" y="953049"/>
            <a:ext cx="1432142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EFBDCC8-A318-A32A-91AC-0166F48B117D}"/>
              </a:ext>
            </a:extLst>
          </p:cNvPr>
          <p:cNvSpPr/>
          <p:nvPr/>
        </p:nvSpPr>
        <p:spPr bwMode="auto">
          <a:xfrm>
            <a:off x="2162897" y="979908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A6A0CA-60CF-369B-3EEA-9845CE04ACD2}"/>
              </a:ext>
            </a:extLst>
          </p:cNvPr>
          <p:cNvSpPr/>
          <p:nvPr/>
        </p:nvSpPr>
        <p:spPr bwMode="auto">
          <a:xfrm>
            <a:off x="2158800" y="1312494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65F3B5-7736-6DD8-BD00-F3D7CA671138}"/>
              </a:ext>
            </a:extLst>
          </p:cNvPr>
          <p:cNvSpPr/>
          <p:nvPr/>
        </p:nvSpPr>
        <p:spPr bwMode="auto">
          <a:xfrm>
            <a:off x="2162897" y="1655834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B18CB5-62CE-AC98-2D3C-84BC2C79E594}"/>
              </a:ext>
            </a:extLst>
          </p:cNvPr>
          <p:cNvSpPr/>
          <p:nvPr/>
        </p:nvSpPr>
        <p:spPr bwMode="auto">
          <a:xfrm>
            <a:off x="2158800" y="2010497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9">
            <a:extLst>
              <a:ext uri="{FF2B5EF4-FFF2-40B4-BE49-F238E27FC236}">
                <a16:creationId xmlns:a16="http://schemas.microsoft.com/office/drawing/2014/main" id="{33D5C08E-0174-48C6-ABF7-C36196C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26" y="87027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F35B674A-1333-F141-4AD1-FFA4A0A4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22" y="951750"/>
            <a:ext cx="980565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C9CC421D-77BF-DFDA-B2A7-3FDCFAF55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77932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483144-9295-5288-466A-2F0434F1D618}"/>
              </a:ext>
            </a:extLst>
          </p:cNvPr>
          <p:cNvSpPr/>
          <p:nvPr/>
        </p:nvSpPr>
        <p:spPr bwMode="auto">
          <a:xfrm>
            <a:off x="2815847" y="983603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05DE72D-679D-1187-4F61-EF63860A4C48}"/>
              </a:ext>
            </a:extLst>
          </p:cNvPr>
          <p:cNvSpPr/>
          <p:nvPr/>
        </p:nvSpPr>
        <p:spPr bwMode="auto">
          <a:xfrm>
            <a:off x="2804410" y="1319380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550F779-14FF-F068-DC40-F9B9F08718CE}"/>
              </a:ext>
            </a:extLst>
          </p:cNvPr>
          <p:cNvSpPr/>
          <p:nvPr/>
        </p:nvSpPr>
        <p:spPr bwMode="auto">
          <a:xfrm>
            <a:off x="2804410" y="1655405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11C326-AF82-9864-34DD-C435F8867589}"/>
              </a:ext>
            </a:extLst>
          </p:cNvPr>
          <p:cNvSpPr/>
          <p:nvPr/>
        </p:nvSpPr>
        <p:spPr bwMode="auto">
          <a:xfrm>
            <a:off x="2812011" y="2006604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D2371F-F7C5-59E8-5777-0347CBA743C0}"/>
              </a:ext>
            </a:extLst>
          </p:cNvPr>
          <p:cNvSpPr/>
          <p:nvPr/>
        </p:nvSpPr>
        <p:spPr bwMode="auto">
          <a:xfrm>
            <a:off x="7730714" y="3753430"/>
            <a:ext cx="134310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새 카테고리 작성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6AD0C939-495F-CD76-438B-70BC2B1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71" y="379423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B564E271-3A76-140B-6F4C-B8CBCD2BB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56" y="495785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B81485-8782-8D15-E40D-20BC5345E38D}"/>
              </a:ext>
            </a:extLst>
          </p:cNvPr>
          <p:cNvSpPr/>
          <p:nvPr/>
        </p:nvSpPr>
        <p:spPr bwMode="auto">
          <a:xfrm>
            <a:off x="6667195" y="3776513"/>
            <a:ext cx="1175323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새로 작성할 카테고리</a:t>
            </a:r>
          </a:p>
        </p:txBody>
      </p:sp>
    </p:spTree>
    <p:extLst>
      <p:ext uri="{BB962C8B-B14F-4D97-AF65-F5344CB8AC3E}">
        <p14:creationId xmlns:p14="http://schemas.microsoft.com/office/powerpoint/2010/main" val="30457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F41C-2BEA-1C10-E432-E16558C9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60A2A8-BF7E-C0D0-E013-37B833EC5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30" y="533449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메모 번호 </a:t>
            </a:r>
            <a:r>
              <a:rPr lang="en-US" altLang="ko-KR" sz="1800" dirty="0"/>
              <a:t>           </a:t>
            </a:r>
            <a:r>
              <a:rPr lang="ko-KR" altLang="en-US" sz="1800" dirty="0"/>
              <a:t>메모 제목 </a:t>
            </a:r>
            <a:r>
              <a:rPr lang="en-US" altLang="ko-KR" sz="1800" dirty="0"/>
              <a:t>                       </a:t>
            </a:r>
            <a:r>
              <a:rPr lang="ko-KR" altLang="en-US" sz="1800" dirty="0"/>
              <a:t>중요 여부                 작성일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CE857-2C85-8F45-8E9D-9BB7979C8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30" y="4421880"/>
            <a:ext cx="8605621" cy="207600"/>
          </a:xfrm>
        </p:spPr>
        <p:txBody>
          <a:bodyPr/>
          <a:lstStyle/>
          <a:p>
            <a:r>
              <a:rPr lang="ko-KR" altLang="en-US" dirty="0"/>
              <a:t>메모 관리 화면으로 저장된 메모 리스트들을 출력하는 화면이다</a:t>
            </a:r>
            <a:r>
              <a:rPr lang="en-US" altLang="ko-KR" dirty="0"/>
              <a:t>. </a:t>
            </a:r>
            <a:r>
              <a:rPr lang="ko-KR" altLang="en-US" dirty="0"/>
              <a:t>메모 번호 </a:t>
            </a:r>
            <a:r>
              <a:rPr lang="en-US" altLang="ko-KR" dirty="0"/>
              <a:t>/ </a:t>
            </a:r>
            <a:r>
              <a:rPr lang="ko-KR" altLang="en-US" dirty="0"/>
              <a:t>메모 제목 </a:t>
            </a:r>
            <a:r>
              <a:rPr lang="en-US" altLang="ko-KR" dirty="0"/>
              <a:t>/ </a:t>
            </a:r>
            <a:r>
              <a:rPr lang="ko-KR" altLang="en-US" dirty="0"/>
              <a:t>중요 여부</a:t>
            </a:r>
            <a:r>
              <a:rPr lang="en-US" altLang="ko-KR" dirty="0"/>
              <a:t> / </a:t>
            </a:r>
            <a:r>
              <a:rPr lang="ko-KR" altLang="en-US" dirty="0"/>
              <a:t>작성일 순서대로 저장된 메모 리스트를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메모 제목을 클릭할 경우 해당 메모 내용을 확인할 수 있다</a:t>
            </a:r>
            <a:r>
              <a:rPr lang="en-US" altLang="ko-KR" dirty="0"/>
              <a:t>.                                        </a:t>
            </a:r>
            <a:r>
              <a:rPr lang="ko-KR" altLang="en-US" dirty="0"/>
              <a:t>새 메모를 작성하는 화면으로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수정과 삭제 글자 클릭을 통해서 저장된 메모의 내용을 수정 및 삭제할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CA1A4-2867-30C4-7AE7-E29FC4F0F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메모 관리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5FCC06-862C-640C-E780-465896E0A1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02C700F-0EB6-EBA8-EE6B-D53673AFDA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2025-03-15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F75365FD-5CDE-26E8-13FB-F93AE043D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84" y="476021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BCBA48E6-60D2-397F-5420-DF1CF464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10" y="133474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0BADF8-012A-B832-B102-E4DC4107D6CC}"/>
              </a:ext>
            </a:extLst>
          </p:cNvPr>
          <p:cNvSpPr/>
          <p:nvPr/>
        </p:nvSpPr>
        <p:spPr bwMode="auto">
          <a:xfrm>
            <a:off x="228280" y="575060"/>
            <a:ext cx="8736208" cy="2880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CC25AF-542D-1B1E-16F0-F2D92E08455E}"/>
              </a:ext>
            </a:extLst>
          </p:cNvPr>
          <p:cNvSpPr/>
          <p:nvPr/>
        </p:nvSpPr>
        <p:spPr bwMode="auto">
          <a:xfrm>
            <a:off x="1021086" y="960399"/>
            <a:ext cx="42992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DCCB3B-62F8-7634-D6E8-150C227C1477}"/>
              </a:ext>
            </a:extLst>
          </p:cNvPr>
          <p:cNvSpPr/>
          <p:nvPr/>
        </p:nvSpPr>
        <p:spPr bwMode="auto">
          <a:xfrm>
            <a:off x="5842759" y="949210"/>
            <a:ext cx="25359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2442EE-82A7-A3A2-71E3-FA728C29A7FA}"/>
              </a:ext>
            </a:extLst>
          </p:cNvPr>
          <p:cNvSpPr/>
          <p:nvPr/>
        </p:nvSpPr>
        <p:spPr bwMode="auto">
          <a:xfrm>
            <a:off x="7675914" y="975651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2025.03.13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DE300D-E558-0F0F-58A7-6CCA5A9AC8BC}"/>
              </a:ext>
            </a:extLst>
          </p:cNvPr>
          <p:cNvSpPr/>
          <p:nvPr/>
        </p:nvSpPr>
        <p:spPr bwMode="auto">
          <a:xfrm>
            <a:off x="1023491" y="1332059"/>
            <a:ext cx="4251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B29A8E-4989-A03E-D3E6-88273FBE8764}"/>
              </a:ext>
            </a:extLst>
          </p:cNvPr>
          <p:cNvSpPr/>
          <p:nvPr/>
        </p:nvSpPr>
        <p:spPr bwMode="auto">
          <a:xfrm>
            <a:off x="2673743" y="964963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첫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175392-DB36-5486-2967-A8C9956CB0CE}"/>
              </a:ext>
            </a:extLst>
          </p:cNvPr>
          <p:cNvSpPr/>
          <p:nvPr/>
        </p:nvSpPr>
        <p:spPr bwMode="auto">
          <a:xfrm>
            <a:off x="228280" y="960084"/>
            <a:ext cx="8736208" cy="31238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1C34E1-ED33-CF99-0E29-969A0B583139}"/>
              </a:ext>
            </a:extLst>
          </p:cNvPr>
          <p:cNvCxnSpPr/>
          <p:nvPr/>
        </p:nvCxnSpPr>
        <p:spPr bwMode="auto">
          <a:xfrm>
            <a:off x="228280" y="1275606"/>
            <a:ext cx="8736208" cy="254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3FC839A-8FB6-3816-BBEB-1F6802CF2BE0}"/>
              </a:ext>
            </a:extLst>
          </p:cNvPr>
          <p:cNvCxnSpPr/>
          <p:nvPr/>
        </p:nvCxnSpPr>
        <p:spPr bwMode="auto">
          <a:xfrm>
            <a:off x="228280" y="1635646"/>
            <a:ext cx="868744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66A07A2-57EE-CBF3-1D70-1EDA785B9ED2}"/>
              </a:ext>
            </a:extLst>
          </p:cNvPr>
          <p:cNvCxnSpPr/>
          <p:nvPr/>
        </p:nvCxnSpPr>
        <p:spPr bwMode="auto">
          <a:xfrm>
            <a:off x="228280" y="1995686"/>
            <a:ext cx="873620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741C588-4F87-A45A-4310-405679226F89}"/>
              </a:ext>
            </a:extLst>
          </p:cNvPr>
          <p:cNvCxnSpPr>
            <a:cxnSpLocks/>
          </p:cNvCxnSpPr>
          <p:nvPr/>
        </p:nvCxnSpPr>
        <p:spPr bwMode="auto">
          <a:xfrm>
            <a:off x="254557" y="2333649"/>
            <a:ext cx="866116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871D0A-B1C0-D633-EBF2-87AEB2F238D6}"/>
              </a:ext>
            </a:extLst>
          </p:cNvPr>
          <p:cNvSpPr/>
          <p:nvPr/>
        </p:nvSpPr>
        <p:spPr bwMode="auto">
          <a:xfrm>
            <a:off x="1023491" y="1675114"/>
            <a:ext cx="4251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003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F8385A-049C-2DF7-A20F-ED711B3D54C4}"/>
              </a:ext>
            </a:extLst>
          </p:cNvPr>
          <p:cNvSpPr/>
          <p:nvPr/>
        </p:nvSpPr>
        <p:spPr bwMode="auto">
          <a:xfrm>
            <a:off x="1023491" y="2025655"/>
            <a:ext cx="42511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004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1F30D4-69F7-D780-4DF6-3B1348DC2527}"/>
              </a:ext>
            </a:extLst>
          </p:cNvPr>
          <p:cNvSpPr/>
          <p:nvPr/>
        </p:nvSpPr>
        <p:spPr bwMode="auto">
          <a:xfrm>
            <a:off x="2668042" y="1307547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두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485971-AE86-CDFE-4540-6E2A77D761E4}"/>
              </a:ext>
            </a:extLst>
          </p:cNvPr>
          <p:cNvSpPr/>
          <p:nvPr/>
        </p:nvSpPr>
        <p:spPr bwMode="auto">
          <a:xfrm>
            <a:off x="2673742" y="1654200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세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6D18AAD-3BCC-8F38-02A7-9FE6A1FBBD61}"/>
              </a:ext>
            </a:extLst>
          </p:cNvPr>
          <p:cNvSpPr/>
          <p:nvPr/>
        </p:nvSpPr>
        <p:spPr bwMode="auto">
          <a:xfrm>
            <a:off x="2673742" y="2022105"/>
            <a:ext cx="96693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네 번째 메모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38189B-FB98-2CB4-CE6F-DE2523A9C0CD}"/>
              </a:ext>
            </a:extLst>
          </p:cNvPr>
          <p:cNvSpPr/>
          <p:nvPr/>
        </p:nvSpPr>
        <p:spPr bwMode="auto">
          <a:xfrm>
            <a:off x="7675913" y="1315074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2025.03.13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8420E3-E750-80CF-08EE-3BEC22DADB02}"/>
              </a:ext>
            </a:extLst>
          </p:cNvPr>
          <p:cNvSpPr/>
          <p:nvPr/>
        </p:nvSpPr>
        <p:spPr bwMode="auto">
          <a:xfrm>
            <a:off x="7675913" y="1678180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2025.03.14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CFAA80-2D21-F60F-FA2B-9058C2B3F547}"/>
              </a:ext>
            </a:extLst>
          </p:cNvPr>
          <p:cNvSpPr/>
          <p:nvPr/>
        </p:nvSpPr>
        <p:spPr bwMode="auto">
          <a:xfrm>
            <a:off x="7675913" y="2019591"/>
            <a:ext cx="918841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2025.03.15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67F36D-0A39-8C45-B682-EAB97061669F}"/>
              </a:ext>
            </a:extLst>
          </p:cNvPr>
          <p:cNvSpPr/>
          <p:nvPr/>
        </p:nvSpPr>
        <p:spPr bwMode="auto">
          <a:xfrm>
            <a:off x="5842759" y="1663080"/>
            <a:ext cx="253596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*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9B1FAD72-4128-9461-3A2E-D12260D7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954" y="973847"/>
            <a:ext cx="1432142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6532FB-67EB-4FCC-D252-3FCFE6D5353D}"/>
              </a:ext>
            </a:extLst>
          </p:cNvPr>
          <p:cNvSpPr/>
          <p:nvPr/>
        </p:nvSpPr>
        <p:spPr bwMode="auto">
          <a:xfrm>
            <a:off x="4034565" y="975651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7E6D87-13AB-45FB-5587-DD317FE789F2}"/>
              </a:ext>
            </a:extLst>
          </p:cNvPr>
          <p:cNvSpPr/>
          <p:nvPr/>
        </p:nvSpPr>
        <p:spPr bwMode="auto">
          <a:xfrm>
            <a:off x="4034565" y="1298041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379C362-5DA4-7295-3F4D-B0EE52962C28}"/>
              </a:ext>
            </a:extLst>
          </p:cNvPr>
          <p:cNvSpPr/>
          <p:nvPr/>
        </p:nvSpPr>
        <p:spPr bwMode="auto">
          <a:xfrm>
            <a:off x="4033262" y="1672590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50141E1-8EC5-38A6-1258-BEC0E21CB170}"/>
              </a:ext>
            </a:extLst>
          </p:cNvPr>
          <p:cNvSpPr/>
          <p:nvPr/>
        </p:nvSpPr>
        <p:spPr bwMode="auto">
          <a:xfrm>
            <a:off x="4043938" y="2019591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수정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타원 9">
            <a:extLst>
              <a:ext uri="{FF2B5EF4-FFF2-40B4-BE49-F238E27FC236}">
                <a16:creationId xmlns:a16="http://schemas.microsoft.com/office/drawing/2014/main" id="{EE915E2A-EC04-4AE6-58E8-85574C10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96" y="87617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0013C6EB-C2CF-A7CE-C892-EC430B46F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635" y="960084"/>
            <a:ext cx="980565" cy="138189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" name="타원 9">
            <a:extLst>
              <a:ext uri="{FF2B5EF4-FFF2-40B4-BE49-F238E27FC236}">
                <a16:creationId xmlns:a16="http://schemas.microsoft.com/office/drawing/2014/main" id="{0C80D01A-3458-F386-447F-6399E540C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67" y="496350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EC66425-3941-9244-0C9F-FF78F17A05DA}"/>
              </a:ext>
            </a:extLst>
          </p:cNvPr>
          <p:cNvSpPr/>
          <p:nvPr/>
        </p:nvSpPr>
        <p:spPr bwMode="auto">
          <a:xfrm>
            <a:off x="4801984" y="971949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0637A6-E4FE-384A-6DDB-7EE8AC8BD040}"/>
              </a:ext>
            </a:extLst>
          </p:cNvPr>
          <p:cNvSpPr/>
          <p:nvPr/>
        </p:nvSpPr>
        <p:spPr bwMode="auto">
          <a:xfrm>
            <a:off x="4801984" y="1312235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DE2A47-D7D1-FEC5-1A9E-4943E338F356}"/>
              </a:ext>
            </a:extLst>
          </p:cNvPr>
          <p:cNvSpPr/>
          <p:nvPr/>
        </p:nvSpPr>
        <p:spPr bwMode="auto">
          <a:xfrm>
            <a:off x="4801984" y="1647036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A1F9755-8BA8-9ADB-C9C4-EA60E2A97819}"/>
              </a:ext>
            </a:extLst>
          </p:cNvPr>
          <p:cNvSpPr/>
          <p:nvPr/>
        </p:nvSpPr>
        <p:spPr bwMode="auto">
          <a:xfrm>
            <a:off x="4801984" y="2032543"/>
            <a:ext cx="576064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삭제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CCCB93-E59B-70B5-A0FB-44E62E2509F2}"/>
              </a:ext>
            </a:extLst>
          </p:cNvPr>
          <p:cNvSpPr/>
          <p:nvPr/>
        </p:nvSpPr>
        <p:spPr bwMode="auto">
          <a:xfrm>
            <a:off x="7730714" y="3753430"/>
            <a:ext cx="1343108" cy="2616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u="sng" dirty="0">
                <a:solidFill>
                  <a:srgbClr val="0070C0"/>
                </a:solidFill>
              </a:rPr>
              <a:t>새 메모 작성</a:t>
            </a:r>
            <a:endParaRPr kumimoji="1" lang="ko-KR" altLang="en-US" sz="11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타원 9">
            <a:extLst>
              <a:ext uri="{FF2B5EF4-FFF2-40B4-BE49-F238E27FC236}">
                <a16:creationId xmlns:a16="http://schemas.microsoft.com/office/drawing/2014/main" id="{227E0F75-3DEB-CE48-9820-F87633B9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807" y="379423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3" name="타원 9">
            <a:extLst>
              <a:ext uri="{FF2B5EF4-FFF2-40B4-BE49-F238E27FC236}">
                <a16:creationId xmlns:a16="http://schemas.microsoft.com/office/drawing/2014/main" id="{B2BCA13C-84C2-5844-924C-E33B1AF7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6836" y="476800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121" name="텍스트 개체 틀 5120">
            <a:extLst>
              <a:ext uri="{FF2B5EF4-FFF2-40B4-BE49-F238E27FC236}">
                <a16:creationId xmlns:a16="http://schemas.microsoft.com/office/drawing/2014/main" id="{104FE2E9-AA43-CEA6-A0F7-92A1363602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6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531A-1A9A-3B04-83EB-C82D2E9BD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46A956-9904-AEE8-74F0-A7CEDBF4F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59" y="555014"/>
            <a:ext cx="8928992" cy="36004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		                                         </a:t>
            </a:r>
            <a:r>
              <a:rPr lang="ko-KR" altLang="en-US" sz="1400" b="1" dirty="0"/>
              <a:t>메모 작성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b="1" dirty="0"/>
              <a:t>제목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메모 제목을 입력하세요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카테고리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카테고리를 입력하세요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내용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메모 내용을 입력하세요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배경색 선택하기</a:t>
            </a:r>
            <a:r>
              <a:rPr lang="en-US" altLang="ko-KR" b="1" dirty="0"/>
              <a:t>		 </a:t>
            </a:r>
            <a:r>
              <a:rPr lang="ko-KR" altLang="en-US" b="1" dirty="0"/>
              <a:t>첨부 파일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중요 여부</a:t>
            </a:r>
            <a:r>
              <a:rPr lang="en-US" altLang="ko-KR" b="1" dirty="0"/>
              <a:t>			 </a:t>
            </a:r>
            <a:r>
              <a:rPr lang="ko-KR" altLang="en-US" b="1" dirty="0"/>
              <a:t>메모 번호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중요 메모로 설정</a:t>
            </a:r>
            <a:endParaRPr lang="en-US" altLang="ko-KR" sz="1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E3431-F14B-8E45-4B3E-4FA0FCB25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875" y="4435830"/>
            <a:ext cx="8605621" cy="207600"/>
          </a:xfrm>
        </p:spPr>
        <p:txBody>
          <a:bodyPr/>
          <a:lstStyle/>
          <a:p>
            <a:r>
              <a:rPr lang="ko-KR" altLang="en-US" dirty="0"/>
              <a:t>메모 제목을 입력하는 곳</a:t>
            </a:r>
            <a:r>
              <a:rPr lang="en-US" altLang="ko-KR" dirty="0"/>
              <a:t>	 </a:t>
            </a:r>
            <a:r>
              <a:rPr lang="ko-KR" altLang="en-US" dirty="0"/>
              <a:t>메모 내용을 작성하는 곳</a:t>
            </a:r>
            <a:r>
              <a:rPr lang="en-US" altLang="ko-KR" dirty="0"/>
              <a:t>. 	                    </a:t>
            </a:r>
            <a:r>
              <a:rPr lang="ko-KR" altLang="en-US" dirty="0"/>
              <a:t>배경색</a:t>
            </a:r>
            <a:r>
              <a:rPr lang="en-US" altLang="ko-KR" dirty="0"/>
              <a:t>,</a:t>
            </a:r>
            <a:r>
              <a:rPr lang="ko-KR" altLang="en-US" dirty="0"/>
              <a:t> 첨부파일을 선택할 수 있고</a:t>
            </a:r>
            <a:r>
              <a:rPr lang="en-US" altLang="ko-KR" dirty="0"/>
              <a:t>, </a:t>
            </a:r>
            <a:r>
              <a:rPr lang="ko-KR" altLang="en-US" dirty="0"/>
              <a:t>중요 여부 및 메모 번호를 설정할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카테고리를 입력하는 곳</a:t>
            </a:r>
            <a:r>
              <a:rPr lang="en-US" altLang="ko-KR" dirty="0"/>
              <a:t>.	</a:t>
            </a:r>
            <a:r>
              <a:rPr lang="ko-KR" altLang="en-US" dirty="0"/>
              <a:t>등록 버튼을 누르면 작성한 메모를 등록할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EED4A-3BBE-4081-9851-5DDCFC2409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56" y="248039"/>
            <a:ext cx="971600" cy="176553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8B5758-9810-FA44-28E9-D43D74AF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새 메모 작성 화면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639B4E-2511-13D2-1229-254425AFA6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김은규</a:t>
            </a:r>
            <a:r>
              <a:rPr lang="en-US" altLang="ko-KR" dirty="0"/>
              <a:t>(12224414)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10EA3F9-9758-54AF-5139-EEF433A38B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2025-03-15</a:t>
            </a:r>
            <a:endParaRPr lang="ko-KR" altLang="en-US" dirty="0"/>
          </a:p>
        </p:txBody>
      </p:sp>
      <p:sp>
        <p:nvSpPr>
          <p:cNvPr id="5130" name="타원 9">
            <a:extLst>
              <a:ext uri="{FF2B5EF4-FFF2-40B4-BE49-F238E27FC236}">
                <a16:creationId xmlns:a16="http://schemas.microsoft.com/office/drawing/2014/main" id="{2B9C23CB-4AEF-0F68-5B4B-62F21904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46128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A53AE78B-F27A-73B4-2A6F-2FEA348C3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773852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468945-0E3D-2E3F-98D8-CC6DB6BA693E}"/>
              </a:ext>
            </a:extLst>
          </p:cNvPr>
          <p:cNvSpPr/>
          <p:nvPr/>
        </p:nvSpPr>
        <p:spPr bwMode="auto">
          <a:xfrm>
            <a:off x="208514" y="1701488"/>
            <a:ext cx="864096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198A79-75BA-3432-8EBE-A694AE50FECB}"/>
              </a:ext>
            </a:extLst>
          </p:cNvPr>
          <p:cNvSpPr/>
          <p:nvPr/>
        </p:nvSpPr>
        <p:spPr bwMode="auto">
          <a:xfrm>
            <a:off x="210424" y="1048376"/>
            <a:ext cx="8640960" cy="2160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2E00E-216A-0B18-C833-CAA1B88794BB}"/>
              </a:ext>
            </a:extLst>
          </p:cNvPr>
          <p:cNvSpPr/>
          <p:nvPr/>
        </p:nvSpPr>
        <p:spPr bwMode="auto">
          <a:xfrm>
            <a:off x="208514" y="2385604"/>
            <a:ext cx="8611958" cy="480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240910-0036-1D66-AD4D-91A21DF47262}"/>
              </a:ext>
            </a:extLst>
          </p:cNvPr>
          <p:cNvSpPr/>
          <p:nvPr/>
        </p:nvSpPr>
        <p:spPr bwMode="auto">
          <a:xfrm>
            <a:off x="8160920" y="3890398"/>
            <a:ext cx="659552" cy="21544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등록</a:t>
            </a:r>
          </a:p>
        </p:txBody>
      </p:sp>
      <p:sp>
        <p:nvSpPr>
          <p:cNvPr id="15" name="타원 9">
            <a:extLst>
              <a:ext uri="{FF2B5EF4-FFF2-40B4-BE49-F238E27FC236}">
                <a16:creationId xmlns:a16="http://schemas.microsoft.com/office/drawing/2014/main" id="{1F90C77C-2FBE-9E51-13C2-B34FE766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804" y="1066388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7" name="타원 9">
            <a:extLst>
              <a:ext uri="{FF2B5EF4-FFF2-40B4-BE49-F238E27FC236}">
                <a16:creationId xmlns:a16="http://schemas.microsoft.com/office/drawing/2014/main" id="{B7B037EA-66D6-BAE1-D842-54F7DF92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081" y="171517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" name="타원 9">
            <a:extLst>
              <a:ext uri="{FF2B5EF4-FFF2-40B4-BE49-F238E27FC236}">
                <a16:creationId xmlns:a16="http://schemas.microsoft.com/office/drawing/2014/main" id="{A033E5B8-8BC9-BD87-DD4B-9C5F79F0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804" y="253657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9" name="타원 9">
            <a:extLst>
              <a:ext uri="{FF2B5EF4-FFF2-40B4-BE49-F238E27FC236}">
                <a16:creationId xmlns:a16="http://schemas.microsoft.com/office/drawing/2014/main" id="{1E158957-FAFB-7183-3149-6D5EC759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46450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2" name="타원 9">
            <a:extLst>
              <a:ext uri="{FF2B5EF4-FFF2-40B4-BE49-F238E27FC236}">
                <a16:creationId xmlns:a16="http://schemas.microsoft.com/office/drawing/2014/main" id="{03FA4DE5-3598-8C4F-6ADA-F07BF207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807" y="3915124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23" name="타원 9">
            <a:extLst>
              <a:ext uri="{FF2B5EF4-FFF2-40B4-BE49-F238E27FC236}">
                <a16:creationId xmlns:a16="http://schemas.microsoft.com/office/drawing/2014/main" id="{20D6E7B8-38C0-878E-627E-DA657FF90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56" y="4805461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0DC888-BC40-E82A-9ACD-500F51EB22EA}"/>
              </a:ext>
            </a:extLst>
          </p:cNvPr>
          <p:cNvSpPr/>
          <p:nvPr/>
        </p:nvSpPr>
        <p:spPr bwMode="auto">
          <a:xfrm>
            <a:off x="251520" y="3279925"/>
            <a:ext cx="42672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color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54C194-5D4A-A756-A3B1-1076B0CACD5E}"/>
              </a:ext>
            </a:extLst>
          </p:cNvPr>
          <p:cNvSpPr/>
          <p:nvPr/>
        </p:nvSpPr>
        <p:spPr bwMode="auto">
          <a:xfrm>
            <a:off x="2987824" y="3261054"/>
            <a:ext cx="720080" cy="2154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파일 선택</a:t>
            </a:r>
          </a:p>
        </p:txBody>
      </p:sp>
      <p:sp>
        <p:nvSpPr>
          <p:cNvPr id="20" name="타원 9">
            <a:extLst>
              <a:ext uri="{FF2B5EF4-FFF2-40B4-BE49-F238E27FC236}">
                <a16:creationId xmlns:a16="http://schemas.microsoft.com/office/drawing/2014/main" id="{A29DF527-ED0D-FB14-A2F0-AD97633F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495369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97B4F3-6430-26E8-D4E9-1EA651F17358}"/>
              </a:ext>
            </a:extLst>
          </p:cNvPr>
          <p:cNvSpPr/>
          <p:nvPr/>
        </p:nvSpPr>
        <p:spPr bwMode="auto">
          <a:xfrm>
            <a:off x="149534" y="3035404"/>
            <a:ext cx="4918885" cy="11200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타원 9">
            <a:extLst>
              <a:ext uri="{FF2B5EF4-FFF2-40B4-BE49-F238E27FC236}">
                <a16:creationId xmlns:a16="http://schemas.microsoft.com/office/drawing/2014/main" id="{C93ABDFD-F1FE-98C3-0779-D2189DB1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298" y="4467286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998EE5-CB1F-01E1-16C3-C3C433BB4C60}"/>
              </a:ext>
            </a:extLst>
          </p:cNvPr>
          <p:cNvSpPr/>
          <p:nvPr/>
        </p:nvSpPr>
        <p:spPr bwMode="auto">
          <a:xfrm>
            <a:off x="222294" y="3955258"/>
            <a:ext cx="144016" cy="1318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2CA081-515E-C944-F812-3B3C098AE0DE}"/>
              </a:ext>
            </a:extLst>
          </p:cNvPr>
          <p:cNvSpPr/>
          <p:nvPr/>
        </p:nvSpPr>
        <p:spPr bwMode="auto">
          <a:xfrm>
            <a:off x="3039739" y="3939222"/>
            <a:ext cx="792088" cy="1318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918040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6574</TotalTime>
  <Words>527</Words>
  <Application>Microsoft Office PowerPoint</Application>
  <PresentationFormat>화면 슬라이드 쇼(16:9)</PresentationFormat>
  <Paragraphs>157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HY견고딕</vt:lpstr>
      <vt:lpstr>HY헤드라인M</vt:lpstr>
      <vt:lpstr>Yu Mincho Light</vt:lpstr>
      <vt:lpstr>굴림</vt:lpstr>
      <vt:lpstr>돋움</vt:lpstr>
      <vt:lpstr>딸기</vt:lpstr>
      <vt:lpstr>맑은 고딕</vt:lpstr>
      <vt:lpstr>Arial</vt:lpstr>
      <vt:lpstr>Gill Sans Ultra Bold</vt:lpstr>
      <vt:lpstr>디자인 사용자 지정</vt:lpstr>
      <vt:lpstr>기본 디자인</vt:lpstr>
      <vt:lpstr>인터넷프로그래밍  “메모 관리 프로그램 스토리보드”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은규 김</cp:lastModifiedBy>
  <cp:revision>313</cp:revision>
  <dcterms:created xsi:type="dcterms:W3CDTF">2004-01-15T13:04:18Z</dcterms:created>
  <dcterms:modified xsi:type="dcterms:W3CDTF">2025-04-27T08:21:27Z</dcterms:modified>
</cp:coreProperties>
</file>