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8"/>
  </p:notesMasterIdLst>
  <p:sldIdLst>
    <p:sldId id="318" r:id="rId3"/>
    <p:sldId id="317" r:id="rId4"/>
    <p:sldId id="323" r:id="rId5"/>
    <p:sldId id="320" r:id="rId6"/>
    <p:sldId id="322" r:id="rId7"/>
  </p:sldIdLst>
  <p:sldSz cx="9144000" cy="5143500" type="screen16x9"/>
  <p:notesSz cx="6797675" cy="9874250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3300"/>
    <a:srgbClr val="CC0000"/>
    <a:srgbClr val="FF9933"/>
    <a:srgbClr val="FF0000"/>
    <a:srgbClr val="CCFFCC"/>
    <a:srgbClr val="96969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1995" autoAdjust="0"/>
  </p:normalViewPr>
  <p:slideViewPr>
    <p:cSldViewPr>
      <p:cViewPr varScale="1">
        <p:scale>
          <a:sx n="119" d="100"/>
          <a:sy n="119" d="100"/>
        </p:scale>
        <p:origin x="209" y="48"/>
      </p:cViewPr>
      <p:guideLst>
        <p:guide orient="horz" pos="162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2142" y="-7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2000"/>
            <a:ext cx="65024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9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953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89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9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260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BC9D8A-1FFB-4A08-B835-32CFF1CCC2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2499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2000"/>
            <a:ext cx="6502400" cy="3657600"/>
          </a:xfrm>
          <a:ln/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3E16D662-E129-44B9-8C23-C250A7F6E812}" type="slidenum">
              <a:rPr lang="en-US" altLang="ko-KR" sz="1200" smtClean="0"/>
              <a:pPr eaLnBrk="1" hangingPunct="1"/>
              <a:t>1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2000"/>
            <a:ext cx="6502400" cy="3657600"/>
          </a:xfrm>
          <a:ln/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2</a:t>
            </a:fld>
            <a:endParaRPr lang="en-US" altLang="ko-KR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750075"/>
            <a:ext cx="7772400" cy="75826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500034" y="3536165"/>
            <a:ext cx="3071808" cy="85726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5572132" y="3429006"/>
            <a:ext cx="3071808" cy="1071570"/>
          </a:xfrm>
          <a:prstGeom prst="rect">
            <a:avLst/>
          </a:prstGeom>
        </p:spPr>
        <p:txBody>
          <a:bodyPr/>
          <a:lstStyle>
            <a:lvl1pPr algn="r">
              <a:buFontTx/>
              <a:buNone/>
              <a:defRPr sz="1600"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7008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(스토리보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07504" y="555526"/>
            <a:ext cx="8928992" cy="36004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395536" y="4393420"/>
            <a:ext cx="8605621" cy="698610"/>
          </a:xfrm>
          <a:prstGeom prst="rect">
            <a:avLst/>
          </a:prstGeom>
        </p:spPr>
        <p:txBody>
          <a:bodyPr/>
          <a:lstStyle>
            <a:lvl1pPr marL="180970" indent="-180970">
              <a:buFont typeface="+mj-lt"/>
              <a:buNone/>
              <a:defRPr sz="9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C2D2DB2-0124-4C73-BEA0-14C2EACDB2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456" y="252955"/>
            <a:ext cx="971600" cy="176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화면번호</a:t>
            </a: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5B242AEC-9E5E-433E-88CF-52298DD1BB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1056" y="248039"/>
            <a:ext cx="5544615" cy="176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페이지 이름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F00C7D3A-CE40-4293-9F3C-90B9B5D006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35671" y="248039"/>
            <a:ext cx="1251645" cy="176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작성자</a:t>
            </a:r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1918A679-AA6E-49D7-9F65-F901A05B6D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48807" y="248039"/>
            <a:ext cx="1207144" cy="176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작성일</a:t>
            </a:r>
          </a:p>
        </p:txBody>
      </p:sp>
    </p:spTree>
    <p:extLst>
      <p:ext uri="{BB962C8B-B14F-4D97-AF65-F5344CB8AC3E}">
        <p14:creationId xmlns:p14="http://schemas.microsoft.com/office/powerpoint/2010/main" val="314053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본문(스토리보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395536" y="4393420"/>
            <a:ext cx="8605621" cy="698610"/>
          </a:xfrm>
          <a:prstGeom prst="rect">
            <a:avLst/>
          </a:prstGeom>
        </p:spPr>
        <p:txBody>
          <a:bodyPr/>
          <a:lstStyle>
            <a:lvl1pPr marL="180970" indent="-180970">
              <a:buFont typeface="+mj-lt"/>
              <a:buNone/>
              <a:defRPr sz="9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01F2168-80BC-4274-81FD-82F982A4CB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34558"/>
            <a:ext cx="971600" cy="21602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화면번호</a:t>
            </a: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22C53D98-C3C3-4956-BAB1-4E36C7ED65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8877" y="234558"/>
            <a:ext cx="5500116" cy="21602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페이지 이름</a:t>
            </a: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87AB12DE-14FF-4F2C-8935-F64E2A6269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0600" y="254292"/>
            <a:ext cx="1207144" cy="176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작성자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4E723F5C-F8A6-46EF-9894-38FAF5BCA5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49534" y="254291"/>
            <a:ext cx="1207144" cy="176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작성일</a:t>
            </a:r>
          </a:p>
        </p:txBody>
      </p:sp>
    </p:spTree>
    <p:extLst>
      <p:ext uri="{BB962C8B-B14F-4D97-AF65-F5344CB8AC3E}">
        <p14:creationId xmlns:p14="http://schemas.microsoft.com/office/powerpoint/2010/main" val="311301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84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ko-KR" altLang="ko-KR" sz="16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 Ultra Bold" pitchFamily="34" charset="0"/>
              <a:ea typeface="HY견고딕" pitchFamily="18" charset="-127"/>
            </a:endParaRPr>
          </a:p>
        </p:txBody>
      </p:sp>
      <p:pic>
        <p:nvPicPr>
          <p:cNvPr id="1027" name="Picture 787" descr="EMB00000f743c2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637" y="699542"/>
            <a:ext cx="3698726" cy="336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89"/>
          <p:cNvSpPr>
            <a:spLocks noChangeArrowheads="1"/>
          </p:cNvSpPr>
          <p:nvPr userDrawn="1"/>
        </p:nvSpPr>
        <p:spPr bwMode="auto">
          <a:xfrm>
            <a:off x="395536" y="1715695"/>
            <a:ext cx="8352928" cy="63967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Rectangle 51"/>
          <p:cNvSpPr>
            <a:spLocks noChangeArrowheads="1"/>
          </p:cNvSpPr>
          <p:nvPr userDrawn="1"/>
        </p:nvSpPr>
        <p:spPr bwMode="auto">
          <a:xfrm>
            <a:off x="0" y="4229100"/>
            <a:ext cx="9144000" cy="9144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graphicFrame>
        <p:nvGraphicFramePr>
          <p:cNvPr id="1081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447134"/>
              </p:ext>
            </p:extLst>
          </p:nvPr>
        </p:nvGraphicFramePr>
        <p:xfrm>
          <a:off x="36003" y="51470"/>
          <a:ext cx="9071994" cy="388534"/>
        </p:xfrm>
        <a:graphic>
          <a:graphicData uri="http://schemas.openxmlformats.org/drawingml/2006/table">
            <a:tbl>
              <a:tblPr/>
              <a:tblGrid>
                <a:gridCol w="942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4015">
                  <a:extLst>
                    <a:ext uri="{9D8B030D-6E8A-4147-A177-3AD203B41FA5}">
                      <a16:colId xmlns:a16="http://schemas.microsoft.com/office/drawing/2014/main" val="2065992227"/>
                    </a:ext>
                  </a:extLst>
                </a:gridCol>
                <a:gridCol w="1283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Scene No.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명</a:t>
                      </a: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2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68" name="Line 44"/>
          <p:cNvSpPr>
            <a:spLocks noChangeShapeType="1"/>
          </p:cNvSpPr>
          <p:nvPr userDrawn="1"/>
        </p:nvSpPr>
        <p:spPr bwMode="auto">
          <a:xfrm>
            <a:off x="0" y="4229100"/>
            <a:ext cx="914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1070" name="Rectangle 46"/>
          <p:cNvSpPr>
            <a:spLocks noChangeArrowheads="1"/>
          </p:cNvSpPr>
          <p:nvPr userDrawn="1"/>
        </p:nvSpPr>
        <p:spPr bwMode="gray">
          <a:xfrm>
            <a:off x="0" y="4229103"/>
            <a:ext cx="946150" cy="107156"/>
          </a:xfrm>
          <a:prstGeom prst="rect">
            <a:avLst/>
          </a:prstGeom>
          <a:solidFill>
            <a:srgbClr val="0033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ko-KR" altLang="en-US" sz="800" b="1">
                <a:solidFill>
                  <a:srgbClr val="FFFFFF"/>
                </a:solidFill>
              </a:rPr>
              <a:t>설명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189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377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566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754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537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 bwMode="auto">
          <a:xfrm>
            <a:off x="539552" y="450799"/>
            <a:ext cx="7918648" cy="111283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200" b="1" dirty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인터넷프로그래밍 </a:t>
            </a:r>
            <a:br>
              <a:rPr lang="ko-KR" altLang="en-US" sz="3200" b="1" dirty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sz="3200" b="1" dirty="0">
                <a:ea typeface="HY헤드라인M" pitchFamily="18" charset="-127"/>
              </a:rPr>
              <a:t>“</a:t>
            </a:r>
            <a:r>
              <a:rPr lang="ko-KR" altLang="en-US" sz="3200" b="1" dirty="0">
                <a:solidFill>
                  <a:srgbClr val="0070C0"/>
                </a:solidFill>
                <a:ea typeface="HY헤드라인M" pitchFamily="18" charset="-127"/>
              </a:rPr>
              <a:t>메모 관리 프로그램</a:t>
            </a:r>
            <a:r>
              <a:rPr lang="en-US" altLang="ko-KR" sz="3200" b="1" dirty="0">
                <a:solidFill>
                  <a:srgbClr val="0070C0"/>
                </a:solidFill>
                <a:ea typeface="HY헤드라인M" pitchFamily="18" charset="-127"/>
              </a:rPr>
              <a:t> </a:t>
            </a:r>
            <a:r>
              <a:rPr lang="ko-KR" altLang="en-US" sz="3200" b="1" dirty="0">
                <a:latin typeface="HY헤드라인M" pitchFamily="18" charset="-127"/>
                <a:ea typeface="HY헤드라인M" pitchFamily="18" charset="-127"/>
              </a:rPr>
              <a:t>스토리보드</a:t>
            </a:r>
            <a:r>
              <a:rPr lang="ko-KR" altLang="en-US" sz="3200" b="1" dirty="0">
                <a:ea typeface="HY헤드라인M" pitchFamily="18" charset="-127"/>
              </a:rPr>
              <a:t>”</a:t>
            </a:r>
            <a:endParaRPr lang="ko-KR" altLang="en-US" sz="3200" dirty="0"/>
          </a:p>
        </p:txBody>
      </p:sp>
      <p:sp>
        <p:nvSpPr>
          <p:cNvPr id="3075" name="텍스트 개체 틀 2"/>
          <p:cNvSpPr>
            <a:spLocks noGrp="1"/>
          </p:cNvSpPr>
          <p:nvPr>
            <p:ph type="body" sz="quarter" idx="13"/>
          </p:nvPr>
        </p:nvSpPr>
        <p:spPr bwMode="auto">
          <a:xfrm>
            <a:off x="251521" y="3857631"/>
            <a:ext cx="3534672" cy="10001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과 목 명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인터넷프로그래밍 </a:t>
            </a: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담당교수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유영훈</a:t>
            </a:r>
            <a:endParaRPr lang="en-US" altLang="ko-KR" b="1" dirty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제 출 일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: 2025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년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03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월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15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일</a:t>
            </a:r>
            <a:r>
              <a:rPr lang="ko-KR" altLang="en-US" dirty="0">
                <a:solidFill>
                  <a:srgbClr val="000000"/>
                </a:solidFill>
                <a:ea typeface="딸기"/>
                <a:cs typeface="딸기"/>
              </a:rPr>
              <a:t> </a:t>
            </a:r>
          </a:p>
        </p:txBody>
      </p:sp>
      <p:sp>
        <p:nvSpPr>
          <p:cNvPr id="3076" name="텍스트 개체 틀 3"/>
          <p:cNvSpPr>
            <a:spLocks noGrp="1"/>
          </p:cNvSpPr>
          <p:nvPr>
            <p:ph type="body" sz="quarter" idx="14"/>
          </p:nvPr>
        </p:nvSpPr>
        <p:spPr bwMode="auto">
          <a:xfrm>
            <a:off x="5832051" y="3579862"/>
            <a:ext cx="3071813" cy="14287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인하대학교</a:t>
            </a:r>
            <a:endParaRPr lang="en-US" altLang="ko-KR" b="1" dirty="0">
              <a:solidFill>
                <a:srgbClr val="000000"/>
              </a:solidFill>
              <a:latin typeface="돋움" pitchFamily="50" charset="-127"/>
              <a:ea typeface="딸기,한컴돋움"/>
              <a:cs typeface="딸기,한컴돋움"/>
            </a:endParaRP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컴퓨터공학과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2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학년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"/>
                <a:cs typeface="딸기"/>
              </a:rPr>
              <a:t> </a:t>
            </a:r>
          </a:p>
          <a:p>
            <a:pPr eaLnBrk="1" hangingPunct="1"/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12224414</a:t>
            </a: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"/>
                <a:cs typeface="딸기"/>
              </a:rPr>
              <a:t>김은규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1ED3F69-5AE3-41DE-BB98-B9A23ED781D5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				   </a:t>
            </a:r>
            <a:r>
              <a:rPr lang="ko-KR" altLang="en-US" b="1" dirty="0" err="1"/>
              <a:t>검색창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525F3-4DE5-4A7D-8A2A-1A7429E18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5535" y="4434272"/>
            <a:ext cx="8605621" cy="1316247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검색창</a:t>
            </a:r>
            <a:r>
              <a:rPr lang="en-US" altLang="ko-KR" dirty="0"/>
              <a:t>:</a:t>
            </a:r>
            <a:r>
              <a:rPr lang="ko-KR" altLang="en-US" dirty="0"/>
              <a:t> 사용자가 키워드 검색을 통해서 키워드가 포함된 메모를 찾을 수 있도록 한다</a:t>
            </a:r>
            <a:r>
              <a:rPr lang="en-US" altLang="ko-KR" dirty="0"/>
              <a:t>.</a:t>
            </a:r>
            <a:r>
              <a:rPr lang="ko-KR" altLang="en-US" dirty="0"/>
              <a:t>               메모 관리</a:t>
            </a:r>
            <a:r>
              <a:rPr lang="en-US" altLang="ko-KR" dirty="0"/>
              <a:t>: </a:t>
            </a:r>
            <a:r>
              <a:rPr lang="ko-KR" altLang="en-US" dirty="0"/>
              <a:t>메모에 관한 각종 설정을 할 수 있는 페이지로 이동한다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카테고리 목록</a:t>
            </a:r>
            <a:r>
              <a:rPr lang="en-US" altLang="ko-KR" dirty="0"/>
              <a:t>: </a:t>
            </a:r>
            <a:r>
              <a:rPr lang="ko-KR" altLang="en-US" dirty="0"/>
              <a:t>카테고리 목록을 한 눈에 알아볼 수 있도록 하고</a:t>
            </a:r>
            <a:r>
              <a:rPr lang="en-US" altLang="ko-KR" dirty="0"/>
              <a:t>, </a:t>
            </a:r>
            <a:r>
              <a:rPr lang="ko-KR" altLang="en-US" dirty="0"/>
              <a:t>원하는 카테고리에 접근할 수 있도록 한다</a:t>
            </a:r>
            <a:r>
              <a:rPr lang="en-US" altLang="ko-KR" dirty="0"/>
              <a:t>.       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카테고리 관리</a:t>
            </a:r>
            <a:r>
              <a:rPr lang="en-US" altLang="ko-KR" dirty="0"/>
              <a:t>: </a:t>
            </a:r>
            <a:r>
              <a:rPr lang="ko-KR" altLang="en-US" dirty="0"/>
              <a:t>카테고리에 관한 각종 설정을 할 수 있는 페이지로 이동한다</a:t>
            </a:r>
            <a:r>
              <a:rPr lang="en-US" altLang="ko-KR" dirty="0"/>
              <a:t>.                         </a:t>
            </a:r>
          </a:p>
          <a:p>
            <a:r>
              <a:rPr lang="ko-KR" altLang="en-US" dirty="0"/>
              <a:t>최근 작성된 </a:t>
            </a:r>
            <a:r>
              <a:rPr lang="en-US" altLang="ko-KR" dirty="0"/>
              <a:t>3</a:t>
            </a:r>
            <a:r>
              <a:rPr lang="ko-KR" altLang="en-US" dirty="0"/>
              <a:t>개의 메모를 미리보기 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2523B1-006A-4D35-9C73-83CC33C355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3971AD-E01E-42B5-82B1-FBFD8E0B77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메모 관리 프로그램 메인 화면 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3DB5D0-136C-4C2D-A39A-0DA78BE576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김은규</a:t>
            </a:r>
            <a:r>
              <a:rPr lang="en-US" altLang="ko-KR" dirty="0"/>
              <a:t>(12224414)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CFFC06F-837B-42C9-9BF6-33E154029F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2025.03.15</a:t>
            </a:r>
            <a:endParaRPr lang="ko-KR" altLang="en-US" dirty="0"/>
          </a:p>
        </p:txBody>
      </p:sp>
      <p:sp>
        <p:nvSpPr>
          <p:cNvPr id="4103" name="타원 7"/>
          <p:cNvSpPr>
            <a:spLocks noChangeArrowheads="1"/>
          </p:cNvSpPr>
          <p:nvPr/>
        </p:nvSpPr>
        <p:spPr bwMode="auto">
          <a:xfrm>
            <a:off x="1851525" y="608278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7CA8DA-9EDF-2615-6742-A53A8BF2B8A5}"/>
              </a:ext>
            </a:extLst>
          </p:cNvPr>
          <p:cNvSpPr/>
          <p:nvPr/>
        </p:nvSpPr>
        <p:spPr bwMode="auto">
          <a:xfrm>
            <a:off x="107504" y="579592"/>
            <a:ext cx="7920880" cy="23053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5DA98-EBF4-49D2-E0F3-330963327896}"/>
              </a:ext>
            </a:extLst>
          </p:cNvPr>
          <p:cNvSpPr/>
          <p:nvPr/>
        </p:nvSpPr>
        <p:spPr bwMode="auto">
          <a:xfrm>
            <a:off x="8100392" y="564055"/>
            <a:ext cx="864095" cy="26161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검 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523198-B436-5F6D-CF2A-2C942E10DE6F}"/>
              </a:ext>
            </a:extLst>
          </p:cNvPr>
          <p:cNvSpPr/>
          <p:nvPr/>
        </p:nvSpPr>
        <p:spPr bwMode="auto">
          <a:xfrm>
            <a:off x="55435" y="921084"/>
            <a:ext cx="1274709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Mincho Light" panose="020B0400000000000000" pitchFamily="18" charset="-128"/>
                <a:ea typeface="Yu Mincho Light" panose="020B0400000000000000" pitchFamily="18" charset="-128"/>
              </a:rPr>
              <a:t># 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Mincho Light" panose="020B0400000000000000" pitchFamily="18" charset="-128"/>
              </a:rPr>
              <a:t>카테고리 목록</a:t>
            </a: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Yu Mincho Light" panose="020B0400000000000000" pitchFamily="18" charset="-128"/>
              <a:ea typeface="Yu Mincho Light" panose="020B0400000000000000" pitchFamily="18" charset="-128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43E3D-CA40-6A24-DAB9-89344DD27EE1}"/>
              </a:ext>
            </a:extLst>
          </p:cNvPr>
          <p:cNvSpPr/>
          <p:nvPr/>
        </p:nvSpPr>
        <p:spPr bwMode="auto">
          <a:xfrm>
            <a:off x="55435" y="1285497"/>
            <a:ext cx="968535" cy="769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#</a:t>
            </a:r>
            <a:r>
              <a:rPr lang="ko-KR" altLang="en-US" u="sng" dirty="0">
                <a:solidFill>
                  <a:srgbClr val="0070C0"/>
                </a:solidFill>
              </a:rPr>
              <a:t> 카테고리 </a:t>
            </a:r>
            <a:r>
              <a:rPr lang="en-US" altLang="ko-KR" u="sng" dirty="0">
                <a:solidFill>
                  <a:srgbClr val="0070C0"/>
                </a:solidFill>
              </a:rPr>
              <a:t>1 (1)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# </a:t>
            </a:r>
            <a:r>
              <a:rPr lang="ko-KR" altLang="en-US" u="sng" dirty="0">
                <a:solidFill>
                  <a:srgbClr val="0070C0"/>
                </a:solidFill>
              </a:rPr>
              <a:t>카테고리 </a:t>
            </a:r>
            <a:r>
              <a:rPr lang="en-US" altLang="ko-KR" u="sng" dirty="0">
                <a:solidFill>
                  <a:srgbClr val="0070C0"/>
                </a:solidFill>
              </a:rPr>
              <a:t>2 (3)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# </a:t>
            </a:r>
            <a:r>
              <a:rPr kumimoji="1" lang="ko-KR" altLang="en-US" sz="800" b="0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카테고리 </a:t>
            </a:r>
            <a:r>
              <a:rPr kumimoji="1" lang="en-US" altLang="ko-KR" sz="800" b="0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3 (8)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u="sng" dirty="0">
                <a:solidFill>
                  <a:srgbClr val="0070C0"/>
                </a:solidFill>
              </a:rPr>
              <a:t># </a:t>
            </a:r>
            <a:r>
              <a:rPr lang="ko-KR" altLang="en-US" u="sng" dirty="0">
                <a:solidFill>
                  <a:srgbClr val="0070C0"/>
                </a:solidFill>
              </a:rPr>
              <a:t>카테고리 </a:t>
            </a:r>
            <a:r>
              <a:rPr lang="en-US" altLang="ko-KR" u="sng" dirty="0">
                <a:solidFill>
                  <a:srgbClr val="0070C0"/>
                </a:solidFill>
              </a:rPr>
              <a:t>4 (2)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28B7EE-65E3-4F4D-409C-5C7CA1259E8C}"/>
              </a:ext>
            </a:extLst>
          </p:cNvPr>
          <p:cNvSpPr/>
          <p:nvPr/>
        </p:nvSpPr>
        <p:spPr bwMode="auto">
          <a:xfrm>
            <a:off x="-16597" y="3995960"/>
            <a:ext cx="824265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카테고리 관리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49FE96-07F6-DF08-EE8D-BC639E10D561}"/>
              </a:ext>
            </a:extLst>
          </p:cNvPr>
          <p:cNvSpPr/>
          <p:nvPr/>
        </p:nvSpPr>
        <p:spPr bwMode="auto">
          <a:xfrm>
            <a:off x="1330144" y="921084"/>
            <a:ext cx="289528" cy="31628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CE5F2F-6B92-568F-6AB2-BAC5CFB42123}"/>
              </a:ext>
            </a:extLst>
          </p:cNvPr>
          <p:cNvSpPr/>
          <p:nvPr/>
        </p:nvSpPr>
        <p:spPr bwMode="auto">
          <a:xfrm>
            <a:off x="1540874" y="904141"/>
            <a:ext cx="2503634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1" lang="ko-K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최근 작성한 메모</a:t>
            </a:r>
            <a:endParaRPr kumimoji="1" lang="en-US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73AEA7-3361-E208-4764-10AB1C33B087}"/>
              </a:ext>
            </a:extLst>
          </p:cNvPr>
          <p:cNvSpPr/>
          <p:nvPr/>
        </p:nvSpPr>
        <p:spPr bwMode="auto">
          <a:xfrm>
            <a:off x="1941525" y="1477923"/>
            <a:ext cx="2016224" cy="2504330"/>
          </a:xfrm>
          <a:prstGeom prst="rect">
            <a:avLst/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29F79A-1C74-1F04-23D6-D23F87F9E7F7}"/>
              </a:ext>
            </a:extLst>
          </p:cNvPr>
          <p:cNvSpPr/>
          <p:nvPr/>
        </p:nvSpPr>
        <p:spPr bwMode="auto">
          <a:xfrm>
            <a:off x="4303423" y="1484972"/>
            <a:ext cx="2232248" cy="2504330"/>
          </a:xfrm>
          <a:prstGeom prst="rect">
            <a:avLst/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7DD6D5-3481-21C7-2FF5-B96260453F45}"/>
              </a:ext>
            </a:extLst>
          </p:cNvPr>
          <p:cNvSpPr/>
          <p:nvPr/>
        </p:nvSpPr>
        <p:spPr bwMode="auto">
          <a:xfrm>
            <a:off x="6948264" y="1486267"/>
            <a:ext cx="2088232" cy="2525643"/>
          </a:xfrm>
          <a:prstGeom prst="rect">
            <a:avLst/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EA1BC4-8CFB-25C1-BC80-E9731CFEE7C3}"/>
              </a:ext>
            </a:extLst>
          </p:cNvPr>
          <p:cNvSpPr/>
          <p:nvPr/>
        </p:nvSpPr>
        <p:spPr bwMode="auto">
          <a:xfrm>
            <a:off x="1949628" y="1480961"/>
            <a:ext cx="554966" cy="3077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제목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90419D-7A69-1A4B-1241-F8A734CD9B78}"/>
              </a:ext>
            </a:extLst>
          </p:cNvPr>
          <p:cNvSpPr/>
          <p:nvPr/>
        </p:nvSpPr>
        <p:spPr bwMode="auto">
          <a:xfrm>
            <a:off x="2314859" y="2383194"/>
            <a:ext cx="1210589" cy="7078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내용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DDFF77-5CD6-B9CE-0C66-CF06A451ADA8}"/>
              </a:ext>
            </a:extLst>
          </p:cNvPr>
          <p:cNvSpPr/>
          <p:nvPr/>
        </p:nvSpPr>
        <p:spPr bwMode="auto">
          <a:xfrm>
            <a:off x="2390564" y="1573409"/>
            <a:ext cx="705642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#</a:t>
            </a:r>
            <a:r>
              <a:rPr lang="ko-KR" altLang="en-US" b="1" dirty="0"/>
              <a:t> 카테고리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C333A6-D60D-19AE-3242-9E6C7219AD01}"/>
              </a:ext>
            </a:extLst>
          </p:cNvPr>
          <p:cNvSpPr/>
          <p:nvPr/>
        </p:nvSpPr>
        <p:spPr bwMode="auto">
          <a:xfrm>
            <a:off x="3339087" y="1458060"/>
            <a:ext cx="628698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작성 날짜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7F6247-604D-B50C-208B-B04538C0A514}"/>
              </a:ext>
            </a:extLst>
          </p:cNvPr>
          <p:cNvSpPr/>
          <p:nvPr/>
        </p:nvSpPr>
        <p:spPr bwMode="auto">
          <a:xfrm>
            <a:off x="4323601" y="1494311"/>
            <a:ext cx="554966" cy="3077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제목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1B2D6D6-0547-E30C-19FA-4890228039DC}"/>
              </a:ext>
            </a:extLst>
          </p:cNvPr>
          <p:cNvSpPr/>
          <p:nvPr/>
        </p:nvSpPr>
        <p:spPr bwMode="auto">
          <a:xfrm>
            <a:off x="6979299" y="1494311"/>
            <a:ext cx="554966" cy="3077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제목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77D9B83-25A7-A163-241E-1B53138284BA}"/>
              </a:ext>
            </a:extLst>
          </p:cNvPr>
          <p:cNvSpPr/>
          <p:nvPr/>
        </p:nvSpPr>
        <p:spPr bwMode="auto">
          <a:xfrm>
            <a:off x="8445986" y="1477923"/>
            <a:ext cx="628698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작성 날짜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4998C6-3A5F-452E-ECB1-D66589A164D2}"/>
              </a:ext>
            </a:extLst>
          </p:cNvPr>
          <p:cNvSpPr/>
          <p:nvPr/>
        </p:nvSpPr>
        <p:spPr bwMode="auto">
          <a:xfrm>
            <a:off x="5925460" y="1470956"/>
            <a:ext cx="628698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작성 날짜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5B3C802-D2BD-7068-0B85-46B73F41F124}"/>
              </a:ext>
            </a:extLst>
          </p:cNvPr>
          <p:cNvSpPr/>
          <p:nvPr/>
        </p:nvSpPr>
        <p:spPr bwMode="auto">
          <a:xfrm>
            <a:off x="7390061" y="1592285"/>
            <a:ext cx="705642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#</a:t>
            </a:r>
            <a:r>
              <a:rPr lang="ko-KR" altLang="en-US" b="1" dirty="0"/>
              <a:t> 카테고리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C510C9-213F-18AF-8ED3-4C90B687B457}"/>
              </a:ext>
            </a:extLst>
          </p:cNvPr>
          <p:cNvSpPr/>
          <p:nvPr/>
        </p:nvSpPr>
        <p:spPr bwMode="auto">
          <a:xfrm>
            <a:off x="4746839" y="1580172"/>
            <a:ext cx="705642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#</a:t>
            </a:r>
            <a:r>
              <a:rPr lang="ko-KR" altLang="en-US" b="1" dirty="0"/>
              <a:t> 카테고리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4F4B6C-DB19-90D5-CEED-AFC5AC4E18A5}"/>
              </a:ext>
            </a:extLst>
          </p:cNvPr>
          <p:cNvSpPr/>
          <p:nvPr/>
        </p:nvSpPr>
        <p:spPr bwMode="auto">
          <a:xfrm>
            <a:off x="7422013" y="2376145"/>
            <a:ext cx="1210589" cy="7078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내용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AA40683-ADA0-838C-4C19-BB0368136B8C}"/>
              </a:ext>
            </a:extLst>
          </p:cNvPr>
          <p:cNvSpPr/>
          <p:nvPr/>
        </p:nvSpPr>
        <p:spPr bwMode="auto">
          <a:xfrm>
            <a:off x="4814252" y="2395145"/>
            <a:ext cx="1210589" cy="7078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내용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6707D02-F57D-0D1D-33F2-F3E902C9961D}"/>
              </a:ext>
            </a:extLst>
          </p:cNvPr>
          <p:cNvSpPr/>
          <p:nvPr/>
        </p:nvSpPr>
        <p:spPr bwMode="auto">
          <a:xfrm>
            <a:off x="3756801" y="1039828"/>
            <a:ext cx="622286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메모 관리</a:t>
            </a:r>
          </a:p>
        </p:txBody>
      </p:sp>
      <p:sp>
        <p:nvSpPr>
          <p:cNvPr id="37" name="타원 7">
            <a:extLst>
              <a:ext uri="{FF2B5EF4-FFF2-40B4-BE49-F238E27FC236}">
                <a16:creationId xmlns:a16="http://schemas.microsoft.com/office/drawing/2014/main" id="{C874688D-4874-0D02-E17B-CCCFE5EFB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2" y="4473766"/>
            <a:ext cx="142288" cy="14706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8" name="타원 7">
            <a:extLst>
              <a:ext uri="{FF2B5EF4-FFF2-40B4-BE49-F238E27FC236}">
                <a16:creationId xmlns:a16="http://schemas.microsoft.com/office/drawing/2014/main" id="{39995FE6-F25F-4E41-3A18-BB33E672F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2753" y="956373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9" name="타원 7">
            <a:extLst>
              <a:ext uri="{FF2B5EF4-FFF2-40B4-BE49-F238E27FC236}">
                <a16:creationId xmlns:a16="http://schemas.microsoft.com/office/drawing/2014/main" id="{57716042-1887-6DD5-D081-D78F81D98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54" y="4806678"/>
            <a:ext cx="157746" cy="147059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0" name="타원 7">
            <a:extLst>
              <a:ext uri="{FF2B5EF4-FFF2-40B4-BE49-F238E27FC236}">
                <a16:creationId xmlns:a16="http://schemas.microsoft.com/office/drawing/2014/main" id="{A4B37A21-A43E-5A04-2771-91D6BA5DF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677" y="1304264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1" name="타원 7">
            <a:extLst>
              <a:ext uri="{FF2B5EF4-FFF2-40B4-BE49-F238E27FC236}">
                <a16:creationId xmlns:a16="http://schemas.microsoft.com/office/drawing/2014/main" id="{92A3EB01-9C04-F187-B794-A5D75626C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508" y="89435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43" name="타원 7">
            <a:extLst>
              <a:ext uri="{FF2B5EF4-FFF2-40B4-BE49-F238E27FC236}">
                <a16:creationId xmlns:a16="http://schemas.microsoft.com/office/drawing/2014/main" id="{7DA1C99D-36A5-8193-A115-F9C104FA7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2" y="4647502"/>
            <a:ext cx="142288" cy="12377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4" name="타원 7">
            <a:extLst>
              <a:ext uri="{FF2B5EF4-FFF2-40B4-BE49-F238E27FC236}">
                <a16:creationId xmlns:a16="http://schemas.microsoft.com/office/drawing/2014/main" id="{1D73A34F-8458-347D-1F6C-A597C44FD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34104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6" name="타원 7">
            <a:extLst>
              <a:ext uri="{FF2B5EF4-FFF2-40B4-BE49-F238E27FC236}">
                <a16:creationId xmlns:a16="http://schemas.microsoft.com/office/drawing/2014/main" id="{B2962083-386A-383F-B9C3-C5C7802EF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56" y="4994145"/>
            <a:ext cx="157746" cy="123038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7" name="타원 7">
            <a:extLst>
              <a:ext uri="{FF2B5EF4-FFF2-40B4-BE49-F238E27FC236}">
                <a16:creationId xmlns:a16="http://schemas.microsoft.com/office/drawing/2014/main" id="{E66B382D-BDDA-842C-501E-93188C734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481" y="4473310"/>
            <a:ext cx="180000" cy="16977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5</a:t>
            </a:r>
            <a:endParaRPr lang="ko-KR" altLang="en-US" b="1" dirty="0"/>
          </a:p>
        </p:txBody>
      </p:sp>
      <p:cxnSp>
        <p:nvCxnSpPr>
          <p:cNvPr id="49" name="꺾인 연결선 7">
            <a:extLst>
              <a:ext uri="{FF2B5EF4-FFF2-40B4-BE49-F238E27FC236}">
                <a16:creationId xmlns:a16="http://schemas.microsoft.com/office/drawing/2014/main" id="{7951B0A6-4EE3-5265-AD8F-95DB12F0762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03533" y="702938"/>
            <a:ext cx="935455" cy="4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Rectangle 16">
            <a:extLst>
              <a:ext uri="{FF2B5EF4-FFF2-40B4-BE49-F238E27FC236}">
                <a16:creationId xmlns:a16="http://schemas.microsoft.com/office/drawing/2014/main" id="{9317C55F-E4BD-B2AA-DCFD-4897FC290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86" y="949401"/>
            <a:ext cx="1168698" cy="1197869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" name="Rectangle 16">
            <a:extLst>
              <a:ext uri="{FF2B5EF4-FFF2-40B4-BE49-F238E27FC236}">
                <a16:creationId xmlns:a16="http://schemas.microsoft.com/office/drawing/2014/main" id="{EAD305A2-A717-8173-0413-E738F808C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031" y="1297283"/>
            <a:ext cx="7225470" cy="285864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104C3-BB9D-E327-2265-FBF543531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A6BDD4D-F7AC-2D0F-2CCF-08E6E0872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28" y="499360"/>
            <a:ext cx="8928992" cy="36004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ko-KR" altLang="en-US" sz="1800" dirty="0"/>
              <a:t>     </a:t>
            </a:r>
            <a:r>
              <a:rPr lang="en-US" altLang="ko-KR" sz="1800" dirty="0"/>
              <a:t>	    </a:t>
            </a:r>
            <a:r>
              <a:rPr lang="ko-KR" altLang="en-US" sz="1800" dirty="0"/>
              <a:t>카테고리 리스트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0B3672-D811-FA60-239F-3030364FE7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30" y="4421880"/>
            <a:ext cx="8605621" cy="207600"/>
          </a:xfrm>
        </p:spPr>
        <p:txBody>
          <a:bodyPr/>
          <a:lstStyle/>
          <a:p>
            <a:r>
              <a:rPr lang="ko-KR" altLang="en-US" dirty="0"/>
              <a:t>카테고리 관리 화면으로 저장된 카테고리 리스트들을 출력하는 화면이다</a:t>
            </a:r>
            <a:r>
              <a:rPr lang="en-US" altLang="ko-KR" dirty="0"/>
              <a:t>. </a:t>
            </a:r>
            <a:r>
              <a:rPr lang="ko-KR" altLang="en-US" dirty="0"/>
              <a:t>사용자가 저장한 </a:t>
            </a:r>
            <a:r>
              <a:rPr lang="ko-KR" altLang="en-US" dirty="0" err="1"/>
              <a:t>카데고리들을</a:t>
            </a:r>
            <a:r>
              <a:rPr lang="ko-KR" altLang="en-US" dirty="0"/>
              <a:t> 불러온다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저장된 카테고리들을 확인할 수 있다</a:t>
            </a:r>
            <a:r>
              <a:rPr lang="en-US" altLang="ko-KR" dirty="0"/>
              <a:t>. </a:t>
            </a:r>
            <a:r>
              <a:rPr lang="ko-KR" altLang="en-US" dirty="0"/>
              <a:t>제목을 클릭하면 해당 카테고리의 메모들을 확인할 수 있다</a:t>
            </a:r>
            <a:r>
              <a:rPr lang="en-US" altLang="ko-KR" dirty="0"/>
              <a:t>.                   </a:t>
            </a:r>
          </a:p>
          <a:p>
            <a:r>
              <a:rPr lang="ko-KR" altLang="en-US" dirty="0"/>
              <a:t>수정과 삭제 글자 클릭을 통해서 저장된 카테고리의 내용을 수정 및 삭제할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검색창에 새로 만들 카테고리를 입력하고 작성을 누르면 새로운 카테고리를 생성할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2D086B-4D86-E654-BB0A-24C92D9111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456" y="248039"/>
            <a:ext cx="971600" cy="176553"/>
          </a:xfrm>
        </p:spPr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FE24E6-3869-7182-8671-7D49C27E83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카테고리 관리 화면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3A0C262-9C16-A80F-6773-C0402E2709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김은규</a:t>
            </a:r>
            <a:r>
              <a:rPr lang="en-US" altLang="ko-KR" dirty="0"/>
              <a:t>(12224414)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5079236-057F-A29F-7D0B-33DD9377B8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2025-03-15</a:t>
            </a:r>
            <a:endParaRPr lang="ko-KR" altLang="en-US" dirty="0"/>
          </a:p>
        </p:txBody>
      </p:sp>
      <p:sp>
        <p:nvSpPr>
          <p:cNvPr id="5130" name="타원 9">
            <a:extLst>
              <a:ext uri="{FF2B5EF4-FFF2-40B4-BE49-F238E27FC236}">
                <a16:creationId xmlns:a16="http://schemas.microsoft.com/office/drawing/2014/main" id="{F78ED880-DD3C-DF1A-26BC-806FC440B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56" y="4590218"/>
            <a:ext cx="181728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6" name="타원 9">
            <a:extLst>
              <a:ext uri="{FF2B5EF4-FFF2-40B4-BE49-F238E27FC236}">
                <a16:creationId xmlns:a16="http://schemas.microsoft.com/office/drawing/2014/main" id="{2FEE1BB7-9F3A-3845-19D5-F7049F79F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723" y="1407218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F6B343-9569-8E1D-5666-144DEC7CFF65}"/>
              </a:ext>
            </a:extLst>
          </p:cNvPr>
          <p:cNvSpPr/>
          <p:nvPr/>
        </p:nvSpPr>
        <p:spPr bwMode="auto">
          <a:xfrm>
            <a:off x="1308830" y="572145"/>
            <a:ext cx="1955836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D2705E-D52D-9FDA-1D67-92328FA95810}"/>
              </a:ext>
            </a:extLst>
          </p:cNvPr>
          <p:cNvSpPr/>
          <p:nvPr/>
        </p:nvSpPr>
        <p:spPr bwMode="auto">
          <a:xfrm>
            <a:off x="786785" y="986563"/>
            <a:ext cx="1091967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카테고리 </a:t>
            </a:r>
            <a:r>
              <a:rPr kumimoji="1" lang="en-US" altLang="ko-KR" sz="1100" b="1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1 (1)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F55728-78D2-CA7A-7571-64ED3EF97B1C}"/>
              </a:ext>
            </a:extLst>
          </p:cNvPr>
          <p:cNvSpPr/>
          <p:nvPr/>
        </p:nvSpPr>
        <p:spPr bwMode="auto">
          <a:xfrm>
            <a:off x="790856" y="1319169"/>
            <a:ext cx="1091967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카테고리 </a:t>
            </a:r>
            <a:r>
              <a:rPr kumimoji="1" lang="en-US" altLang="ko-KR" sz="1100" b="1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2 (3)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57ED71-A8A7-0631-0A26-D981B1DBE419}"/>
              </a:ext>
            </a:extLst>
          </p:cNvPr>
          <p:cNvSpPr/>
          <p:nvPr/>
        </p:nvSpPr>
        <p:spPr bwMode="auto">
          <a:xfrm>
            <a:off x="228280" y="951750"/>
            <a:ext cx="4199704" cy="31361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B3D210-43A2-58F4-DB8F-183D77DF419F}"/>
              </a:ext>
            </a:extLst>
          </p:cNvPr>
          <p:cNvCxnSpPr>
            <a:cxnSpLocks/>
          </p:cNvCxnSpPr>
          <p:nvPr/>
        </p:nvCxnSpPr>
        <p:spPr bwMode="auto">
          <a:xfrm>
            <a:off x="228280" y="1275606"/>
            <a:ext cx="4199704" cy="1360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17F9AD7-9117-5038-09E2-A03CFDC917B1}"/>
              </a:ext>
            </a:extLst>
          </p:cNvPr>
          <p:cNvCxnSpPr>
            <a:cxnSpLocks/>
          </p:cNvCxnSpPr>
          <p:nvPr/>
        </p:nvCxnSpPr>
        <p:spPr bwMode="auto">
          <a:xfrm>
            <a:off x="228280" y="1635646"/>
            <a:ext cx="419970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D0A4BF8-5609-0842-0489-1547CB410099}"/>
              </a:ext>
            </a:extLst>
          </p:cNvPr>
          <p:cNvCxnSpPr>
            <a:cxnSpLocks/>
          </p:cNvCxnSpPr>
          <p:nvPr/>
        </p:nvCxnSpPr>
        <p:spPr bwMode="auto">
          <a:xfrm>
            <a:off x="228280" y="1995686"/>
            <a:ext cx="419970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FE5848B-4418-D634-5ACA-17AA4B3AA0EA}"/>
              </a:ext>
            </a:extLst>
          </p:cNvPr>
          <p:cNvCxnSpPr>
            <a:cxnSpLocks/>
          </p:cNvCxnSpPr>
          <p:nvPr/>
        </p:nvCxnSpPr>
        <p:spPr bwMode="auto">
          <a:xfrm>
            <a:off x="254557" y="2333649"/>
            <a:ext cx="4173427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BB37EA6-4B70-1AC2-1431-543C4D914BC8}"/>
              </a:ext>
            </a:extLst>
          </p:cNvPr>
          <p:cNvSpPr/>
          <p:nvPr/>
        </p:nvSpPr>
        <p:spPr bwMode="auto">
          <a:xfrm>
            <a:off x="786785" y="1663080"/>
            <a:ext cx="1091966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카테고리 </a:t>
            </a:r>
            <a:r>
              <a:rPr kumimoji="1" lang="en-US" altLang="ko-KR" sz="1100" b="1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3 (8)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C7729E-78DA-CFB8-88C1-09603BACF7A6}"/>
              </a:ext>
            </a:extLst>
          </p:cNvPr>
          <p:cNvSpPr/>
          <p:nvPr/>
        </p:nvSpPr>
        <p:spPr bwMode="auto">
          <a:xfrm>
            <a:off x="786785" y="2010497"/>
            <a:ext cx="1091967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카테고리 </a:t>
            </a:r>
            <a:r>
              <a:rPr kumimoji="1" lang="en-US" altLang="ko-KR" sz="1100" b="1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4 (2)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Rectangle 16">
            <a:extLst>
              <a:ext uri="{FF2B5EF4-FFF2-40B4-BE49-F238E27FC236}">
                <a16:creationId xmlns:a16="http://schemas.microsoft.com/office/drawing/2014/main" id="{526C9661-CE11-4F72-DA99-F27E474C1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942" y="953049"/>
            <a:ext cx="1432142" cy="1381899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EFBDCC8-A318-A32A-91AC-0166F48B117D}"/>
              </a:ext>
            </a:extLst>
          </p:cNvPr>
          <p:cNvSpPr/>
          <p:nvPr/>
        </p:nvSpPr>
        <p:spPr bwMode="auto">
          <a:xfrm>
            <a:off x="2162897" y="979908"/>
            <a:ext cx="576064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수정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CA6A0CA-60CF-369B-3EEA-9845CE04ACD2}"/>
              </a:ext>
            </a:extLst>
          </p:cNvPr>
          <p:cNvSpPr/>
          <p:nvPr/>
        </p:nvSpPr>
        <p:spPr bwMode="auto">
          <a:xfrm>
            <a:off x="2158800" y="1312494"/>
            <a:ext cx="576064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수정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065F3B5-7736-6DD8-BD00-F3D7CA671138}"/>
              </a:ext>
            </a:extLst>
          </p:cNvPr>
          <p:cNvSpPr/>
          <p:nvPr/>
        </p:nvSpPr>
        <p:spPr bwMode="auto">
          <a:xfrm>
            <a:off x="2162897" y="1655834"/>
            <a:ext cx="576064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수정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B18CB5-62CE-AC98-2D3C-84BC2C79E594}"/>
              </a:ext>
            </a:extLst>
          </p:cNvPr>
          <p:cNvSpPr/>
          <p:nvPr/>
        </p:nvSpPr>
        <p:spPr bwMode="auto">
          <a:xfrm>
            <a:off x="2158800" y="2010497"/>
            <a:ext cx="576064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수정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타원 9">
            <a:extLst>
              <a:ext uri="{FF2B5EF4-FFF2-40B4-BE49-F238E27FC236}">
                <a16:creationId xmlns:a16="http://schemas.microsoft.com/office/drawing/2014/main" id="{33D5C08E-0174-48C6-ABF7-C36196C12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26" y="87027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2" name="Rectangle 16">
            <a:extLst>
              <a:ext uri="{FF2B5EF4-FFF2-40B4-BE49-F238E27FC236}">
                <a16:creationId xmlns:a16="http://schemas.microsoft.com/office/drawing/2014/main" id="{F35B674A-1333-F141-4AD1-FFA4A0A4D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22" y="951750"/>
            <a:ext cx="980565" cy="1381899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3" name="타원 9">
            <a:extLst>
              <a:ext uri="{FF2B5EF4-FFF2-40B4-BE49-F238E27FC236}">
                <a16:creationId xmlns:a16="http://schemas.microsoft.com/office/drawing/2014/main" id="{C9CC421D-77BF-DFDA-B2A7-3FDCFAF55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56" y="4779328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0483144-9295-5288-466A-2F0434F1D618}"/>
              </a:ext>
            </a:extLst>
          </p:cNvPr>
          <p:cNvSpPr/>
          <p:nvPr/>
        </p:nvSpPr>
        <p:spPr bwMode="auto">
          <a:xfrm>
            <a:off x="2815847" y="983603"/>
            <a:ext cx="576064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삭제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05DE72D-679D-1187-4F61-EF63860A4C48}"/>
              </a:ext>
            </a:extLst>
          </p:cNvPr>
          <p:cNvSpPr/>
          <p:nvPr/>
        </p:nvSpPr>
        <p:spPr bwMode="auto">
          <a:xfrm>
            <a:off x="2804410" y="1319380"/>
            <a:ext cx="576064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삭제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550F779-14FF-F068-DC40-F9B9F08718CE}"/>
              </a:ext>
            </a:extLst>
          </p:cNvPr>
          <p:cNvSpPr/>
          <p:nvPr/>
        </p:nvSpPr>
        <p:spPr bwMode="auto">
          <a:xfrm>
            <a:off x="2804410" y="1655405"/>
            <a:ext cx="576064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삭제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D11C326-AF82-9864-34DD-C435F8867589}"/>
              </a:ext>
            </a:extLst>
          </p:cNvPr>
          <p:cNvSpPr/>
          <p:nvPr/>
        </p:nvSpPr>
        <p:spPr bwMode="auto">
          <a:xfrm>
            <a:off x="2812011" y="2006604"/>
            <a:ext cx="576064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삭제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1D2371F-F7C5-59E8-5777-0347CBA743C0}"/>
              </a:ext>
            </a:extLst>
          </p:cNvPr>
          <p:cNvSpPr/>
          <p:nvPr/>
        </p:nvSpPr>
        <p:spPr bwMode="auto">
          <a:xfrm>
            <a:off x="7730714" y="3753430"/>
            <a:ext cx="1343108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새 카테고리 작성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타원 9">
            <a:extLst>
              <a:ext uri="{FF2B5EF4-FFF2-40B4-BE49-F238E27FC236}">
                <a16:creationId xmlns:a16="http://schemas.microsoft.com/office/drawing/2014/main" id="{6AD0C939-495F-CD76-438B-70BC2B1DC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671" y="3794235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63" name="타원 9">
            <a:extLst>
              <a:ext uri="{FF2B5EF4-FFF2-40B4-BE49-F238E27FC236}">
                <a16:creationId xmlns:a16="http://schemas.microsoft.com/office/drawing/2014/main" id="{B564E271-3A76-140B-6F4C-B8CBCD2BB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56" y="4957851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B81485-8782-8D15-E40D-20BC5345E38D}"/>
              </a:ext>
            </a:extLst>
          </p:cNvPr>
          <p:cNvSpPr/>
          <p:nvPr/>
        </p:nvSpPr>
        <p:spPr bwMode="auto">
          <a:xfrm>
            <a:off x="6667195" y="3776513"/>
            <a:ext cx="1175323" cy="2154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새로 작성할 카테고리</a:t>
            </a:r>
          </a:p>
        </p:txBody>
      </p:sp>
    </p:spTree>
    <p:extLst>
      <p:ext uri="{BB962C8B-B14F-4D97-AF65-F5344CB8AC3E}">
        <p14:creationId xmlns:p14="http://schemas.microsoft.com/office/powerpoint/2010/main" val="304576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FF41C-2BEA-1C10-E432-E16558C9B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760A2A8-BF7E-C0D0-E013-37B833EC5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30" y="533449"/>
            <a:ext cx="8928992" cy="36004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ko-KR" altLang="en-US" sz="1800" dirty="0"/>
              <a:t>       메모 번호 </a:t>
            </a:r>
            <a:r>
              <a:rPr lang="en-US" altLang="ko-KR" sz="1800" dirty="0"/>
              <a:t>           </a:t>
            </a:r>
            <a:r>
              <a:rPr lang="ko-KR" altLang="en-US" sz="1800" dirty="0"/>
              <a:t>메모 제목 </a:t>
            </a:r>
            <a:r>
              <a:rPr lang="en-US" altLang="ko-KR" sz="1800" dirty="0"/>
              <a:t>                       </a:t>
            </a:r>
            <a:r>
              <a:rPr lang="ko-KR" altLang="en-US" sz="1800" dirty="0"/>
              <a:t>중요 여부                 작성일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6CE857-2C85-8F45-8E9D-9BB7979C88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30" y="4421880"/>
            <a:ext cx="8605621" cy="207600"/>
          </a:xfrm>
        </p:spPr>
        <p:txBody>
          <a:bodyPr/>
          <a:lstStyle/>
          <a:p>
            <a:r>
              <a:rPr lang="ko-KR" altLang="en-US" dirty="0"/>
              <a:t>메모 관리 화면으로 저장된 메모 리스트들을 출력하는 화면이다</a:t>
            </a:r>
            <a:r>
              <a:rPr lang="en-US" altLang="ko-KR" dirty="0"/>
              <a:t>. </a:t>
            </a:r>
            <a:r>
              <a:rPr lang="ko-KR" altLang="en-US" dirty="0"/>
              <a:t>메모 번호 </a:t>
            </a:r>
            <a:r>
              <a:rPr lang="en-US" altLang="ko-KR" dirty="0"/>
              <a:t>/ </a:t>
            </a:r>
            <a:r>
              <a:rPr lang="ko-KR" altLang="en-US" dirty="0"/>
              <a:t>메모 제목 </a:t>
            </a:r>
            <a:r>
              <a:rPr lang="en-US" altLang="ko-KR" dirty="0"/>
              <a:t>/ </a:t>
            </a:r>
            <a:r>
              <a:rPr lang="ko-KR" altLang="en-US" dirty="0"/>
              <a:t>중요 여부</a:t>
            </a:r>
            <a:r>
              <a:rPr lang="en-US" altLang="ko-KR" dirty="0"/>
              <a:t> / </a:t>
            </a:r>
            <a:r>
              <a:rPr lang="ko-KR" altLang="en-US" dirty="0"/>
              <a:t>작성일 순서대로 저장된 메모 리스트를 출력한다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메모 제목을 클릭할 경우 해당 메모 내용을 확인할 수 있다</a:t>
            </a:r>
            <a:r>
              <a:rPr lang="en-US" altLang="ko-KR" dirty="0"/>
              <a:t>.                                        </a:t>
            </a:r>
            <a:r>
              <a:rPr lang="ko-KR" altLang="en-US" dirty="0"/>
              <a:t>새 메모를 작성하는 화면으로 이동한다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수정과 삭제 글자 클릭을 통해서 저장된 메모의 내용을 수정 및 삭제할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FCA1A4-2867-30C4-7AE7-E29FC4F0F9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메모 관리 화면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95FCC06-862C-640C-E780-465896E0A1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김은규</a:t>
            </a:r>
            <a:r>
              <a:rPr lang="en-US" altLang="ko-KR" dirty="0"/>
              <a:t>(12224414)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02C700F-0EB6-EBA8-EE6B-D53673AFDA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2025-03-15</a:t>
            </a:r>
            <a:endParaRPr lang="ko-KR" altLang="en-US" dirty="0"/>
          </a:p>
        </p:txBody>
      </p:sp>
      <p:sp>
        <p:nvSpPr>
          <p:cNvPr id="5130" name="타원 9">
            <a:extLst>
              <a:ext uri="{FF2B5EF4-FFF2-40B4-BE49-F238E27FC236}">
                <a16:creationId xmlns:a16="http://schemas.microsoft.com/office/drawing/2014/main" id="{F75365FD-5CDE-26E8-13FB-F93AE043D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84" y="4760218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6" name="타원 9">
            <a:extLst>
              <a:ext uri="{FF2B5EF4-FFF2-40B4-BE49-F238E27FC236}">
                <a16:creationId xmlns:a16="http://schemas.microsoft.com/office/drawing/2014/main" id="{BCBA48E6-60D2-397F-5420-DF1CF4645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5910" y="1334747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0BADF8-012A-B832-B102-E4DC4107D6CC}"/>
              </a:ext>
            </a:extLst>
          </p:cNvPr>
          <p:cNvSpPr/>
          <p:nvPr/>
        </p:nvSpPr>
        <p:spPr bwMode="auto">
          <a:xfrm>
            <a:off x="228280" y="575060"/>
            <a:ext cx="8736208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CC25AF-542D-1B1E-16F0-F2D92E08455E}"/>
              </a:ext>
            </a:extLst>
          </p:cNvPr>
          <p:cNvSpPr/>
          <p:nvPr/>
        </p:nvSpPr>
        <p:spPr bwMode="auto">
          <a:xfrm>
            <a:off x="1021086" y="960399"/>
            <a:ext cx="429926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001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DCCB3B-62F8-7634-D6E8-150C227C1477}"/>
              </a:ext>
            </a:extLst>
          </p:cNvPr>
          <p:cNvSpPr/>
          <p:nvPr/>
        </p:nvSpPr>
        <p:spPr bwMode="auto">
          <a:xfrm>
            <a:off x="5842759" y="949210"/>
            <a:ext cx="253596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*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2442EE-82A7-A3A2-71E3-FA728C29A7FA}"/>
              </a:ext>
            </a:extLst>
          </p:cNvPr>
          <p:cNvSpPr/>
          <p:nvPr/>
        </p:nvSpPr>
        <p:spPr bwMode="auto">
          <a:xfrm>
            <a:off x="7675914" y="975651"/>
            <a:ext cx="918841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2025.03.13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DE300D-E558-0F0F-58A7-6CCA5A9AC8BC}"/>
              </a:ext>
            </a:extLst>
          </p:cNvPr>
          <p:cNvSpPr/>
          <p:nvPr/>
        </p:nvSpPr>
        <p:spPr bwMode="auto">
          <a:xfrm>
            <a:off x="1023491" y="1332059"/>
            <a:ext cx="425116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002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B29A8E-4989-A03E-D3E6-88273FBE8764}"/>
              </a:ext>
            </a:extLst>
          </p:cNvPr>
          <p:cNvSpPr/>
          <p:nvPr/>
        </p:nvSpPr>
        <p:spPr bwMode="auto">
          <a:xfrm>
            <a:off x="2673743" y="964963"/>
            <a:ext cx="966931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첫 번째 메모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175392-DB36-5486-2967-A8C9956CB0CE}"/>
              </a:ext>
            </a:extLst>
          </p:cNvPr>
          <p:cNvSpPr/>
          <p:nvPr/>
        </p:nvSpPr>
        <p:spPr bwMode="auto">
          <a:xfrm>
            <a:off x="228280" y="960084"/>
            <a:ext cx="8736208" cy="312383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B1C34E1-ED33-CF99-0E29-969A0B583139}"/>
              </a:ext>
            </a:extLst>
          </p:cNvPr>
          <p:cNvCxnSpPr/>
          <p:nvPr/>
        </p:nvCxnSpPr>
        <p:spPr bwMode="auto">
          <a:xfrm>
            <a:off x="228280" y="1275606"/>
            <a:ext cx="8736208" cy="254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3FC839A-8FB6-3816-BBEB-1F6802CF2BE0}"/>
              </a:ext>
            </a:extLst>
          </p:cNvPr>
          <p:cNvCxnSpPr/>
          <p:nvPr/>
        </p:nvCxnSpPr>
        <p:spPr bwMode="auto">
          <a:xfrm>
            <a:off x="228280" y="1635646"/>
            <a:ext cx="868744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66A07A2-57EE-CBF3-1D70-1EDA785B9ED2}"/>
              </a:ext>
            </a:extLst>
          </p:cNvPr>
          <p:cNvCxnSpPr/>
          <p:nvPr/>
        </p:nvCxnSpPr>
        <p:spPr bwMode="auto">
          <a:xfrm>
            <a:off x="228280" y="1995686"/>
            <a:ext cx="873620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741C588-4F87-A45A-4310-405679226F89}"/>
              </a:ext>
            </a:extLst>
          </p:cNvPr>
          <p:cNvCxnSpPr>
            <a:cxnSpLocks/>
          </p:cNvCxnSpPr>
          <p:nvPr/>
        </p:nvCxnSpPr>
        <p:spPr bwMode="auto">
          <a:xfrm>
            <a:off x="254557" y="2333649"/>
            <a:ext cx="866116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871D0A-B1C0-D633-EBF2-87AEB2F238D6}"/>
              </a:ext>
            </a:extLst>
          </p:cNvPr>
          <p:cNvSpPr/>
          <p:nvPr/>
        </p:nvSpPr>
        <p:spPr bwMode="auto">
          <a:xfrm>
            <a:off x="1023491" y="1675114"/>
            <a:ext cx="425116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003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F8385A-049C-2DF7-A20F-ED711B3D54C4}"/>
              </a:ext>
            </a:extLst>
          </p:cNvPr>
          <p:cNvSpPr/>
          <p:nvPr/>
        </p:nvSpPr>
        <p:spPr bwMode="auto">
          <a:xfrm>
            <a:off x="1023491" y="2025655"/>
            <a:ext cx="425116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004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01F30D4-69F7-D780-4DF6-3B1348DC2527}"/>
              </a:ext>
            </a:extLst>
          </p:cNvPr>
          <p:cNvSpPr/>
          <p:nvPr/>
        </p:nvSpPr>
        <p:spPr bwMode="auto">
          <a:xfrm>
            <a:off x="2668042" y="1307547"/>
            <a:ext cx="966931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두 번째 메모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485971-AE86-CDFE-4540-6E2A77D761E4}"/>
              </a:ext>
            </a:extLst>
          </p:cNvPr>
          <p:cNvSpPr/>
          <p:nvPr/>
        </p:nvSpPr>
        <p:spPr bwMode="auto">
          <a:xfrm>
            <a:off x="2673742" y="1654200"/>
            <a:ext cx="966931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세 번째 메모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6D18AAD-3BCC-8F38-02A7-9FE6A1FBBD61}"/>
              </a:ext>
            </a:extLst>
          </p:cNvPr>
          <p:cNvSpPr/>
          <p:nvPr/>
        </p:nvSpPr>
        <p:spPr bwMode="auto">
          <a:xfrm>
            <a:off x="2673742" y="2022105"/>
            <a:ext cx="966931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네 번째 메모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638189B-FB98-2CB4-CE6F-DE2523A9C0CD}"/>
              </a:ext>
            </a:extLst>
          </p:cNvPr>
          <p:cNvSpPr/>
          <p:nvPr/>
        </p:nvSpPr>
        <p:spPr bwMode="auto">
          <a:xfrm>
            <a:off x="7675913" y="1315074"/>
            <a:ext cx="918841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2025.03.13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8420E3-E750-80CF-08EE-3BEC22DADB02}"/>
              </a:ext>
            </a:extLst>
          </p:cNvPr>
          <p:cNvSpPr/>
          <p:nvPr/>
        </p:nvSpPr>
        <p:spPr bwMode="auto">
          <a:xfrm>
            <a:off x="7675913" y="1678180"/>
            <a:ext cx="918841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2025.03.14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CFAA80-2D21-F60F-FA2B-9058C2B3F547}"/>
              </a:ext>
            </a:extLst>
          </p:cNvPr>
          <p:cNvSpPr/>
          <p:nvPr/>
        </p:nvSpPr>
        <p:spPr bwMode="auto">
          <a:xfrm>
            <a:off x="7675913" y="2019591"/>
            <a:ext cx="918841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2025.03.15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C67F36D-0A39-8C45-B682-EAB97061669F}"/>
              </a:ext>
            </a:extLst>
          </p:cNvPr>
          <p:cNvSpPr/>
          <p:nvPr/>
        </p:nvSpPr>
        <p:spPr bwMode="auto">
          <a:xfrm>
            <a:off x="5842759" y="1663080"/>
            <a:ext cx="253596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*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Rectangle 16">
            <a:extLst>
              <a:ext uri="{FF2B5EF4-FFF2-40B4-BE49-F238E27FC236}">
                <a16:creationId xmlns:a16="http://schemas.microsoft.com/office/drawing/2014/main" id="{9B1FAD72-4128-9461-3A2E-D12260D71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954" y="973847"/>
            <a:ext cx="1432142" cy="1381899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6532FB-67EB-4FCC-D252-3FCFE6D5353D}"/>
              </a:ext>
            </a:extLst>
          </p:cNvPr>
          <p:cNvSpPr/>
          <p:nvPr/>
        </p:nvSpPr>
        <p:spPr bwMode="auto">
          <a:xfrm>
            <a:off x="4034565" y="975651"/>
            <a:ext cx="576064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수정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D7E6D87-13AB-45FB-5587-DD317FE789F2}"/>
              </a:ext>
            </a:extLst>
          </p:cNvPr>
          <p:cNvSpPr/>
          <p:nvPr/>
        </p:nvSpPr>
        <p:spPr bwMode="auto">
          <a:xfrm>
            <a:off x="4034565" y="1298041"/>
            <a:ext cx="576064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수정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79C362-5DA4-7295-3F4D-B0EE52962C28}"/>
              </a:ext>
            </a:extLst>
          </p:cNvPr>
          <p:cNvSpPr/>
          <p:nvPr/>
        </p:nvSpPr>
        <p:spPr bwMode="auto">
          <a:xfrm>
            <a:off x="4033262" y="1672590"/>
            <a:ext cx="576064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수정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50141E1-8EC5-38A6-1258-BEC0E21CB170}"/>
              </a:ext>
            </a:extLst>
          </p:cNvPr>
          <p:cNvSpPr/>
          <p:nvPr/>
        </p:nvSpPr>
        <p:spPr bwMode="auto">
          <a:xfrm>
            <a:off x="4043938" y="2019591"/>
            <a:ext cx="576064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수정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타원 9">
            <a:extLst>
              <a:ext uri="{FF2B5EF4-FFF2-40B4-BE49-F238E27FC236}">
                <a16:creationId xmlns:a16="http://schemas.microsoft.com/office/drawing/2014/main" id="{EE915E2A-EC04-4AE6-58E8-85574C10E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9696" y="876173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2" name="Rectangle 16">
            <a:extLst>
              <a:ext uri="{FF2B5EF4-FFF2-40B4-BE49-F238E27FC236}">
                <a16:creationId xmlns:a16="http://schemas.microsoft.com/office/drawing/2014/main" id="{0013C6EB-C2CF-A7CE-C892-EC430B46F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635" y="960084"/>
            <a:ext cx="980565" cy="1381899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3" name="타원 9">
            <a:extLst>
              <a:ext uri="{FF2B5EF4-FFF2-40B4-BE49-F238E27FC236}">
                <a16:creationId xmlns:a16="http://schemas.microsoft.com/office/drawing/2014/main" id="{0C80D01A-3458-F386-447F-6399E540C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67" y="496350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EC66425-3941-9244-0C9F-FF78F17A05DA}"/>
              </a:ext>
            </a:extLst>
          </p:cNvPr>
          <p:cNvSpPr/>
          <p:nvPr/>
        </p:nvSpPr>
        <p:spPr bwMode="auto">
          <a:xfrm>
            <a:off x="4801984" y="971949"/>
            <a:ext cx="576064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삭제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0637A6-E4FE-384A-6DDB-7EE8AC8BD040}"/>
              </a:ext>
            </a:extLst>
          </p:cNvPr>
          <p:cNvSpPr/>
          <p:nvPr/>
        </p:nvSpPr>
        <p:spPr bwMode="auto">
          <a:xfrm>
            <a:off x="4801984" y="1312235"/>
            <a:ext cx="576064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삭제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7DE2A47-D7D1-FEC5-1A9E-4943E338F356}"/>
              </a:ext>
            </a:extLst>
          </p:cNvPr>
          <p:cNvSpPr/>
          <p:nvPr/>
        </p:nvSpPr>
        <p:spPr bwMode="auto">
          <a:xfrm>
            <a:off x="4801984" y="1647036"/>
            <a:ext cx="576064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삭제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A1F9755-8BA8-9ADB-C9C4-EA60E2A97819}"/>
              </a:ext>
            </a:extLst>
          </p:cNvPr>
          <p:cNvSpPr/>
          <p:nvPr/>
        </p:nvSpPr>
        <p:spPr bwMode="auto">
          <a:xfrm>
            <a:off x="4801984" y="2032543"/>
            <a:ext cx="576064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삭제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7CCCB93-E59B-70B5-A0FB-44E62E2509F2}"/>
              </a:ext>
            </a:extLst>
          </p:cNvPr>
          <p:cNvSpPr/>
          <p:nvPr/>
        </p:nvSpPr>
        <p:spPr bwMode="auto">
          <a:xfrm>
            <a:off x="7730714" y="3753430"/>
            <a:ext cx="1343108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새 메모 작성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타원 9">
            <a:extLst>
              <a:ext uri="{FF2B5EF4-FFF2-40B4-BE49-F238E27FC236}">
                <a16:creationId xmlns:a16="http://schemas.microsoft.com/office/drawing/2014/main" id="{227E0F75-3DEB-CE48-9820-F87633B98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8807" y="3794235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63" name="타원 9">
            <a:extLst>
              <a:ext uri="{FF2B5EF4-FFF2-40B4-BE49-F238E27FC236}">
                <a16:creationId xmlns:a16="http://schemas.microsoft.com/office/drawing/2014/main" id="{B2BCA13C-84C2-5844-924C-E33B1AF74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6836" y="4768004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121" name="텍스트 개체 틀 5120">
            <a:extLst>
              <a:ext uri="{FF2B5EF4-FFF2-40B4-BE49-F238E27FC236}">
                <a16:creationId xmlns:a16="http://schemas.microsoft.com/office/drawing/2014/main" id="{104FE2E9-AA43-CEA6-A0F7-92A1363602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246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D531A-1A9A-3B04-83EB-C82D2E9BD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246A956-9904-AEE8-74F0-A7CEDBF4FF8D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3431-F14B-8E45-4B3E-4FA0FCB251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875" y="4435830"/>
            <a:ext cx="8605621" cy="207600"/>
          </a:xfrm>
        </p:spPr>
        <p:txBody>
          <a:bodyPr/>
          <a:lstStyle/>
          <a:p>
            <a:r>
              <a:rPr lang="ko-KR" altLang="en-US" dirty="0"/>
              <a:t>메모 제목을 입력하는 곳                등록 버튼을 누르면 새 메모를 등록할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메모 내용을 입력하는 곳</a:t>
            </a:r>
            <a:r>
              <a:rPr lang="en-US" altLang="ko-KR" dirty="0"/>
              <a:t>.	 </a:t>
            </a:r>
            <a:r>
              <a:rPr lang="ko-KR" altLang="en-US" dirty="0"/>
              <a:t>카테고리</a:t>
            </a:r>
            <a:r>
              <a:rPr lang="en-US" altLang="ko-KR" dirty="0"/>
              <a:t>, </a:t>
            </a:r>
            <a:r>
              <a:rPr lang="ko-KR" altLang="en-US" dirty="0"/>
              <a:t>배경색</a:t>
            </a:r>
            <a:r>
              <a:rPr lang="en-US" altLang="ko-KR" dirty="0"/>
              <a:t>, </a:t>
            </a:r>
            <a:r>
              <a:rPr lang="ko-KR" altLang="en-US" dirty="0"/>
              <a:t>첨부파일을 선택할 수 있는 공간으로 구현할 예정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EEED4A-3BBE-4081-9851-5DDCFC2409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456" y="248039"/>
            <a:ext cx="971600" cy="176553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8B5758-9810-FA44-28E9-D43D74AF1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새 메모 작성 화면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6639B4E-2511-13D2-1229-254425AFA6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김은규</a:t>
            </a:r>
            <a:r>
              <a:rPr lang="en-US" altLang="ko-KR" dirty="0"/>
              <a:t>(12224414)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10EA3F9-9758-54AF-5139-EEF433A38B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2025-03-15</a:t>
            </a:r>
            <a:endParaRPr lang="ko-KR" altLang="en-US" dirty="0"/>
          </a:p>
        </p:txBody>
      </p:sp>
      <p:sp>
        <p:nvSpPr>
          <p:cNvPr id="5130" name="타원 9">
            <a:extLst>
              <a:ext uri="{FF2B5EF4-FFF2-40B4-BE49-F238E27FC236}">
                <a16:creationId xmlns:a16="http://schemas.microsoft.com/office/drawing/2014/main" id="{2B9C23CB-4AEF-0F68-5B4B-62F219041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461285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6" name="타원 9">
            <a:extLst>
              <a:ext uri="{FF2B5EF4-FFF2-40B4-BE49-F238E27FC236}">
                <a16:creationId xmlns:a16="http://schemas.microsoft.com/office/drawing/2014/main" id="{A53AE78B-F27A-73B4-2A6F-2FEA348C3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773852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468945-0E3D-2E3F-98D8-CC6DB6BA693E}"/>
              </a:ext>
            </a:extLst>
          </p:cNvPr>
          <p:cNvSpPr/>
          <p:nvPr/>
        </p:nvSpPr>
        <p:spPr bwMode="auto">
          <a:xfrm>
            <a:off x="251520" y="664530"/>
            <a:ext cx="8640960" cy="2154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198A79-75BA-3432-8EBE-A694AE50FECB}"/>
              </a:ext>
            </a:extLst>
          </p:cNvPr>
          <p:cNvSpPr/>
          <p:nvPr/>
        </p:nvSpPr>
        <p:spPr bwMode="auto">
          <a:xfrm>
            <a:off x="251520" y="1059582"/>
            <a:ext cx="8640960" cy="2160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92E00E-216A-0B18-C833-CAA1B88794BB}"/>
              </a:ext>
            </a:extLst>
          </p:cNvPr>
          <p:cNvSpPr/>
          <p:nvPr/>
        </p:nvSpPr>
        <p:spPr bwMode="auto">
          <a:xfrm>
            <a:off x="251520" y="1419622"/>
            <a:ext cx="8640960" cy="23762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240910-0036-1D66-AD4D-91A21DF47262}"/>
              </a:ext>
            </a:extLst>
          </p:cNvPr>
          <p:cNvSpPr/>
          <p:nvPr/>
        </p:nvSpPr>
        <p:spPr bwMode="auto">
          <a:xfrm>
            <a:off x="8160920" y="3890398"/>
            <a:ext cx="659552" cy="21544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등록</a:t>
            </a:r>
          </a:p>
        </p:txBody>
      </p:sp>
      <p:sp>
        <p:nvSpPr>
          <p:cNvPr id="15" name="타원 9">
            <a:extLst>
              <a:ext uri="{FF2B5EF4-FFF2-40B4-BE49-F238E27FC236}">
                <a16:creationId xmlns:a16="http://schemas.microsoft.com/office/drawing/2014/main" id="{1F90C77C-2FBE-9E51-13C2-B34FE766C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2000" y="689702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7" name="타원 9">
            <a:extLst>
              <a:ext uri="{FF2B5EF4-FFF2-40B4-BE49-F238E27FC236}">
                <a16:creationId xmlns:a16="http://schemas.microsoft.com/office/drawing/2014/main" id="{B7B037EA-66D6-BAE1-D842-54F7DF9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2000" y="239175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" name="타원 9">
            <a:extLst>
              <a:ext uri="{FF2B5EF4-FFF2-40B4-BE49-F238E27FC236}">
                <a16:creationId xmlns:a16="http://schemas.microsoft.com/office/drawing/2014/main" id="{A033E5B8-8BC9-BD87-DD4B-9C5F79F06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1992" y="3901114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9" name="타원 9">
            <a:extLst>
              <a:ext uri="{FF2B5EF4-FFF2-40B4-BE49-F238E27FC236}">
                <a16:creationId xmlns:a16="http://schemas.microsoft.com/office/drawing/2014/main" id="{1E158957-FAFB-7183-3149-6D5EC7593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4464503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2" name="타원 9">
            <a:extLst>
              <a:ext uri="{FF2B5EF4-FFF2-40B4-BE49-F238E27FC236}">
                <a16:creationId xmlns:a16="http://schemas.microsoft.com/office/drawing/2014/main" id="{03FA4DE5-3598-8C4F-6ADA-F07BF2076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2000" y="1077594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3" name="타원 9">
            <a:extLst>
              <a:ext uri="{FF2B5EF4-FFF2-40B4-BE49-F238E27FC236}">
                <a16:creationId xmlns:a16="http://schemas.microsoft.com/office/drawing/2014/main" id="{20D6E7B8-38C0-878E-627E-DA657FF90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656" y="4805461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59180404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6300</TotalTime>
  <Words>461</Words>
  <Application>Microsoft Office PowerPoint</Application>
  <PresentationFormat>화면 슬라이드 쇼(16:9)</PresentationFormat>
  <Paragraphs>133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6" baseType="lpstr">
      <vt:lpstr>HY견고딕</vt:lpstr>
      <vt:lpstr>HY헤드라인M</vt:lpstr>
      <vt:lpstr>Yu Mincho Light</vt:lpstr>
      <vt:lpstr>굴림</vt:lpstr>
      <vt:lpstr>돋움</vt:lpstr>
      <vt:lpstr>딸기</vt:lpstr>
      <vt:lpstr>맑은 고딕</vt:lpstr>
      <vt:lpstr>Arial</vt:lpstr>
      <vt:lpstr>Gill Sans Ultra Bold</vt:lpstr>
      <vt:lpstr>디자인 사용자 지정</vt:lpstr>
      <vt:lpstr>기본 디자인</vt:lpstr>
      <vt:lpstr>인터넷프로그래밍  “메모 관리 프로그램 스토리보드”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상품서비스기획실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어쩌수저쩌구</dc:title>
  <dc:creator>장석윤1</dc:creator>
  <cp:lastModifiedBy>은규 김</cp:lastModifiedBy>
  <cp:revision>308</cp:revision>
  <dcterms:created xsi:type="dcterms:W3CDTF">2004-01-15T13:04:18Z</dcterms:created>
  <dcterms:modified xsi:type="dcterms:W3CDTF">2025-03-15T08:44:41Z</dcterms:modified>
</cp:coreProperties>
</file>