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17" r:id="rId1"/>
  </p:sldMasterIdLst>
  <p:sldIdLst>
    <p:sldId id="256" r:id="rId2"/>
    <p:sldId id="257" r:id="rId3"/>
    <p:sldId id="258" r:id="rId4"/>
    <p:sldId id="263" r:id="rId5"/>
    <p:sldId id="261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17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43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02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93533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19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151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1140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588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16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3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4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6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14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10/15/2020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6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366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3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10/15/2020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17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CA66E0-67E4-4CCA-8F46-A80D5973F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000"/>
              <a:t>Csp 584 – Phase 1</a:t>
            </a:r>
            <a:br>
              <a:rPr lang="en-US" sz="5000"/>
            </a:br>
            <a:r>
              <a:rPr lang="en-US" sz="5000"/>
              <a:t>Topic - </a:t>
            </a:r>
            <a:r>
              <a:rPr lang="en-US" sz="5000" b="0" i="0">
                <a:effectLst/>
                <a:latin typeface="Arial" panose="020B0604020202020204" pitchFamily="34" charset="0"/>
              </a:rPr>
              <a:t>Home Hub to order/search for services, repairs, tools, etc.</a:t>
            </a:r>
            <a:br>
              <a:rPr lang="en-US" sz="5000" b="0" i="0">
                <a:effectLst/>
                <a:latin typeface="Arial" panose="020B0604020202020204" pitchFamily="34" charset="0"/>
              </a:rPr>
            </a:br>
            <a:endParaRPr lang="en-US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68E47-1FE5-4472-8E3D-9F1EE3F957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1300">
                <a:solidFill>
                  <a:schemeClr val="bg2"/>
                </a:solidFill>
                <a:latin typeface="Arial" panose="020B0604020202020204" pitchFamily="34" charset="0"/>
              </a:rPr>
              <a:t>Team Members-</a:t>
            </a:r>
          </a:p>
          <a:p>
            <a:pPr marL="342900" indent="-342900" algn="ctr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chemeClr val="bg2"/>
                </a:solidFill>
                <a:latin typeface="Arial" panose="020B0604020202020204" pitchFamily="34" charset="0"/>
              </a:rPr>
              <a:t>Soham satam</a:t>
            </a:r>
          </a:p>
          <a:p>
            <a:pPr marL="342900" indent="-342900" algn="ctr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chemeClr val="bg2"/>
                </a:solidFill>
                <a:latin typeface="Arial" panose="020B0604020202020204" pitchFamily="34" charset="0"/>
              </a:rPr>
              <a:t>Nishant pathare</a:t>
            </a:r>
          </a:p>
          <a:p>
            <a:pPr marL="342900" indent="-342900" algn="ctr">
              <a:lnSpc>
                <a:spcPct val="90000"/>
              </a:lnSpc>
              <a:buFont typeface="+mj-lt"/>
              <a:buAutoNum type="arabicPeriod"/>
            </a:pPr>
            <a:r>
              <a:rPr lang="en-US" sz="1300">
                <a:solidFill>
                  <a:schemeClr val="bg2"/>
                </a:solidFill>
                <a:latin typeface="Arial" panose="020B0604020202020204" pitchFamily="34" charset="0"/>
              </a:rPr>
              <a:t>Ketan pansare</a:t>
            </a:r>
          </a:p>
          <a:p>
            <a:pPr algn="ctr">
              <a:lnSpc>
                <a:spcPct val="90000"/>
              </a:lnSpc>
            </a:pPr>
            <a:endParaRPr lang="en-US" sz="13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83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276C-E8A0-42C6-91BB-2A6060F4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7A106-F4CA-4AD3-B5E4-D3350FB78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2190" y="1607814"/>
            <a:ext cx="4396339" cy="4195763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Electricians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Repairs and fixes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Electricity Breakdown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Electrical Wiring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service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Plumbers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Pipe/tap fitting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Water leakages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Repairs and fixes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Installation service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Painters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Pest control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Cockroaches and Ants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Bedbugs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Termites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Mosquitoes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E056B-6F4A-435E-82A6-DA78B2609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7475" y="1603332"/>
            <a:ext cx="4396341" cy="4200245"/>
          </a:xfrm>
        </p:spPr>
        <p:txBody>
          <a:bodyPr>
            <a:no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Carpenters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Repairs and fixes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 furniture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Appliances (service and repair)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Microwave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Refrigerator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Washing Machine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TV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Cleaning and disinfection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Bathroom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Kitchen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Carpet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Sofa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 home cleaning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Offices and shops</a:t>
            </a:r>
          </a:p>
        </p:txBody>
      </p:sp>
    </p:spTree>
    <p:extLst>
      <p:ext uri="{BB962C8B-B14F-4D97-AF65-F5344CB8AC3E}">
        <p14:creationId xmlns:p14="http://schemas.microsoft.com/office/powerpoint/2010/main" val="294455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81DE-7A70-427F-987E-DCD8263F4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the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466C4-E924-49AA-8F94-7D95F1C18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8940"/>
          </a:xfrm>
        </p:spPr>
        <p:txBody>
          <a:bodyPr>
            <a:normAutofit/>
          </a:bodyPr>
          <a:lstStyle/>
          <a:p>
            <a:r>
              <a:rPr lang="en-US" dirty="0"/>
              <a:t>Register and login.</a:t>
            </a:r>
          </a:p>
          <a:p>
            <a:r>
              <a:rPr lang="en-US" dirty="0"/>
              <a:t>Select location (city)</a:t>
            </a:r>
          </a:p>
          <a:p>
            <a:r>
              <a:rPr lang="en-US" dirty="0"/>
              <a:t>Select the type of service from the category tabs (ex- Electrician etc. )</a:t>
            </a:r>
          </a:p>
          <a:p>
            <a:r>
              <a:rPr lang="en-US" dirty="0"/>
              <a:t>Select a sub-category (ex- Wiring, Repairs, Installation, Electricity breakdown )</a:t>
            </a:r>
          </a:p>
          <a:p>
            <a:r>
              <a:rPr lang="en-US" dirty="0"/>
              <a:t>Select a service provider.</a:t>
            </a:r>
          </a:p>
          <a:p>
            <a:r>
              <a:rPr lang="en-US" dirty="0"/>
              <a:t>Book a suitable time-slot.</a:t>
            </a:r>
          </a:p>
          <a:p>
            <a:r>
              <a:rPr lang="en-US" dirty="0"/>
              <a:t>Enter the address and contact information.</a:t>
            </a:r>
          </a:p>
          <a:p>
            <a:r>
              <a:rPr lang="en-US" dirty="0"/>
              <a:t>Enter card details and complete the payment.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913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AF3631FF-C27B-4BEA-A8F8-F226E85AA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532" y="1011555"/>
            <a:ext cx="5194935" cy="483489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DD3A7E-0A7F-43BE-92AE-60CA3BB0EFFC}"/>
              </a:ext>
            </a:extLst>
          </p:cNvPr>
          <p:cNvSpPr txBox="1">
            <a:spLocks/>
          </p:cNvSpPr>
          <p:nvPr/>
        </p:nvSpPr>
        <p:spPr>
          <a:xfrm>
            <a:off x="1294362" y="236348"/>
            <a:ext cx="9603275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USE CASE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3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D6BBB-BA49-4409-8C79-3FF9E160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87136"/>
          </a:xfrm>
        </p:spPr>
        <p:txBody>
          <a:bodyPr>
            <a:normAutofit fontScale="90000"/>
          </a:bodyPr>
          <a:lstStyle/>
          <a:p>
            <a:r>
              <a:rPr lang="en-US" dirty="0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9D80E-3CA5-4C4E-8D5B-948DC455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HTML 5</a:t>
            </a:r>
          </a:p>
          <a:p>
            <a:r>
              <a:rPr lang="en-US" dirty="0"/>
              <a:t>CSS 3</a:t>
            </a:r>
          </a:p>
          <a:p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Bootstrap</a:t>
            </a:r>
          </a:p>
          <a:p>
            <a:r>
              <a:rPr lang="en-US" dirty="0"/>
              <a:t>Java (JSP)</a:t>
            </a:r>
          </a:p>
          <a:p>
            <a:r>
              <a:rPr lang="en-US" dirty="0"/>
              <a:t>MySQL</a:t>
            </a:r>
          </a:p>
          <a:p>
            <a:r>
              <a:rPr lang="en-US" dirty="0"/>
              <a:t>MongoDB </a:t>
            </a:r>
          </a:p>
        </p:txBody>
      </p:sp>
    </p:spTree>
    <p:extLst>
      <p:ext uri="{BB962C8B-B14F-4D97-AF65-F5344CB8AC3E}">
        <p14:creationId xmlns:p14="http://schemas.microsoft.com/office/powerpoint/2010/main" val="4408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A486-D6ED-42D6-8DC5-233858A4C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5254998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183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Symbol</vt:lpstr>
      <vt:lpstr>Wingdings 3</vt:lpstr>
      <vt:lpstr>Ion</vt:lpstr>
      <vt:lpstr>Csp 584 – Phase 1 Topic - Home Hub to order/search for services, repairs, tools, etc. </vt:lpstr>
      <vt:lpstr>Project scope</vt:lpstr>
      <vt:lpstr>Flow of the website</vt:lpstr>
      <vt:lpstr>PowerPoint Presentation</vt:lpstr>
      <vt:lpstr>TECHNOLOGIEs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Csp 584 – Phase 1 Topic - Home Hub to order/search for services, repairs, tools, etc. </dc:title>
  <dc:creator>SOHAM SATAM</dc:creator>
  <cp:lastModifiedBy>SOHAM SATAM</cp:lastModifiedBy>
  <cp:revision>4</cp:revision>
  <dcterms:created xsi:type="dcterms:W3CDTF">2020-10-16T06:16:17Z</dcterms:created>
  <dcterms:modified xsi:type="dcterms:W3CDTF">2020-10-16T23:01:06Z</dcterms:modified>
</cp:coreProperties>
</file>