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74" r:id="rId4"/>
    <p:sldId id="258" r:id="rId5"/>
    <p:sldId id="263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7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35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5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A66E0-67E4-4CCA-8F46-A80D597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 err="1"/>
              <a:t>Csp</a:t>
            </a:r>
            <a:r>
              <a:rPr lang="en-US" sz="5000" dirty="0"/>
              <a:t> 584 – Phase 2</a:t>
            </a:r>
            <a:br>
              <a:rPr lang="en-US" sz="5000" dirty="0"/>
            </a:br>
            <a:r>
              <a:rPr lang="en-US" sz="5000" dirty="0"/>
              <a:t>Topic - </a:t>
            </a:r>
            <a:r>
              <a:rPr lang="en-US" sz="5000" b="0" i="0" dirty="0">
                <a:effectLst/>
                <a:latin typeface="Arial" panose="020B0604020202020204" pitchFamily="34" charset="0"/>
              </a:rPr>
              <a:t>Home Hub to order/search for services, repairs, tools, etc.</a:t>
            </a:r>
            <a:br>
              <a:rPr lang="en-US" sz="5000" b="0" i="0" dirty="0">
                <a:effectLst/>
                <a:latin typeface="Arial" panose="020B0604020202020204" pitchFamily="34" charset="0"/>
              </a:rPr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68E47-1FE5-4472-8E3D-9F1EE3F9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Team Members-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Soham satam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Nishant pathare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Ketan pansare</a:t>
            </a:r>
          </a:p>
          <a:p>
            <a:pPr algn="ctr">
              <a:lnSpc>
                <a:spcPct val="90000"/>
              </a:lnSpc>
            </a:pPr>
            <a:endParaRPr lang="en-US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9DB2B33-0F80-452B-ACFA-A89BAC65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3929" r="-1" b="5570"/>
          <a:stretch/>
        </p:blipFill>
        <p:spPr>
          <a:xfrm>
            <a:off x="1" y="-3957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7760-1578-42EC-8EEA-26472334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3110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7BC6-136D-4DD3-B0AB-673CF816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72F17-9534-4FA2-8C14-0E524423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584" y="2052638"/>
            <a:ext cx="8428607" cy="4195762"/>
          </a:xfrm>
        </p:spPr>
      </p:pic>
    </p:spTree>
    <p:extLst>
      <p:ext uri="{BB962C8B-B14F-4D97-AF65-F5344CB8AC3E}">
        <p14:creationId xmlns:p14="http://schemas.microsoft.com/office/powerpoint/2010/main" val="36070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9A46-EB83-4E6C-A852-6BE0DAA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40D9C0B-20DA-4143-B956-2292CEF65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009" y="2976062"/>
            <a:ext cx="8947150" cy="2287368"/>
          </a:xfrm>
        </p:spPr>
      </p:pic>
    </p:spTree>
    <p:extLst>
      <p:ext uri="{BB962C8B-B14F-4D97-AF65-F5344CB8AC3E}">
        <p14:creationId xmlns:p14="http://schemas.microsoft.com/office/powerpoint/2010/main" val="39755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612E-4437-4AF4-B4F5-02727CF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716003-6EC2-4478-AD47-5E5716E7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021976"/>
            <a:ext cx="8947150" cy="2257085"/>
          </a:xfrm>
        </p:spPr>
      </p:pic>
    </p:spTree>
    <p:extLst>
      <p:ext uri="{BB962C8B-B14F-4D97-AF65-F5344CB8AC3E}">
        <p14:creationId xmlns:p14="http://schemas.microsoft.com/office/powerpoint/2010/main" val="372030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0B3A-E897-4B65-B378-33200F33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A6EDCCA-08D8-43C1-9320-DCC92B0C4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326481"/>
            <a:ext cx="7943850" cy="3648075"/>
          </a:xfrm>
        </p:spPr>
      </p:pic>
    </p:spTree>
    <p:extLst>
      <p:ext uri="{BB962C8B-B14F-4D97-AF65-F5344CB8AC3E}">
        <p14:creationId xmlns:p14="http://schemas.microsoft.com/office/powerpoint/2010/main" val="406176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A486-D6ED-42D6-8DC5-233858A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549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76C-E8A0-42C6-91BB-2A6060F4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A106-F4CA-4AD3-B5E4-D3350FB7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190" y="1607814"/>
            <a:ext cx="6371686" cy="419576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Skeleton.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Login/Registration Done.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Profile 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Registration data in MySQL.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Dropdown to select from different locations.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Service Providers.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Displaying technicians present in different locations.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45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0B50-ADBD-46D9-8F69-805B374F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8F37-FEBA-4977-977E-B29617D907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Front-End : HTML5, CSS 3, Bootstrap, JavaScript,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r>
              <a:rPr lang="en-US" dirty="0"/>
              <a:t>Back-End: Java Servlets, JBC.</a:t>
            </a:r>
          </a:p>
          <a:p>
            <a:r>
              <a:rPr lang="en-US" dirty="0"/>
              <a:t>Database: MySQL, MongoDB.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81DE-7A70-427F-987E-DCD8263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66C4-E924-49AA-8F94-7D95F1C1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8940"/>
          </a:xfrm>
        </p:spPr>
        <p:txBody>
          <a:bodyPr>
            <a:normAutofit/>
          </a:bodyPr>
          <a:lstStyle/>
          <a:p>
            <a:r>
              <a:rPr lang="en-US" dirty="0"/>
              <a:t>Using Google Maps to identify exact location of the technician.</a:t>
            </a:r>
          </a:p>
          <a:p>
            <a:r>
              <a:rPr lang="en-US" dirty="0"/>
              <a:t>Working on payment module for the user to make payment online.</a:t>
            </a:r>
          </a:p>
          <a:p>
            <a:r>
              <a:rPr lang="en-US" dirty="0"/>
              <a:t>Using MongoDB to store reviews and ratings of technicians for better search result in search locations.</a:t>
            </a:r>
          </a:p>
          <a:p>
            <a:r>
              <a:rPr lang="en-US" dirty="0"/>
              <a:t>Bug Fixes.</a:t>
            </a:r>
          </a:p>
        </p:txBody>
      </p:sp>
    </p:spTree>
    <p:extLst>
      <p:ext uri="{BB962C8B-B14F-4D97-AF65-F5344CB8AC3E}">
        <p14:creationId xmlns:p14="http://schemas.microsoft.com/office/powerpoint/2010/main" val="4044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D3A7E-0A7F-43BE-92AE-60CA3BB0EFFC}"/>
              </a:ext>
            </a:extLst>
          </p:cNvPr>
          <p:cNvSpPr txBox="1">
            <a:spLocks/>
          </p:cNvSpPr>
          <p:nvPr/>
        </p:nvSpPr>
        <p:spPr>
          <a:xfrm>
            <a:off x="1294362" y="236348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Backlogs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Manager Functionality</a:t>
            </a:r>
          </a:p>
          <a:p>
            <a:pPr marL="514350" indent="-514350">
              <a:buAutoNum type="arabicPeriod"/>
            </a:pPr>
            <a:r>
              <a:rPr lang="en-US" dirty="0"/>
              <a:t>Technician Login</a:t>
            </a:r>
          </a:p>
          <a:p>
            <a:pPr marL="514350" indent="-514350">
              <a:buAutoNum type="arabicPeriod"/>
            </a:pPr>
            <a:r>
              <a:rPr lang="en-US" dirty="0"/>
              <a:t>User can cancel appointments.</a:t>
            </a:r>
          </a:p>
          <a:p>
            <a:pPr marL="514350" indent="-514350">
              <a:buAutoNum type="arabicPeriod"/>
            </a:pPr>
            <a:r>
              <a:rPr lang="en-US" dirty="0"/>
              <a:t>Analytics.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BBB-BA49-4409-8C79-3FF9E160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D80E-3CA5-4C4E-8D5B-948DC455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8" y="1986243"/>
            <a:ext cx="562133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MYSQL TABLES                             </a:t>
            </a:r>
          </a:p>
          <a:p>
            <a:r>
              <a:rPr lang="en-US" dirty="0"/>
              <a:t>Category                                                </a:t>
            </a:r>
          </a:p>
          <a:p>
            <a:r>
              <a:rPr lang="en-US" dirty="0"/>
              <a:t>City                                                          </a:t>
            </a:r>
          </a:p>
          <a:p>
            <a:r>
              <a:rPr lang="en-US" dirty="0"/>
              <a:t>Order-detail                                              </a:t>
            </a:r>
          </a:p>
          <a:p>
            <a:r>
              <a:rPr lang="en-US" dirty="0"/>
              <a:t>Professional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F5070-A760-41A3-ABBB-F3597CC6A8DA}"/>
              </a:ext>
            </a:extLst>
          </p:cNvPr>
          <p:cNvSpPr txBox="1">
            <a:spLocks/>
          </p:cNvSpPr>
          <p:nvPr/>
        </p:nvSpPr>
        <p:spPr>
          <a:xfrm>
            <a:off x="6657975" y="1986242"/>
            <a:ext cx="351472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MongoDB</a:t>
            </a:r>
          </a:p>
          <a:p>
            <a:r>
              <a:rPr lang="en-US" dirty="0"/>
              <a:t>Technician Rating</a:t>
            </a:r>
          </a:p>
          <a:p>
            <a:r>
              <a:rPr lang="en-US" dirty="0"/>
              <a:t>Reviews by customers.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7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0394-E3D5-4248-80AB-CB84F88D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</a:p>
        </p:txBody>
      </p:sp>
      <p:pic>
        <p:nvPicPr>
          <p:cNvPr id="11" name="Content Placeholder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039346-7546-4B5F-812F-2D66052F9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00" y="2052638"/>
            <a:ext cx="8821575" cy="4195762"/>
          </a:xfrm>
        </p:spPr>
      </p:pic>
    </p:spTree>
    <p:extLst>
      <p:ext uri="{BB962C8B-B14F-4D97-AF65-F5344CB8AC3E}">
        <p14:creationId xmlns:p14="http://schemas.microsoft.com/office/powerpoint/2010/main" val="358816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BA80-B67A-4055-8A94-A18EC74D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4BC040E-5C0A-4F9F-B339-08D3265B7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00" y="2052638"/>
            <a:ext cx="8821575" cy="4195762"/>
          </a:xfrm>
        </p:spPr>
      </p:pic>
    </p:spTree>
    <p:extLst>
      <p:ext uri="{BB962C8B-B14F-4D97-AF65-F5344CB8AC3E}">
        <p14:creationId xmlns:p14="http://schemas.microsoft.com/office/powerpoint/2010/main" val="265686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28FF-CADE-48C6-A8FC-434CB68E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87B8F6-2F08-4B55-987B-F47691F9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11" y="2052638"/>
            <a:ext cx="8927153" cy="4195762"/>
          </a:xfrm>
        </p:spPr>
      </p:pic>
    </p:spTree>
    <p:extLst>
      <p:ext uri="{BB962C8B-B14F-4D97-AF65-F5344CB8AC3E}">
        <p14:creationId xmlns:p14="http://schemas.microsoft.com/office/powerpoint/2010/main" val="298272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Wingdings 3</vt:lpstr>
      <vt:lpstr>Ion</vt:lpstr>
      <vt:lpstr>Csp 584 – Phase 2 Topic - Home Hub to order/search for services, repairs, tools, etc. </vt:lpstr>
      <vt:lpstr>Progress</vt:lpstr>
      <vt:lpstr>Technologies Used</vt:lpstr>
      <vt:lpstr>Currently working on (this week)</vt:lpstr>
      <vt:lpstr>PowerPoint Presentation</vt:lpstr>
      <vt:lpstr>Data Format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584 – Phase 1 Topic - Home Hub to order/search for services, repairs, tools, etc. </dc:title>
  <dc:creator>Ketan Pansare</dc:creator>
  <cp:lastModifiedBy>SOHAM SATAM</cp:lastModifiedBy>
  <cp:revision>11</cp:revision>
  <dcterms:created xsi:type="dcterms:W3CDTF">2020-11-13T23:38:22Z</dcterms:created>
  <dcterms:modified xsi:type="dcterms:W3CDTF">2020-11-14T00:20:49Z</dcterms:modified>
</cp:coreProperties>
</file>