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58" r:id="rId5"/>
    <p:sldId id="259" r:id="rId6"/>
    <p:sldId id="276" r:id="rId7"/>
    <p:sldId id="277" r:id="rId8"/>
    <p:sldId id="261" r:id="rId9"/>
    <p:sldId id="275" r:id="rId10"/>
    <p:sldId id="262" r:id="rId11"/>
    <p:sldId id="278" r:id="rId12"/>
    <p:sldId id="279" r:id="rId13"/>
    <p:sldId id="263" r:id="rId14"/>
    <p:sldId id="280" r:id="rId15"/>
    <p:sldId id="264" r:id="rId16"/>
    <p:sldId id="265" r:id="rId17"/>
    <p:sldId id="266" r:id="rId18"/>
    <p:sldId id="267" r:id="rId19"/>
    <p:sldId id="268" r:id="rId20"/>
    <p:sldId id="269" r:id="rId21"/>
    <p:sldId id="274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47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7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10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7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26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0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8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76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9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C484764-99E3-4049-9B17-2D0F5ED4F525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46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84764-99E3-4049-9B17-2D0F5ED4F525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10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737A-B7CB-4326-9359-ED7AAD729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5811" y="2691311"/>
            <a:ext cx="8637073" cy="737689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84A24-3B84-4E55-8989-FA2E843FA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3886" y="3536303"/>
            <a:ext cx="8637072" cy="529078"/>
          </a:xfrm>
        </p:spPr>
        <p:txBody>
          <a:bodyPr/>
          <a:lstStyle/>
          <a:p>
            <a:r>
              <a:rPr lang="en-IN" dirty="0"/>
              <a:t>                                                                                                 Krishna </a:t>
            </a:r>
            <a:r>
              <a:rPr lang="en-IN" dirty="0" err="1"/>
              <a:t>vardhini</a:t>
            </a:r>
            <a:r>
              <a:rPr lang="en-IN" dirty="0"/>
              <a:t> K</a:t>
            </a:r>
          </a:p>
        </p:txBody>
      </p:sp>
    </p:spTree>
    <p:extLst>
      <p:ext uri="{BB962C8B-B14F-4D97-AF65-F5344CB8AC3E}">
        <p14:creationId xmlns:p14="http://schemas.microsoft.com/office/powerpoint/2010/main" val="2205726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A08A8B-1D50-475F-8268-6728105D4B2D}"/>
              </a:ext>
            </a:extLst>
          </p:cNvPr>
          <p:cNvSpPr txBox="1"/>
          <p:nvPr/>
        </p:nvSpPr>
        <p:spPr>
          <a:xfrm>
            <a:off x="106680" y="187020"/>
            <a:ext cx="54787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DA4E2-621B-4D63-A76D-DE7A29D4A0EC}"/>
              </a:ext>
            </a:extLst>
          </p:cNvPr>
          <p:cNvSpPr txBox="1"/>
          <p:nvPr/>
        </p:nvSpPr>
        <p:spPr>
          <a:xfrm>
            <a:off x="106680" y="149699"/>
            <a:ext cx="6872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3.Update:</a:t>
            </a:r>
          </a:p>
          <a:p>
            <a:endParaRPr lang="en-IN" dirty="0"/>
          </a:p>
          <a:p>
            <a:r>
              <a:rPr lang="en-IN" dirty="0"/>
              <a:t>To update student record “</a:t>
            </a:r>
            <a:r>
              <a:rPr lang="en-IN" dirty="0" err="1"/>
              <a:t>Ajai</a:t>
            </a:r>
            <a:r>
              <a:rPr lang="en-IN" dirty="0"/>
              <a:t>” </a:t>
            </a:r>
            <a:r>
              <a:rPr lang="en-IN" dirty="0" err="1"/>
              <a:t>Gpa</a:t>
            </a:r>
            <a:r>
              <a:rPr lang="en-IN" dirty="0"/>
              <a:t> with “86”.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E1745-042A-428E-A95B-5DD185B07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7" y="1231649"/>
            <a:ext cx="8072802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0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27BCB1-B60B-462B-B8D3-B4C3DC67C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3" y="1031772"/>
            <a:ext cx="9099654" cy="2499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BDF9B3-C84A-4651-B81A-C72653CDCF17}"/>
              </a:ext>
            </a:extLst>
          </p:cNvPr>
          <p:cNvSpPr txBox="1"/>
          <p:nvPr/>
        </p:nvSpPr>
        <p:spPr>
          <a:xfrm>
            <a:off x="130628" y="391886"/>
            <a:ext cx="79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Student Record of “</a:t>
            </a:r>
            <a:r>
              <a:rPr lang="en-IN" dirty="0" err="1"/>
              <a:t>Ajai</a:t>
            </a:r>
            <a:r>
              <a:rPr lang="en-IN" dirty="0"/>
              <a:t>” updated with </a:t>
            </a:r>
            <a:r>
              <a:rPr lang="en-IN" dirty="0" err="1"/>
              <a:t>Gpa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75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A9C2CD-0716-4C40-92B7-DE67F0347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58" y="1058840"/>
            <a:ext cx="8602824" cy="43771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091FE-B100-446E-9A84-31FCE0DF2E46}"/>
              </a:ext>
            </a:extLst>
          </p:cNvPr>
          <p:cNvSpPr txBox="1"/>
          <p:nvPr/>
        </p:nvSpPr>
        <p:spPr>
          <a:xfrm>
            <a:off x="139959" y="391886"/>
            <a:ext cx="489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GPA value for </a:t>
            </a:r>
            <a:r>
              <a:rPr lang="en-IN" dirty="0" err="1"/>
              <a:t>sid</a:t>
            </a:r>
            <a:r>
              <a:rPr lang="en-IN" dirty="0"/>
              <a:t> 21 modified with “86”</a:t>
            </a:r>
          </a:p>
        </p:txBody>
      </p:sp>
    </p:spTree>
    <p:extLst>
      <p:ext uri="{BB962C8B-B14F-4D97-AF65-F5344CB8AC3E}">
        <p14:creationId xmlns:p14="http://schemas.microsoft.com/office/powerpoint/2010/main" val="1982645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47E91B-538F-4818-B299-F5C860380042}"/>
              </a:ext>
            </a:extLst>
          </p:cNvPr>
          <p:cNvSpPr txBox="1"/>
          <p:nvPr/>
        </p:nvSpPr>
        <p:spPr>
          <a:xfrm>
            <a:off x="0" y="15008"/>
            <a:ext cx="155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4.Insert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C90417-4553-4DAC-B29F-9B9660B8ECE4}"/>
              </a:ext>
            </a:extLst>
          </p:cNvPr>
          <p:cNvSpPr txBox="1"/>
          <p:nvPr/>
        </p:nvSpPr>
        <p:spPr>
          <a:xfrm>
            <a:off x="102636" y="473031"/>
            <a:ext cx="5900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Adding new student details to the student database:</a:t>
            </a:r>
          </a:p>
          <a:p>
            <a:endParaRPr lang="en-IN" dirty="0"/>
          </a:p>
          <a:p>
            <a:r>
              <a:rPr lang="en-IN" dirty="0"/>
              <a:t>Existing student details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5017B-F355-456B-84F0-F5181B7FE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1635950"/>
            <a:ext cx="5189670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0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445D51-5783-44F6-BF88-D1460EBB6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0" y="651870"/>
            <a:ext cx="8360229" cy="16434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48F603-0934-4FDD-99F2-39A2EDC560D9}"/>
              </a:ext>
            </a:extLst>
          </p:cNvPr>
          <p:cNvSpPr txBox="1"/>
          <p:nvPr/>
        </p:nvSpPr>
        <p:spPr>
          <a:xfrm>
            <a:off x="158620" y="0"/>
            <a:ext cx="850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 action performs insertion of new student records to the student database.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Student details of “Jai” and “</a:t>
            </a:r>
            <a:r>
              <a:rPr lang="en-IN" dirty="0" err="1"/>
              <a:t>Cathrine</a:t>
            </a:r>
            <a:r>
              <a:rPr lang="en-IN" dirty="0"/>
              <a:t>” records are added.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AA63F-039D-4CAE-8843-289EC32E0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20" y="2379305"/>
            <a:ext cx="5235394" cy="433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71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F81443-C862-4A3D-B417-560DFA3B365A}"/>
              </a:ext>
            </a:extLst>
          </p:cNvPr>
          <p:cNvSpPr txBox="1"/>
          <p:nvPr/>
        </p:nvSpPr>
        <p:spPr>
          <a:xfrm>
            <a:off x="242596" y="830425"/>
            <a:ext cx="8761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6CA0D-3FC4-4F87-8D8F-838C6CECFC51}"/>
              </a:ext>
            </a:extLst>
          </p:cNvPr>
          <p:cNvSpPr txBox="1"/>
          <p:nvPr/>
        </p:nvSpPr>
        <p:spPr>
          <a:xfrm>
            <a:off x="0" y="-22314"/>
            <a:ext cx="5570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5.Search</a:t>
            </a:r>
          </a:p>
          <a:p>
            <a:endParaRPr lang="en-IN" dirty="0"/>
          </a:p>
          <a:p>
            <a:r>
              <a:rPr lang="en-IN" dirty="0"/>
              <a:t>To search </a:t>
            </a:r>
            <a:r>
              <a:rPr lang="en-IN" dirty="0" err="1"/>
              <a:t>courseid</a:t>
            </a:r>
            <a:r>
              <a:rPr lang="en-IN" dirty="0"/>
              <a:t>  details given </a:t>
            </a:r>
            <a:r>
              <a:rPr lang="en-IN" dirty="0" err="1"/>
              <a:t>coursename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E93FF7-45B0-4ECC-935F-C07E9684F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0" y="1188550"/>
            <a:ext cx="9944962" cy="2110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EB2085-245F-4680-AB06-840C01836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0" y="3807620"/>
            <a:ext cx="9944962" cy="2331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FBC79F-03D9-45E1-AE46-BA9E12F687E8}"/>
              </a:ext>
            </a:extLst>
          </p:cNvPr>
          <p:cNvSpPr txBox="1"/>
          <p:nvPr/>
        </p:nvSpPr>
        <p:spPr>
          <a:xfrm>
            <a:off x="78490" y="3333232"/>
            <a:ext cx="6125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To search </a:t>
            </a:r>
            <a:r>
              <a:rPr lang="en-IN" dirty="0" err="1"/>
              <a:t>Facultyname</a:t>
            </a:r>
            <a:r>
              <a:rPr lang="en-IN" dirty="0"/>
              <a:t> list given major</a:t>
            </a:r>
          </a:p>
        </p:txBody>
      </p:sp>
    </p:spTree>
    <p:extLst>
      <p:ext uri="{BB962C8B-B14F-4D97-AF65-F5344CB8AC3E}">
        <p14:creationId xmlns:p14="http://schemas.microsoft.com/office/powerpoint/2010/main" val="913339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D464D3-029C-4179-BCEE-15EA4AB93AE7}"/>
              </a:ext>
            </a:extLst>
          </p:cNvPr>
          <p:cNvSpPr txBox="1"/>
          <p:nvPr/>
        </p:nvSpPr>
        <p:spPr>
          <a:xfrm>
            <a:off x="-1" y="-22314"/>
            <a:ext cx="57383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6.SQL QUERY using COUNT</a:t>
            </a:r>
          </a:p>
          <a:p>
            <a:endParaRPr lang="en-IN" dirty="0"/>
          </a:p>
          <a:p>
            <a:r>
              <a:rPr lang="en-IN" sz="1600" dirty="0"/>
              <a:t>Count the total number of course for major 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72DF2-1821-4093-9036-76C252C5F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8" y="913224"/>
            <a:ext cx="9967824" cy="19204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6538C2-C2FA-4433-B2DE-7E286C25C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8" y="3388637"/>
            <a:ext cx="10226926" cy="18899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CA38A3-401C-4F72-A85A-1F1B05A751D7}"/>
              </a:ext>
            </a:extLst>
          </p:cNvPr>
          <p:cNvSpPr txBox="1"/>
          <p:nvPr/>
        </p:nvSpPr>
        <p:spPr>
          <a:xfrm>
            <a:off x="-1" y="2926467"/>
            <a:ext cx="5561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Total number of courses for </a:t>
            </a:r>
            <a:r>
              <a:rPr lang="en-IN" sz="1600" dirty="0" err="1"/>
              <a:t>coursename</a:t>
            </a:r>
            <a:r>
              <a:rPr lang="en-IN" sz="1600" dirty="0"/>
              <a:t> Maths</a:t>
            </a:r>
          </a:p>
        </p:txBody>
      </p:sp>
    </p:spTree>
    <p:extLst>
      <p:ext uri="{BB962C8B-B14F-4D97-AF65-F5344CB8AC3E}">
        <p14:creationId xmlns:p14="http://schemas.microsoft.com/office/powerpoint/2010/main" val="2719263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8EE893-6EB0-4E9E-9E67-AEFE765F6B60}"/>
              </a:ext>
            </a:extLst>
          </p:cNvPr>
          <p:cNvSpPr txBox="1"/>
          <p:nvPr/>
        </p:nvSpPr>
        <p:spPr>
          <a:xfrm>
            <a:off x="130628" y="47750"/>
            <a:ext cx="6102220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7) Total number students part of Major ‘EEE’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655C0-11F4-4D40-BA91-F355AC2AE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600964"/>
            <a:ext cx="10226926" cy="1905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D731B-C323-4A7F-8028-167E2605D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" y="3196975"/>
            <a:ext cx="11103302" cy="1882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D19B7B-4F9E-4008-A532-2678BB8BC9BC}"/>
              </a:ext>
            </a:extLst>
          </p:cNvPr>
          <p:cNvSpPr txBox="1"/>
          <p:nvPr/>
        </p:nvSpPr>
        <p:spPr>
          <a:xfrm>
            <a:off x="130628" y="2732054"/>
            <a:ext cx="4861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Total number students part of Major ‘Math’</a:t>
            </a:r>
          </a:p>
        </p:txBody>
      </p:sp>
    </p:spTree>
    <p:extLst>
      <p:ext uri="{BB962C8B-B14F-4D97-AF65-F5344CB8AC3E}">
        <p14:creationId xmlns:p14="http://schemas.microsoft.com/office/powerpoint/2010/main" val="37168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72F797-B5E2-416B-8045-C6A6CAD60BD6}"/>
              </a:ext>
            </a:extLst>
          </p:cNvPr>
          <p:cNvSpPr txBox="1"/>
          <p:nvPr/>
        </p:nvSpPr>
        <p:spPr>
          <a:xfrm>
            <a:off x="363892" y="75742"/>
            <a:ext cx="7109927" cy="71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To find total number of faculty  part of  ‘CS’ department  having salary &gt; 2000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2BE847-7E13-47DD-9C66-B368BBA14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2" y="598634"/>
            <a:ext cx="10097375" cy="2072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6B99EE-F916-4B46-8B63-09F2C9305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92" y="3112570"/>
            <a:ext cx="7933107" cy="2834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A3B7A3-CF7D-4803-85D6-3DBDDB06E2C7}"/>
              </a:ext>
            </a:extLst>
          </p:cNvPr>
          <p:cNvSpPr txBox="1"/>
          <p:nvPr/>
        </p:nvSpPr>
        <p:spPr>
          <a:xfrm>
            <a:off x="363892" y="2765735"/>
            <a:ext cx="2584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Relation - Faculty</a:t>
            </a:r>
          </a:p>
        </p:txBody>
      </p:sp>
    </p:spTree>
    <p:extLst>
      <p:ext uri="{BB962C8B-B14F-4D97-AF65-F5344CB8AC3E}">
        <p14:creationId xmlns:p14="http://schemas.microsoft.com/office/powerpoint/2010/main" val="4263432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B29291-8553-48BA-BFA8-5C7152985B09}"/>
              </a:ext>
            </a:extLst>
          </p:cNvPr>
          <p:cNvSpPr txBox="1"/>
          <p:nvPr/>
        </p:nvSpPr>
        <p:spPr>
          <a:xfrm>
            <a:off x="447869" y="261256"/>
            <a:ext cx="6876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9. To find the maximum salary for each department 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8EDF5-02DE-4464-9EE8-762DC488A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9" y="690960"/>
            <a:ext cx="9967824" cy="2956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09BDED-AD20-4CB3-BB2E-299DF5B2E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69" y="4273419"/>
            <a:ext cx="7933107" cy="2425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95C36D-8C10-405B-93CA-E2F34EEA4B16}"/>
              </a:ext>
            </a:extLst>
          </p:cNvPr>
          <p:cNvSpPr txBox="1"/>
          <p:nvPr/>
        </p:nvSpPr>
        <p:spPr>
          <a:xfrm>
            <a:off x="363894" y="3834882"/>
            <a:ext cx="46746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Reference Faculty relation 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68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C022-D566-44C6-99D7-B6F0B659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EERD of 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894DC9-34B0-4446-ABFD-73E2700F2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323464"/>
            <a:ext cx="7463821" cy="30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41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7FAC77-BFC1-45E0-9804-BC952F754093}"/>
              </a:ext>
            </a:extLst>
          </p:cNvPr>
          <p:cNvSpPr txBox="1"/>
          <p:nvPr/>
        </p:nvSpPr>
        <p:spPr>
          <a:xfrm>
            <a:off x="279918" y="308409"/>
            <a:ext cx="716591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10. </a:t>
            </a: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List of </a:t>
            </a:r>
            <a:r>
              <a:rPr lang="en-US" sz="16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Facultynames</a:t>
            </a: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 part of CS department: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E5BFB-CA31-45BD-B43E-FE22FD8F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5" y="830355"/>
            <a:ext cx="10135478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14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FED9D0-EB60-4745-AEF3-4EEBA68CD1F9}"/>
              </a:ext>
            </a:extLst>
          </p:cNvPr>
          <p:cNvSpPr txBox="1"/>
          <p:nvPr/>
        </p:nvSpPr>
        <p:spPr>
          <a:xfrm>
            <a:off x="205274" y="359428"/>
            <a:ext cx="610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11.Sub Query:  List of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facultyname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with salary &gt;4000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6B0FF-3618-491E-B301-73EBEA9A9EB3}"/>
              </a:ext>
            </a:extLst>
          </p:cNvPr>
          <p:cNvSpPr txBox="1"/>
          <p:nvPr/>
        </p:nvSpPr>
        <p:spPr>
          <a:xfrm>
            <a:off x="205274" y="651815"/>
            <a:ext cx="61022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select "Faculty Name"</a:t>
            </a:r>
          </a:p>
          <a:p>
            <a:r>
              <a:rPr lang="en-IN" sz="1400" dirty="0"/>
              <a:t>from faculty </a:t>
            </a:r>
          </a:p>
          <a:p>
            <a:r>
              <a:rPr lang="en-IN" sz="1400" dirty="0"/>
              <a:t>where salary in (select salary</a:t>
            </a:r>
          </a:p>
          <a:p>
            <a:r>
              <a:rPr lang="en-IN" sz="1400" dirty="0"/>
              <a:t>from faculty</a:t>
            </a:r>
          </a:p>
          <a:p>
            <a:r>
              <a:rPr lang="en-IN" sz="1400" dirty="0"/>
              <a:t>where salary &gt; ‘4000');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80D0B-DA7D-4F10-8007-279CBCFF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4" y="1903104"/>
            <a:ext cx="10325995" cy="24919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FBC62F-BC5E-46EF-99CD-79F99950F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74" y="4692475"/>
            <a:ext cx="10104996" cy="18060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C0B35B-4E7D-4C7B-B8FF-ADD2A7D550CE}"/>
              </a:ext>
            </a:extLst>
          </p:cNvPr>
          <p:cNvSpPr txBox="1"/>
          <p:nvPr/>
        </p:nvSpPr>
        <p:spPr>
          <a:xfrm>
            <a:off x="183559" y="4389879"/>
            <a:ext cx="376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404034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C9536F-3648-419F-8568-C311A845E423}"/>
              </a:ext>
            </a:extLst>
          </p:cNvPr>
          <p:cNvSpPr txBox="1"/>
          <p:nvPr/>
        </p:nvSpPr>
        <p:spPr>
          <a:xfrm>
            <a:off x="317241" y="391886"/>
            <a:ext cx="58969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12. Subquery :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Facultycount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of CS department: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count ("Faculty Id")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faculty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where (department) in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(Select department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faculty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where department = 'CS’)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58574-D7AC-4024-ABDD-D37965EA9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1" y="2591563"/>
            <a:ext cx="11591024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13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9E1DE9-C4D9-4B78-8E83-7E19F100C436}"/>
              </a:ext>
            </a:extLst>
          </p:cNvPr>
          <p:cNvSpPr txBox="1"/>
          <p:nvPr/>
        </p:nvSpPr>
        <p:spPr>
          <a:xfrm>
            <a:off x="4693298" y="2738535"/>
            <a:ext cx="5430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19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D78F34-A172-4EAC-899A-5079E781C940}"/>
              </a:ext>
            </a:extLst>
          </p:cNvPr>
          <p:cNvSpPr txBox="1"/>
          <p:nvPr/>
        </p:nvSpPr>
        <p:spPr>
          <a:xfrm>
            <a:off x="4665306" y="149699"/>
            <a:ext cx="106369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Goal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FABFF-5D08-41AF-B0CE-542B2CAD87CF}"/>
              </a:ext>
            </a:extLst>
          </p:cNvPr>
          <p:cNvSpPr txBox="1"/>
          <p:nvPr/>
        </p:nvSpPr>
        <p:spPr>
          <a:xfrm>
            <a:off x="1138335" y="685028"/>
            <a:ext cx="8406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use high-level programming language to access the PostgreSQL database and retrieve the data.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19541-9F14-4B57-B112-FECBCA36744F}"/>
              </a:ext>
            </a:extLst>
          </p:cNvPr>
          <p:cNvSpPr txBox="1"/>
          <p:nvPr/>
        </p:nvSpPr>
        <p:spPr>
          <a:xfrm>
            <a:off x="2346649" y="1700691"/>
            <a:ext cx="570100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                                </a:t>
            </a:r>
            <a:r>
              <a:rPr lang="en-IN" dirty="0">
                <a:latin typeface="Arial Narrow" panose="020B0606020202030204" pitchFamily="34" charset="0"/>
              </a:rPr>
              <a:t>Project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1C77B-E17B-4521-A835-B6468C888877}"/>
              </a:ext>
            </a:extLst>
          </p:cNvPr>
          <p:cNvSpPr txBox="1"/>
          <p:nvPr/>
        </p:nvSpPr>
        <p:spPr>
          <a:xfrm>
            <a:off x="1826467" y="2504382"/>
            <a:ext cx="7599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IN" sz="1600" dirty="0"/>
              <a:t>Used Python Language to access Postgres SQL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IN" sz="1600" dirty="0"/>
              <a:t>Python Framework Pandas and API Psycopg2 used to connect PostgreSQL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IN" sz="1600" dirty="0"/>
              <a:t>SQL query operations performed viz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200" dirty="0"/>
              <a:t>Show Table details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200" dirty="0"/>
              <a:t> Insert record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200" dirty="0"/>
              <a:t>Delete record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200" dirty="0"/>
              <a:t>Update record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200" dirty="0"/>
              <a:t>Count number of students from each department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200" dirty="0"/>
              <a:t>Search student details with student 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200" dirty="0"/>
              <a:t>Find maximum salary of each department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200" dirty="0"/>
              <a:t>List </a:t>
            </a:r>
            <a:r>
              <a:rPr lang="en-IN" sz="1200" dirty="0" err="1"/>
              <a:t>coursid</a:t>
            </a:r>
            <a:r>
              <a:rPr lang="en-IN" sz="1200" dirty="0"/>
              <a:t> using course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200" dirty="0"/>
              <a:t>Search Department salary &gt;2000</a:t>
            </a:r>
          </a:p>
        </p:txBody>
      </p:sp>
    </p:spTree>
    <p:extLst>
      <p:ext uri="{BB962C8B-B14F-4D97-AF65-F5344CB8AC3E}">
        <p14:creationId xmlns:p14="http://schemas.microsoft.com/office/powerpoint/2010/main" val="265581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AAA864-2CD3-448C-8F8B-16B27B3659EE}"/>
              </a:ext>
            </a:extLst>
          </p:cNvPr>
          <p:cNvSpPr txBox="1"/>
          <p:nvPr/>
        </p:nvSpPr>
        <p:spPr>
          <a:xfrm>
            <a:off x="242596" y="429208"/>
            <a:ext cx="680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Connection establishment Between PostgreSQL and </a:t>
            </a:r>
            <a:r>
              <a:rPr lang="en-IN" u="sng" dirty="0" err="1"/>
              <a:t>Phython</a:t>
            </a:r>
            <a:r>
              <a:rPr lang="en-IN" u="sng" dirty="0"/>
              <a:t> 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2A2441-7918-4013-A691-CCE5E61A4FBE}"/>
              </a:ext>
            </a:extLst>
          </p:cNvPr>
          <p:cNvSpPr/>
          <p:nvPr/>
        </p:nvSpPr>
        <p:spPr>
          <a:xfrm>
            <a:off x="4106404" y="1576874"/>
            <a:ext cx="1785257" cy="979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Psycopg2</a:t>
            </a:r>
          </a:p>
          <a:p>
            <a:pPr algn="ctr"/>
            <a:r>
              <a:rPr lang="en-IN" dirty="0"/>
              <a:t>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FC8E25-7524-4B13-900C-94DD53A0501D}"/>
              </a:ext>
            </a:extLst>
          </p:cNvPr>
          <p:cNvSpPr/>
          <p:nvPr/>
        </p:nvSpPr>
        <p:spPr>
          <a:xfrm>
            <a:off x="1421362" y="1576873"/>
            <a:ext cx="1912776" cy="979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Phython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54E137-7CE1-458C-A2DB-7984F478B465}"/>
              </a:ext>
            </a:extLst>
          </p:cNvPr>
          <p:cNvCxnSpPr>
            <a:cxnSpLocks/>
          </p:cNvCxnSpPr>
          <p:nvPr/>
        </p:nvCxnSpPr>
        <p:spPr>
          <a:xfrm>
            <a:off x="3334138" y="2096121"/>
            <a:ext cx="724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AD2F5F-01C1-4C98-8822-C6F7BA6D5EBF}"/>
              </a:ext>
            </a:extLst>
          </p:cNvPr>
          <p:cNvCxnSpPr>
            <a:cxnSpLocks/>
          </p:cNvCxnSpPr>
          <p:nvPr/>
        </p:nvCxnSpPr>
        <p:spPr>
          <a:xfrm>
            <a:off x="5891661" y="2095188"/>
            <a:ext cx="966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E07848-9DA9-4827-A042-B777C00DB93C}"/>
              </a:ext>
            </a:extLst>
          </p:cNvPr>
          <p:cNvSpPr txBox="1"/>
          <p:nvPr/>
        </p:nvSpPr>
        <p:spPr>
          <a:xfrm>
            <a:off x="1082351" y="3284376"/>
            <a:ext cx="93959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Psycopg2 the is database adapter for the </a:t>
            </a:r>
            <a:r>
              <a:rPr lang="en-US" sz="1600" b="0" i="0" dirty="0">
                <a:solidFill>
                  <a:srgbClr val="0B6868"/>
                </a:solidFill>
                <a:effectLst/>
                <a:latin typeface="+mj-lt"/>
              </a:rPr>
              <a:t>p</a:t>
            </a:r>
            <a:r>
              <a:rPr lang="en-US" sz="1600" dirty="0">
                <a:solidFill>
                  <a:srgbClr val="0B6868"/>
                </a:solidFill>
                <a:latin typeface="+mj-lt"/>
              </a:rPr>
              <a:t>ython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 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+mj-lt"/>
              </a:rPr>
              <a:t>Create connection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+mj-lt"/>
              </a:rPr>
              <a:t>Create cursor – connection object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+mj-lt"/>
              </a:rPr>
              <a:t>Query execution with method execute()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+mj-lt"/>
              </a:rPr>
              <a:t>Close cursor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+mj-lt"/>
              </a:rPr>
              <a:t>Close connection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BD32FF-2F7D-40BB-9CC1-E27FE96F25C6}"/>
              </a:ext>
            </a:extLst>
          </p:cNvPr>
          <p:cNvCxnSpPr/>
          <p:nvPr/>
        </p:nvCxnSpPr>
        <p:spPr>
          <a:xfrm flipH="1">
            <a:off x="5891661" y="2230016"/>
            <a:ext cx="966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3BF325-E7A0-4639-A0AB-8725B3DF0219}"/>
              </a:ext>
            </a:extLst>
          </p:cNvPr>
          <p:cNvCxnSpPr/>
          <p:nvPr/>
        </p:nvCxnSpPr>
        <p:spPr>
          <a:xfrm flipH="1">
            <a:off x="3334138" y="2276669"/>
            <a:ext cx="772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60B5AD6-2C80-4436-9F37-E0E69A8A54FE}"/>
              </a:ext>
            </a:extLst>
          </p:cNvPr>
          <p:cNvSpPr/>
          <p:nvPr/>
        </p:nvSpPr>
        <p:spPr>
          <a:xfrm>
            <a:off x="6857999" y="1558211"/>
            <a:ext cx="1436915" cy="223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4DE6A9-67C7-4A7B-9045-C3308841B1E1}"/>
              </a:ext>
            </a:extLst>
          </p:cNvPr>
          <p:cNvSpPr/>
          <p:nvPr/>
        </p:nvSpPr>
        <p:spPr>
          <a:xfrm>
            <a:off x="6857999" y="1677202"/>
            <a:ext cx="1436915" cy="879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PostgreSQL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A490D1-E116-4A29-98E1-DF0165A355B9}"/>
              </a:ext>
            </a:extLst>
          </p:cNvPr>
          <p:cNvSpPr txBox="1"/>
          <p:nvPr/>
        </p:nvSpPr>
        <p:spPr>
          <a:xfrm>
            <a:off x="3470988" y="1781936"/>
            <a:ext cx="72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Query passed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C0D5E5-1982-48B5-9217-9CEF61A3219F}"/>
              </a:ext>
            </a:extLst>
          </p:cNvPr>
          <p:cNvSpPr txBox="1"/>
          <p:nvPr/>
        </p:nvSpPr>
        <p:spPr>
          <a:xfrm>
            <a:off x="5989318" y="1532118"/>
            <a:ext cx="701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Database connection and passing query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7A340A-38A3-4BF6-A16B-917C247638D6}"/>
              </a:ext>
            </a:extLst>
          </p:cNvPr>
          <p:cNvSpPr txBox="1"/>
          <p:nvPr/>
        </p:nvSpPr>
        <p:spPr>
          <a:xfrm>
            <a:off x="6090866" y="2239164"/>
            <a:ext cx="56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Query result passed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9F5714-E8BD-4B7A-A401-E618F747D9CE}"/>
              </a:ext>
            </a:extLst>
          </p:cNvPr>
          <p:cNvSpPr txBox="1"/>
          <p:nvPr/>
        </p:nvSpPr>
        <p:spPr>
          <a:xfrm>
            <a:off x="3470050" y="2276669"/>
            <a:ext cx="6945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Query result passed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55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A58BA-9FFE-4382-A831-E119077C8DAD}"/>
              </a:ext>
            </a:extLst>
          </p:cNvPr>
          <p:cNvSpPr txBox="1"/>
          <p:nvPr/>
        </p:nvSpPr>
        <p:spPr>
          <a:xfrm>
            <a:off x="0" y="358140"/>
            <a:ext cx="234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Connection method: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094A5-EE96-48F9-8C58-92B772BEE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" y="860837"/>
            <a:ext cx="4900085" cy="25681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3B7E21-8506-451F-9A83-4772D6078A6F}"/>
              </a:ext>
            </a:extLst>
          </p:cNvPr>
          <p:cNvSpPr txBox="1"/>
          <p:nvPr/>
        </p:nvSpPr>
        <p:spPr>
          <a:xfrm>
            <a:off x="5766318" y="1017037"/>
            <a:ext cx="542108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Below Connection parameters passed to connect: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Hostip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Databasename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Username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Port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54D3D1-DD50-41DB-BA67-4DB2650C2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" y="3876049"/>
            <a:ext cx="4975529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4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FD150F-0713-4EC5-8A9B-731AB5EED841}"/>
              </a:ext>
            </a:extLst>
          </p:cNvPr>
          <p:cNvSpPr txBox="1"/>
          <p:nvPr/>
        </p:nvSpPr>
        <p:spPr>
          <a:xfrm>
            <a:off x="261257" y="690465"/>
            <a:ext cx="290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1.Show student_1 relation: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AF189-A9F6-4DED-863A-3B77A5D7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1294745"/>
            <a:ext cx="8657406" cy="49567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92DB0-DE3B-496C-97E7-692EF0B4F6F4}"/>
              </a:ext>
            </a:extLst>
          </p:cNvPr>
          <p:cNvSpPr txBox="1"/>
          <p:nvPr/>
        </p:nvSpPr>
        <p:spPr>
          <a:xfrm>
            <a:off x="4416490" y="199835"/>
            <a:ext cx="167951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24123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BE6C34-A9C0-4CDD-944D-A0E6433C3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4" y="1051354"/>
            <a:ext cx="10386960" cy="23776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2C4D12-401A-4F54-91F1-A53837509134}"/>
              </a:ext>
            </a:extLst>
          </p:cNvPr>
          <p:cNvSpPr txBox="1"/>
          <p:nvPr/>
        </p:nvSpPr>
        <p:spPr>
          <a:xfrm>
            <a:off x="671804" y="401216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Show course relation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3751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E7884-2A62-49AF-A8C2-73E97C2D8F4C}"/>
              </a:ext>
            </a:extLst>
          </p:cNvPr>
          <p:cNvSpPr txBox="1"/>
          <p:nvPr/>
        </p:nvSpPr>
        <p:spPr>
          <a:xfrm>
            <a:off x="106679" y="149698"/>
            <a:ext cx="7012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2.Remove:</a:t>
            </a:r>
          </a:p>
          <a:p>
            <a:endParaRPr lang="en-IN" dirty="0"/>
          </a:p>
          <a:p>
            <a:r>
              <a:rPr lang="en-IN" dirty="0"/>
              <a:t>To delete student record “Kamal” with </a:t>
            </a:r>
            <a:r>
              <a:rPr lang="en-IN" dirty="0" err="1"/>
              <a:t>sid</a:t>
            </a:r>
            <a:r>
              <a:rPr lang="en-IN" dirty="0"/>
              <a:t> “26”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41257-7FCF-4BF3-B21C-0B7C8F0DC19F}"/>
              </a:ext>
            </a:extLst>
          </p:cNvPr>
          <p:cNvSpPr txBox="1"/>
          <p:nvPr/>
        </p:nvSpPr>
        <p:spPr>
          <a:xfrm>
            <a:off x="213360" y="693420"/>
            <a:ext cx="520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214112-34FA-4222-BFA6-3D7A32B9E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" y="1268512"/>
            <a:ext cx="7201524" cy="469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1632E8-14A1-4E45-9FD8-BB5054981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00" y="93784"/>
            <a:ext cx="9918960" cy="1389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1A3864-776A-41E4-8DD1-18B642FFC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4" y="1650012"/>
            <a:ext cx="9767595" cy="503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326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1242</TotalTime>
  <Words>433</Words>
  <Application>Microsoft Office PowerPoint</Application>
  <PresentationFormat>Widescreen</PresentationFormat>
  <Paragraphs>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Narrow</vt:lpstr>
      <vt:lpstr>Calibri</vt:lpstr>
      <vt:lpstr>Gill Sans MT</vt:lpstr>
      <vt:lpstr>Times New Roman</vt:lpstr>
      <vt:lpstr>Wingdings</vt:lpstr>
      <vt:lpstr>Gallery</vt:lpstr>
      <vt:lpstr>    University Database</vt:lpstr>
      <vt:lpstr>EERD of University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Database</dc:title>
  <dc:creator>KRISHNA VARDHINI</dc:creator>
  <cp:lastModifiedBy>KRISHNA VARDHINI</cp:lastModifiedBy>
  <cp:revision>39</cp:revision>
  <dcterms:created xsi:type="dcterms:W3CDTF">2022-04-09T01:54:01Z</dcterms:created>
  <dcterms:modified xsi:type="dcterms:W3CDTF">2022-04-26T16:35:08Z</dcterms:modified>
</cp:coreProperties>
</file>