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aquino" initials="ka" lastIdx="1" clrIdx="0">
    <p:extLst>
      <p:ext uri="{19B8F6BF-5375-455C-9EA6-DF929625EA0E}">
        <p15:presenceInfo xmlns:p15="http://schemas.microsoft.com/office/powerpoint/2012/main" userId="aa8d65ac21f89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21" autoAdjust="0"/>
  </p:normalViewPr>
  <p:slideViewPr>
    <p:cSldViewPr snapToGrid="0">
      <p:cViewPr>
        <p:scale>
          <a:sx n="66" d="100"/>
          <a:sy n="66" d="100"/>
        </p:scale>
        <p:origin x="231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9T10:41:30.278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ADAD-01FC-46F8-A20A-02AE4227A4A4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EB7D-1174-460F-A832-100BEDDF782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9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Index.php</a:t>
            </a:r>
            <a:r>
              <a:rPr lang="en-PH" dirty="0" smtClean="0"/>
              <a:t> (homepage)</a:t>
            </a:r>
          </a:p>
          <a:p>
            <a:endParaRPr lang="en-PH" dirty="0" smtClean="0"/>
          </a:p>
          <a:p>
            <a:r>
              <a:rPr lang="en-PH" dirty="0" smtClean="0"/>
              <a:t>Interactive (</a:t>
            </a:r>
            <a:r>
              <a:rPr lang="en-PH" dirty="0" err="1" smtClean="0"/>
              <a:t>napipindot</a:t>
            </a:r>
            <a:r>
              <a:rPr lang="en-PH" dirty="0" smtClean="0"/>
              <a:t>)</a:t>
            </a:r>
            <a:r>
              <a:rPr lang="en-PH" baseline="0" dirty="0" smtClean="0"/>
              <a:t> </a:t>
            </a:r>
            <a:r>
              <a:rPr lang="en-PH" baseline="0" dirty="0" err="1" smtClean="0"/>
              <a:t>lang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home button, courses button, and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database may drop down button,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students </a:t>
            </a:r>
            <a:r>
              <a:rPr lang="en-PH" baseline="0" dirty="0" err="1" smtClean="0"/>
              <a:t>lang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interactive, and sign in.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582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Sign In page. </a:t>
            </a:r>
            <a:r>
              <a:rPr lang="en-PH" dirty="0" err="1" smtClean="0"/>
              <a:t>Dito</a:t>
            </a:r>
            <a:r>
              <a:rPr lang="en-PH" dirty="0" smtClean="0"/>
              <a:t> </a:t>
            </a:r>
            <a:r>
              <a:rPr lang="en-PH" dirty="0" err="1" smtClean="0"/>
              <a:t>kelangan</a:t>
            </a:r>
            <a:r>
              <a:rPr lang="en-PH" baseline="0" dirty="0" smtClean="0"/>
              <a:t> may </a:t>
            </a:r>
            <a:r>
              <a:rPr lang="en-PH" baseline="0" dirty="0" err="1" smtClean="0"/>
              <a:t>nakalagay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fields (email and password) or else </a:t>
            </a:r>
            <a:r>
              <a:rPr lang="en-PH" baseline="0" dirty="0" err="1" smtClean="0"/>
              <a:t>hindi</a:t>
            </a:r>
            <a:r>
              <a:rPr lang="en-PH" baseline="0" dirty="0" smtClean="0"/>
              <a:t> </a:t>
            </a:r>
            <a:r>
              <a:rPr lang="en-PH" baseline="0" dirty="0" err="1" smtClean="0"/>
              <a:t>makaka</a:t>
            </a:r>
            <a:r>
              <a:rPr lang="en-PH" baseline="0" dirty="0" smtClean="0"/>
              <a:t> sign in. </a:t>
            </a:r>
            <a:r>
              <a:rPr lang="en-PH" baseline="0" dirty="0" err="1" smtClean="0"/>
              <a:t>Pag</a:t>
            </a:r>
            <a:r>
              <a:rPr lang="en-PH" baseline="0" dirty="0" smtClean="0"/>
              <a:t> nag login </a:t>
            </a:r>
            <a:r>
              <a:rPr lang="en-PH" baseline="0" dirty="0" err="1" smtClean="0"/>
              <a:t>tapos</a:t>
            </a:r>
            <a:r>
              <a:rPr lang="en-PH" baseline="0" dirty="0" smtClean="0"/>
              <a:t> </a:t>
            </a:r>
            <a:r>
              <a:rPr lang="en-PH" baseline="0" dirty="0" err="1" smtClean="0"/>
              <a:t>hindi</a:t>
            </a:r>
            <a:r>
              <a:rPr lang="en-PH" baseline="0" dirty="0" smtClean="0"/>
              <a:t> registered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email or </a:t>
            </a:r>
            <a:r>
              <a:rPr lang="en-PH" baseline="0" dirty="0" err="1" smtClean="0"/>
              <a:t>mali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email/pass, may </a:t>
            </a:r>
            <a:r>
              <a:rPr lang="en-PH" baseline="0" dirty="0" err="1" smtClean="0"/>
              <a:t>nalabas</a:t>
            </a:r>
            <a:r>
              <a:rPr lang="en-PH" baseline="0" dirty="0" smtClean="0"/>
              <a:t> </a:t>
            </a:r>
            <a:r>
              <a:rPr lang="en-PH" baseline="0" dirty="0" err="1" smtClean="0"/>
              <a:t>na</a:t>
            </a:r>
            <a:r>
              <a:rPr lang="en-PH" baseline="0" dirty="0" smtClean="0"/>
              <a:t> error and </a:t>
            </a:r>
            <a:r>
              <a:rPr lang="en-PH" baseline="0" dirty="0" err="1" smtClean="0"/>
              <a:t>pinag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llogin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ulit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user.</a:t>
            </a:r>
          </a:p>
          <a:p>
            <a:endParaRPr lang="en-PH" baseline="0" dirty="0" smtClean="0"/>
          </a:p>
          <a:p>
            <a:r>
              <a:rPr lang="en-PH" baseline="0" dirty="0" smtClean="0"/>
              <a:t>Interactive </a:t>
            </a:r>
            <a:r>
              <a:rPr lang="en-PH" baseline="0" dirty="0" err="1" smtClean="0"/>
              <a:t>lang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ulit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home, database, and sign in button. </a:t>
            </a:r>
            <a:r>
              <a:rPr lang="en-PH" baseline="0" dirty="0" err="1" smtClean="0"/>
              <a:t>Tska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register here, </a:t>
            </a:r>
            <a:r>
              <a:rPr lang="en-PH" baseline="0" dirty="0" err="1" smtClean="0"/>
              <a:t>na</a:t>
            </a:r>
            <a:r>
              <a:rPr lang="en-PH" baseline="0" dirty="0" smtClean="0"/>
              <a:t> </a:t>
            </a:r>
            <a:r>
              <a:rPr lang="en-PH" baseline="0" dirty="0" err="1" smtClean="0"/>
              <a:t>pag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kinllick</a:t>
            </a:r>
            <a:r>
              <a:rPr lang="en-PH" baseline="0" dirty="0" smtClean="0"/>
              <a:t> eh </a:t>
            </a:r>
            <a:r>
              <a:rPr lang="en-PH" baseline="0" dirty="0" err="1" smtClean="0"/>
              <a:t>mapupunta</a:t>
            </a:r>
            <a:r>
              <a:rPr lang="en-PH" baseline="0" dirty="0" smtClean="0"/>
              <a:t> nag user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register page. Yung forgot password design </a:t>
            </a:r>
            <a:r>
              <a:rPr lang="en-PH" baseline="0" dirty="0" err="1" smtClean="0"/>
              <a:t>lang</a:t>
            </a:r>
            <a:r>
              <a:rPr lang="en-PH" baseline="0" dirty="0" smtClean="0"/>
              <a:t> eon </a:t>
            </a:r>
            <a:r>
              <a:rPr lang="en-PH" baseline="0" dirty="0" err="1" smtClean="0"/>
              <a:t>hehehehe</a:t>
            </a:r>
            <a:endParaRPr lang="en-PH" baseline="0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652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Eto</a:t>
            </a:r>
            <a:r>
              <a:rPr lang="en-PH" dirty="0" smtClean="0"/>
              <a:t> </a:t>
            </a:r>
            <a:r>
              <a:rPr lang="en-PH" dirty="0" err="1" smtClean="0"/>
              <a:t>yung</a:t>
            </a:r>
            <a:r>
              <a:rPr lang="en-PH" dirty="0" smtClean="0"/>
              <a:t> registration form. Same</a:t>
            </a:r>
            <a:r>
              <a:rPr lang="en-PH" baseline="0" dirty="0" smtClean="0"/>
              <a:t> </a:t>
            </a:r>
            <a:r>
              <a:rPr lang="en-PH" baseline="0" dirty="0" err="1" smtClean="0"/>
              <a:t>nung</a:t>
            </a:r>
            <a:r>
              <a:rPr lang="en-PH" baseline="0" dirty="0" smtClean="0"/>
              <a:t> as login page, need may </a:t>
            </a:r>
            <a:r>
              <a:rPr lang="en-PH" baseline="0" dirty="0" err="1" smtClean="0"/>
              <a:t>nakasulat</a:t>
            </a:r>
            <a:r>
              <a:rPr lang="en-PH" baseline="0" dirty="0" smtClean="0"/>
              <a:t> </a:t>
            </a:r>
            <a:r>
              <a:rPr lang="en-PH" baseline="0" dirty="0" err="1" smtClean="0"/>
              <a:t>lahat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fields para </a:t>
            </a:r>
            <a:r>
              <a:rPr lang="en-PH" baseline="0" dirty="0" err="1" smtClean="0"/>
              <a:t>makapag</a:t>
            </a:r>
            <a:r>
              <a:rPr lang="en-PH" baseline="0" dirty="0" smtClean="0"/>
              <a:t> register. </a:t>
            </a:r>
            <a:r>
              <a:rPr lang="en-PH" baseline="0" dirty="0" err="1" smtClean="0"/>
              <a:t>Lahat</a:t>
            </a:r>
            <a:r>
              <a:rPr lang="en-PH" baseline="0" dirty="0" smtClean="0"/>
              <a:t> ng </a:t>
            </a:r>
            <a:r>
              <a:rPr lang="en-PH" baseline="0" dirty="0" err="1" smtClean="0"/>
              <a:t>ilalagay</a:t>
            </a:r>
            <a:r>
              <a:rPr lang="en-PH" baseline="0" dirty="0" smtClean="0"/>
              <a:t> ditto is </a:t>
            </a:r>
            <a:r>
              <a:rPr lang="en-PH" baseline="0" dirty="0" err="1" smtClean="0"/>
              <a:t>mareregister</a:t>
            </a:r>
            <a:r>
              <a:rPr lang="en-PH" baseline="0" dirty="0" smtClean="0"/>
              <a:t> and </a:t>
            </a:r>
            <a:r>
              <a:rPr lang="en-PH" baseline="0" dirty="0" err="1" smtClean="0"/>
              <a:t>maisasave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database. </a:t>
            </a:r>
            <a:r>
              <a:rPr lang="en-PH" baseline="0" dirty="0" err="1" smtClean="0"/>
              <a:t>Pagkaregister</a:t>
            </a:r>
            <a:r>
              <a:rPr lang="en-PH" baseline="0" dirty="0" smtClean="0"/>
              <a:t>, or </a:t>
            </a:r>
            <a:r>
              <a:rPr lang="en-PH" baseline="0" dirty="0" err="1" smtClean="0"/>
              <a:t>pag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niclick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login here, ay </a:t>
            </a:r>
            <a:r>
              <a:rPr lang="en-PH" baseline="0" dirty="0" err="1" smtClean="0"/>
              <a:t>mapapaunta</a:t>
            </a:r>
            <a:r>
              <a:rPr lang="en-PH" baseline="0" dirty="0" smtClean="0"/>
              <a:t> nag user </a:t>
            </a:r>
            <a:r>
              <a:rPr lang="en-PH" baseline="0" dirty="0" err="1" smtClean="0"/>
              <a:t>ddun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login page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6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Eto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lalabas</a:t>
            </a:r>
            <a:r>
              <a:rPr lang="en-PH" baseline="0" dirty="0" smtClean="0"/>
              <a:t> after mag sign in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user. Interactive </a:t>
            </a:r>
            <a:r>
              <a:rPr lang="en-PH" baseline="0" dirty="0" err="1" smtClean="0"/>
              <a:t>ulit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home, courses, and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database buttons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log out button, which will take the user back to home page.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31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So bale </a:t>
            </a:r>
            <a:r>
              <a:rPr lang="en-PH" dirty="0" err="1" smtClean="0"/>
              <a:t>eto</a:t>
            </a:r>
            <a:r>
              <a:rPr lang="en-PH" dirty="0" smtClean="0"/>
              <a:t> </a:t>
            </a:r>
            <a:r>
              <a:rPr lang="en-PH" dirty="0" err="1" smtClean="0"/>
              <a:t>yujng</a:t>
            </a:r>
            <a:r>
              <a:rPr lang="en-PH" dirty="0" smtClean="0"/>
              <a:t> database </a:t>
            </a:r>
            <a:r>
              <a:rPr lang="en-PH" dirty="0" err="1" smtClean="0"/>
              <a:t>natin</a:t>
            </a:r>
            <a:r>
              <a:rPr lang="en-PH" dirty="0" smtClean="0"/>
              <a:t>. </a:t>
            </a:r>
            <a:r>
              <a:rPr lang="en-PH" dirty="0" err="1" smtClean="0"/>
              <a:t>Eto</a:t>
            </a:r>
            <a:r>
              <a:rPr lang="en-PH" dirty="0" smtClean="0"/>
              <a:t> </a:t>
            </a:r>
            <a:r>
              <a:rPr lang="en-PH" dirty="0" err="1" smtClean="0"/>
              <a:t>yung</a:t>
            </a:r>
            <a:r>
              <a:rPr lang="en-PH" dirty="0" smtClean="0"/>
              <a:t> </a:t>
            </a:r>
            <a:r>
              <a:rPr lang="en-PH" dirty="0" err="1" smtClean="0"/>
              <a:t>mga</a:t>
            </a:r>
            <a:r>
              <a:rPr lang="en-PH" dirty="0" smtClean="0"/>
              <a:t> elements so </a:t>
            </a:r>
            <a:r>
              <a:rPr lang="en-PH" dirty="0" err="1" smtClean="0"/>
              <a:t>yung</a:t>
            </a:r>
            <a:r>
              <a:rPr lang="en-PH" dirty="0" smtClean="0"/>
              <a:t> id numbering </a:t>
            </a:r>
            <a:r>
              <a:rPr lang="en-PH" dirty="0" err="1" smtClean="0"/>
              <a:t>lang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so like 1,2,3,4,5 ng </a:t>
            </a:r>
            <a:r>
              <a:rPr lang="en-PH" dirty="0" err="1" smtClean="0"/>
              <a:t>mga</a:t>
            </a:r>
            <a:r>
              <a:rPr lang="en-PH" dirty="0" smtClean="0"/>
              <a:t> registered students. And then </a:t>
            </a:r>
            <a:r>
              <a:rPr lang="en-PH" dirty="0" err="1" smtClean="0"/>
              <a:t>yung</a:t>
            </a:r>
            <a:r>
              <a:rPr lang="en-PH" dirty="0" smtClean="0"/>
              <a:t> </a:t>
            </a:r>
            <a:r>
              <a:rPr lang="en-PH" dirty="0" err="1" smtClean="0"/>
              <a:t>firstname,lastname</a:t>
            </a:r>
            <a:r>
              <a:rPr lang="en-PH" dirty="0" smtClean="0"/>
              <a:t>, course, </a:t>
            </a:r>
            <a:r>
              <a:rPr lang="en-PH" dirty="0" err="1" smtClean="0"/>
              <a:t>yearSection</a:t>
            </a:r>
            <a:r>
              <a:rPr lang="en-PH" dirty="0" smtClean="0"/>
              <a:t>, email,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Studentnumber</a:t>
            </a:r>
            <a:r>
              <a:rPr lang="en-PH" baseline="0" dirty="0" smtClean="0"/>
              <a:t>, and </a:t>
            </a:r>
            <a:r>
              <a:rPr lang="en-PH" baseline="0" dirty="0" err="1" smtClean="0"/>
              <a:t>pw.ayan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mga</a:t>
            </a:r>
            <a:r>
              <a:rPr lang="en-PH" baseline="0" dirty="0" smtClean="0"/>
              <a:t> elements </a:t>
            </a:r>
            <a:r>
              <a:rPr lang="en-PH" baseline="0" dirty="0" err="1" smtClean="0"/>
              <a:t>na</a:t>
            </a:r>
            <a:r>
              <a:rPr lang="en-PH" baseline="0" dirty="0" smtClean="0"/>
              <a:t> required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</a:t>
            </a:r>
            <a:r>
              <a:rPr lang="en-PH" baseline="0" dirty="0" err="1" smtClean="0"/>
              <a:t>pag</a:t>
            </a:r>
            <a:r>
              <a:rPr lang="en-PH" baseline="0" dirty="0" smtClean="0"/>
              <a:t> reregister (Except dun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id </a:t>
            </a:r>
            <a:r>
              <a:rPr lang="en-PH" baseline="0" dirty="0" err="1" smtClean="0"/>
              <a:t>cus</a:t>
            </a:r>
            <a:r>
              <a:rPr lang="en-PH" baseline="0" dirty="0" smtClean="0"/>
              <a:t> </a:t>
            </a:r>
            <a:r>
              <a:rPr lang="en-PH" baseline="0" dirty="0" err="1" smtClean="0"/>
              <a:t>naka</a:t>
            </a:r>
            <a:r>
              <a:rPr lang="en-PH" baseline="0" dirty="0" smtClean="0"/>
              <a:t> auto increment yon) </a:t>
            </a:r>
            <a:r>
              <a:rPr lang="en-PH" baseline="0" dirty="0" err="1" smtClean="0"/>
              <a:t>na</a:t>
            </a:r>
            <a:r>
              <a:rPr lang="en-PH" baseline="0" dirty="0" smtClean="0"/>
              <a:t> </a:t>
            </a:r>
            <a:r>
              <a:rPr lang="en-PH" baseline="0" dirty="0" err="1" smtClean="0"/>
              <a:t>nasasave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database </a:t>
            </a:r>
            <a:r>
              <a:rPr lang="en-PH" baseline="0" dirty="0" err="1" smtClean="0"/>
              <a:t>natin</a:t>
            </a:r>
            <a:r>
              <a:rPr lang="en-PH" baseline="0" dirty="0" smtClean="0"/>
              <a:t>. </a:t>
            </a:r>
          </a:p>
          <a:p>
            <a:endParaRPr lang="en-PH" baseline="0" dirty="0" smtClean="0"/>
          </a:p>
          <a:p>
            <a:r>
              <a:rPr lang="en-PH" baseline="0" dirty="0" err="1" smtClean="0"/>
              <a:t>Dito</a:t>
            </a:r>
            <a:r>
              <a:rPr lang="en-PH" baseline="0" dirty="0" smtClean="0"/>
              <a:t> </a:t>
            </a:r>
            <a:r>
              <a:rPr lang="en-PH" baseline="0" dirty="0" err="1" smtClean="0"/>
              <a:t>rin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kukuhanin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isshow</a:t>
            </a:r>
            <a:r>
              <a:rPr lang="en-PH" baseline="0" dirty="0" smtClean="0"/>
              <a:t>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student list (except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password)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5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Then</a:t>
            </a:r>
            <a:r>
              <a:rPr lang="en-PH" baseline="0" dirty="0" smtClean="0"/>
              <a:t> </a:t>
            </a:r>
            <a:r>
              <a:rPr lang="en-PH" baseline="0" dirty="0" err="1" smtClean="0"/>
              <a:t>eto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yung</a:t>
            </a:r>
            <a:r>
              <a:rPr lang="en-PH" baseline="0" dirty="0" smtClean="0"/>
              <a:t> </a:t>
            </a:r>
            <a:r>
              <a:rPr lang="en-PH" baseline="0" dirty="0" err="1" smtClean="0"/>
              <a:t>mga</a:t>
            </a:r>
            <a:r>
              <a:rPr lang="en-PH" baseline="0" dirty="0" smtClean="0"/>
              <a:t> registered students(accounts) </a:t>
            </a:r>
            <a:r>
              <a:rPr lang="en-PH" baseline="0" dirty="0" err="1" smtClean="0"/>
              <a:t>sa</a:t>
            </a:r>
            <a:r>
              <a:rPr lang="en-PH" baseline="0" dirty="0" smtClean="0"/>
              <a:t> database </a:t>
            </a:r>
            <a:r>
              <a:rPr lang="en-PH" baseline="0" dirty="0" err="1" smtClean="0"/>
              <a:t>natin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EB7D-1174-460F-A832-100BEDDF782D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6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28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108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73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95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074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24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88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61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68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58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88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D414-FE9D-4060-9C85-A031C2928FC8}" type="datetimeFigureOut">
              <a:rPr lang="en-PH" smtClean="0"/>
              <a:t>09/02/2022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18DE-DB10-4496-89BA-7B3AD1AFBA2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4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901" cy="6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0704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1030" cy="68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Yung student list </a:t>
            </a:r>
            <a:r>
              <a:rPr lang="en-PH" dirty="0" err="1" smtClean="0"/>
              <a:t>sa</a:t>
            </a:r>
            <a:r>
              <a:rPr lang="en-PH" dirty="0" smtClean="0"/>
              <a:t> database, </a:t>
            </a:r>
            <a:r>
              <a:rPr lang="en-PH" dirty="0" err="1" smtClean="0"/>
              <a:t>hindi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 pa </a:t>
            </a:r>
            <a:r>
              <a:rPr lang="en-PH" dirty="0" err="1" smtClean="0"/>
              <a:t>miscreenshot</a:t>
            </a:r>
            <a:r>
              <a:rPr lang="en-PH" dirty="0" smtClean="0"/>
              <a:t> </a:t>
            </a:r>
            <a:r>
              <a:rPr lang="en-PH" dirty="0" err="1" smtClean="0"/>
              <a:t>cus</a:t>
            </a:r>
            <a:r>
              <a:rPr lang="en-PH" dirty="0" smtClean="0"/>
              <a:t> </a:t>
            </a:r>
            <a:r>
              <a:rPr lang="en-PH" dirty="0" err="1" smtClean="0"/>
              <a:t>inaayos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 pa </a:t>
            </a:r>
            <a:r>
              <a:rPr lang="en-PH" dirty="0" err="1" smtClean="0"/>
              <a:t>sql</a:t>
            </a:r>
            <a:r>
              <a:rPr lang="en-PH" dirty="0" smtClean="0"/>
              <a:t> </a:t>
            </a:r>
            <a:r>
              <a:rPr lang="en-PH" dirty="0" err="1" smtClean="0"/>
              <a:t>pero</a:t>
            </a:r>
            <a:r>
              <a:rPr lang="en-PH" dirty="0" smtClean="0"/>
              <a:t> </a:t>
            </a:r>
            <a:r>
              <a:rPr lang="en-PH" dirty="0" err="1" smtClean="0"/>
              <a:t>gagawin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today, and try </a:t>
            </a:r>
            <a:r>
              <a:rPr lang="en-PH" dirty="0" err="1" smtClean="0"/>
              <a:t>ko</a:t>
            </a:r>
            <a:r>
              <a:rPr lang="en-PH" dirty="0" smtClean="0"/>
              <a:t> </a:t>
            </a:r>
            <a:r>
              <a:rPr lang="en-PH" dirty="0" err="1" smtClean="0"/>
              <a:t>lagyan</a:t>
            </a:r>
            <a:r>
              <a:rPr lang="en-PH" dirty="0" smtClean="0"/>
              <a:t> </a:t>
            </a:r>
            <a:r>
              <a:rPr lang="en-PH" dirty="0" err="1" smtClean="0"/>
              <a:t>nung</a:t>
            </a:r>
            <a:r>
              <a:rPr lang="en-PH" dirty="0" smtClean="0"/>
              <a:t> navigation bar </a:t>
            </a:r>
            <a:r>
              <a:rPr lang="en-PH" dirty="0" err="1" smtClean="0"/>
              <a:t>nga</a:t>
            </a:r>
            <a:r>
              <a:rPr lang="en-PH" dirty="0" smtClean="0"/>
              <a:t> ng student </a:t>
            </a:r>
            <a:r>
              <a:rPr lang="en-PH" dirty="0" err="1" smtClean="0"/>
              <a:t>sa</a:t>
            </a:r>
            <a:r>
              <a:rPr lang="en-PH" dirty="0" smtClean="0"/>
              <a:t> left side.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 smtClean="0"/>
              <a:t>Plano </a:t>
            </a:r>
            <a:r>
              <a:rPr lang="en-PH" dirty="0" err="1" smtClean="0"/>
              <a:t>ko</a:t>
            </a:r>
            <a:r>
              <a:rPr lang="en-PH" dirty="0" smtClean="0"/>
              <a:t> </a:t>
            </a:r>
            <a:r>
              <a:rPr lang="en-PH" dirty="0" err="1" smtClean="0"/>
              <a:t>sana</a:t>
            </a:r>
            <a:r>
              <a:rPr lang="en-PH" dirty="0" smtClean="0"/>
              <a:t> </a:t>
            </a:r>
            <a:r>
              <a:rPr lang="en-PH" dirty="0" err="1" smtClean="0"/>
              <a:t>ilagay</a:t>
            </a:r>
            <a:r>
              <a:rPr lang="en-PH" dirty="0" smtClean="0"/>
              <a:t> don </a:t>
            </a:r>
            <a:r>
              <a:rPr lang="en-PH" dirty="0" err="1" smtClean="0"/>
              <a:t>yung</a:t>
            </a:r>
            <a:r>
              <a:rPr lang="en-PH" dirty="0" smtClean="0"/>
              <a:t> </a:t>
            </a:r>
            <a:r>
              <a:rPr lang="en-PH" dirty="0" err="1" smtClean="0"/>
              <a:t>mga</a:t>
            </a:r>
            <a:r>
              <a:rPr lang="en-PH" dirty="0" smtClean="0"/>
              <a:t> school works, schedule, subjects, grades, </a:t>
            </a:r>
            <a:r>
              <a:rPr lang="en-PH" dirty="0" err="1" smtClean="0"/>
              <a:t>cor</a:t>
            </a:r>
            <a:r>
              <a:rPr lang="en-PH" dirty="0" smtClean="0"/>
              <a:t> </a:t>
            </a:r>
            <a:r>
              <a:rPr lang="en-PH" dirty="0" err="1" smtClean="0"/>
              <a:t>ganern</a:t>
            </a:r>
            <a:r>
              <a:rPr lang="en-PH" dirty="0" smtClean="0"/>
              <a:t> </a:t>
            </a:r>
            <a:r>
              <a:rPr lang="en-PH" dirty="0" err="1" smtClean="0"/>
              <a:t>ganern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3810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8164"/>
            <a:ext cx="12190387" cy="68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28" y="-16330"/>
            <a:ext cx="12233932" cy="68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Capabilities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Register</a:t>
            </a:r>
          </a:p>
          <a:p>
            <a:r>
              <a:rPr lang="en-PH" dirty="0" smtClean="0"/>
              <a:t>Login</a:t>
            </a:r>
          </a:p>
          <a:p>
            <a:r>
              <a:rPr lang="en-PH" dirty="0" smtClean="0"/>
              <a:t>Student List</a:t>
            </a:r>
          </a:p>
          <a:p>
            <a:r>
              <a:rPr lang="en-PH" dirty="0" smtClean="0"/>
              <a:t>Caters to student portal’s database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26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Student navigation bar (</a:t>
            </a:r>
            <a:r>
              <a:rPr lang="en-PH" dirty="0" err="1" smtClean="0"/>
              <a:t>sana</a:t>
            </a:r>
            <a:r>
              <a:rPr lang="en-PH" dirty="0" smtClean="0"/>
              <a:t> if </a:t>
            </a:r>
            <a:r>
              <a:rPr lang="en-PH" dirty="0" err="1" smtClean="0"/>
              <a:t>magagawana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 pa before </a:t>
            </a:r>
            <a:r>
              <a:rPr lang="en-PH" dirty="0" err="1" smtClean="0"/>
              <a:t>maubos</a:t>
            </a:r>
            <a:r>
              <a:rPr lang="en-PH" dirty="0" smtClean="0"/>
              <a:t> time)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Student’s Grades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Student’s Subjects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Student’s information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Student’s school works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Student’s subject pages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- Student Forum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99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399</Words>
  <Application>Microsoft Office PowerPoint</Application>
  <PresentationFormat>Widescreen</PresentationFormat>
  <Paragraphs>34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Capabilities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aquino</dc:creator>
  <cp:lastModifiedBy>kyle aquino</cp:lastModifiedBy>
  <cp:revision>2</cp:revision>
  <dcterms:created xsi:type="dcterms:W3CDTF">2022-02-09T02:49:58Z</dcterms:created>
  <dcterms:modified xsi:type="dcterms:W3CDTF">2022-02-09T02:54:45Z</dcterms:modified>
</cp:coreProperties>
</file>