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4/20/2022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Full (Untransformed) Model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Shapiro-Wilk normality test
## 
## data:  .
## W = 0.94368, p-value = 5.779e-05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studentized Breusch-Pagan test
## 
## data:  .
## BP = 22.387, df = 7, p-value = 0.002178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Reduced Multicolinarity Model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Shapiro-Wilk normality test
## 
## data:  .
## W = 0.94148, p-value = 4.056e-05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studentized Breusch-Pagan test
## 
## data:  .
## BP = 21.846, df = 5, p-value = 0.00056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Predictors Transformed Model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Shapiro-Wilk normality test
## 
## data:  .
## W = 0.92008, p-value = 1.737e-06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studentized Breusch-Pagan test
## 
## data:  .
## BP = 21.118, df = 7, p-value = 0.003599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Full (Transformed) Model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Shapiro-Wilk normality test
## 
## data:  .
## W = 0.97905, p-value = 0.05093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studentized Breusch-Pagan test
## 
## data:  .
## BP = 38.513, df = 7, p-value = 2.421e-06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1"/>
                                  </m:radPr>
                                  <m:deg/>
                                  <m:e>
                                    <m:r>
                                      <m:rPr>
                                        <m:nor/>
                                        <m:sty m:val="p"/>
                                        <m:scr m:val="monospace"/>
                                      </m:rPr>
                                      <m:t>PriceinUK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ln</m:t>
                            </m:r>
                            <m:r>
                              <m:rPr>
                                <m:nor/>
                                <m:sty m:val="p"/>
                                <m:scr m:val="monospace"/>
                              </m:rPr>
                              <m:t>Range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  <m:sty m:val="p"/>
                                <m:scr m:val="monospace"/>
                              </m:rPr>
                              <m:t>TopSpeed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sSup>
                              <m:e>
                                <m:r>
                                  <m:rPr>
                                    <m:nor/>
                                    <m:sty m:val="p"/>
                                    <m:scr m:val="monospace"/>
                                  </m:rPr>
                                  <m:t>TopSpeed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  <m:sty m:val="p"/>
                                <m:scr m:val="monospace"/>
                              </m:rPr>
                              <m:t>Efficiency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5</m:t>
                                </m:r>
                              </m:sub>
                            </m:sSub>
                            <m:sSup>
                              <m:e>
                                <m:r>
                                  <m:rPr>
                                    <m:nor/>
                                    <m:sty m:val="p"/>
                                    <m:scr m:val="monospace"/>
                                  </m:rPr>
                                  <m:t>Efficiency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ϵ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Pr(&gt;|t|)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0.0191479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0.0015399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12.434199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log(Range)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-0.0005637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0.0001617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-3.487202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0.0006865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poly(TopSpeed, 2, raw = T)1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-0.0000342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-7.333547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poly(TopSpeed, 2, raw = T)2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4.588899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0.0000112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poly(Efficiency, 2, raw = T)1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-0.0000527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0.0000139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-3.789260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0.0002394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poly(Efficiency, 2, raw = T)2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2.889679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0.0045905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Residuals vs Fitted Values Plot</a:t>
            </a:r>
          </a:p>
        </p:txBody>
      </p:sp>
      <p:pic>
        <p:nvPicPr>
          <p:cNvPr descr="presentation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Q-Q Plot</a:t>
            </a:r>
          </a:p>
        </p:txBody>
      </p:sp>
      <p:pic>
        <p:nvPicPr>
          <p:cNvPr descr="presentation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Shapiro-Wilk normality test
## 
## data:  .
## W = 0.97388, p-value = 0.01654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studentized Breusch-Pagan test
## 
## data:  .
## BP = 25.56, df = 5, p-value = 0.0001086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Here, outlier was defined as points that were both high leverage and high residual.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PriceinUK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Tesla Roadster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189000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Mercedes EQV 300 Long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70665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Tesla Cybertruck Dual Motor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48000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Tesla Cybertruck Tri Motor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68000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Description</a:t>
            </a:r>
          </a:p>
          <a:p>
            <a:pPr lvl="0"/>
            <a:r>
              <a:rPr/>
              <a:t>Research Question:</a:t>
            </a:r>
          </a:p>
          <a:p>
            <a:pPr lvl="1" indent="0" marL="342900">
              <a:buNone/>
            </a:pPr>
            <a:r>
              <a:rPr b="1"/>
              <a:t>Which characteristics of Electric Vehicles have a significant impact on their price?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</a:t>
            </a:r>
          </a:p>
        </p:txBody>
      </p:sp>
      <p:pic>
        <p:nvPicPr>
          <p:cNvPr descr="presentation_files/figure-pptx/unnamed-chunk-4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Prediction Error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1 / sqrt(PriceinUK)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0.7970134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4.089800e-03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4.213100e-03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PriceinUK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0.5677872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1.511241e+04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2.063167e+04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Dimensions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Columns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Complete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Description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Word Cloud</a:t>
            </a:r>
          </a:p>
        </p:txBody>
      </p:sp>
      <p:pic>
        <p:nvPicPr>
          <p:cNvPr descr="presentation_files/figure-pptx/unnamed-chunk-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Cars by Top Speed in km/h</a:t>
            </a:r>
          </a:p>
        </p:txBody>
      </p:sp>
      <p:pic>
        <p:nvPicPr>
          <p:cNvPr descr="presentation_files/figure-pptx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Matrix</a:t>
            </a:r>
          </a:p>
        </p:txBody>
      </p:sp>
      <p:pic>
        <p:nvPicPr>
          <p:cNvPr descr="presentation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Scatterplot Matrix</a:t>
            </a:r>
          </a:p>
        </p:txBody>
      </p:sp>
      <p:pic>
        <p:nvPicPr>
          <p:cNvPr descr="presentation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arenBoth"/>
            </a:pPr>
            <a:r>
              <a:rPr/>
              <a:t>Clean data.</a:t>
            </a:r>
          </a:p>
          <a:p>
            <a:pPr lvl="0" indent="-342900" marL="342900">
              <a:buAutoNum type="arabicParenBoth"/>
            </a:pPr>
            <a:r>
              <a:rPr/>
              <a:t>Make full model</a:t>
            </a:r>
          </a:p>
          <a:p>
            <a:pPr lvl="0" indent="-342900" marL="342900">
              <a:buAutoNum type="arabicParenBoth"/>
            </a:pPr>
            <a:r>
              <a:rPr/>
              <a:t>Reduce multicolinearity</a:t>
            </a:r>
          </a:p>
          <a:p>
            <a:pPr lvl="0" indent="-342900" marL="342900">
              <a:buAutoNum type="arabicParenBoth"/>
            </a:pPr>
            <a:r>
              <a:rPr/>
              <a:t>Transform predictors</a:t>
            </a:r>
          </a:p>
          <a:p>
            <a:pPr lvl="0" indent="-342900" marL="342900">
              <a:buAutoNum type="arabicParenBoth"/>
            </a:pPr>
            <a:r>
              <a:rPr/>
              <a:t>Transform response</a:t>
            </a:r>
          </a:p>
          <a:p>
            <a:pPr lvl="0" indent="-342900" marL="342900">
              <a:buAutoNum type="arabicParenBoth"/>
            </a:pPr>
            <a:r>
              <a:rPr/>
              <a:t>Stepwise-selection with BIC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Group</dc:creator>
  <cp:keywords/>
  <dcterms:created xsi:type="dcterms:W3CDTF">2022-04-26T21:28:12Z</dcterms:created>
  <dcterms:modified xsi:type="dcterms:W3CDTF">2022-04-26T21:28:12Z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4/20/2022</vt:lpwstr>
  </property>
  <property fmtid="{D5CDD505-2E9C-101B-9397-08002B2CF9AE}" pid="3" name="output">
    <vt:lpwstr>ioslides_presentation</vt:lpwstr>
  </property>
</Properties>
</file>