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6.jpeg" ContentType="image/jpeg"/>
  <Override PartName="/ppt/media/image1.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9144000" cy="6858000"/>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35" name="PlaceHolder 2"/>
          <p:cNvSpPr>
            <a:spLocks noGrp="1"/>
          </p:cNvSpPr>
          <p:nvPr>
            <p:ph type="body"/>
          </p:nvPr>
        </p:nvSpPr>
        <p:spPr>
          <a:xfrm>
            <a:off x="457200" y="2606400"/>
            <a:ext cx="822924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36" name="PlaceHolder 3"/>
          <p:cNvSpPr>
            <a:spLocks noGrp="1"/>
          </p:cNvSpPr>
          <p:nvPr>
            <p:ph type="body"/>
          </p:nvPr>
        </p:nvSpPr>
        <p:spPr>
          <a:xfrm>
            <a:off x="457200" y="4445280"/>
            <a:ext cx="822924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38" name="PlaceHolder 2"/>
          <p:cNvSpPr>
            <a:spLocks noGrp="1"/>
          </p:cNvSpPr>
          <p:nvPr>
            <p:ph type="body"/>
          </p:nvPr>
        </p:nvSpPr>
        <p:spPr>
          <a:xfrm>
            <a:off x="45720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39" name="PlaceHolder 3"/>
          <p:cNvSpPr>
            <a:spLocks noGrp="1"/>
          </p:cNvSpPr>
          <p:nvPr>
            <p:ph type="body"/>
          </p:nvPr>
        </p:nvSpPr>
        <p:spPr>
          <a:xfrm>
            <a:off x="467424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40" name="PlaceHolder 4"/>
          <p:cNvSpPr>
            <a:spLocks noGrp="1"/>
          </p:cNvSpPr>
          <p:nvPr>
            <p:ph type="body"/>
          </p:nvPr>
        </p:nvSpPr>
        <p:spPr>
          <a:xfrm>
            <a:off x="45720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41" name="PlaceHolder 5"/>
          <p:cNvSpPr>
            <a:spLocks noGrp="1"/>
          </p:cNvSpPr>
          <p:nvPr>
            <p:ph type="body"/>
          </p:nvPr>
        </p:nvSpPr>
        <p:spPr>
          <a:xfrm>
            <a:off x="467424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43" name="PlaceHolder 2"/>
          <p:cNvSpPr>
            <a:spLocks noGrp="1"/>
          </p:cNvSpPr>
          <p:nvPr>
            <p:ph type="body"/>
          </p:nvPr>
        </p:nvSpPr>
        <p:spPr>
          <a:xfrm>
            <a:off x="457200" y="260640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44" name="PlaceHolder 3"/>
          <p:cNvSpPr>
            <a:spLocks noGrp="1"/>
          </p:cNvSpPr>
          <p:nvPr>
            <p:ph type="body"/>
          </p:nvPr>
        </p:nvSpPr>
        <p:spPr>
          <a:xfrm>
            <a:off x="3239640" y="260640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45" name="PlaceHolder 4"/>
          <p:cNvSpPr>
            <a:spLocks noGrp="1"/>
          </p:cNvSpPr>
          <p:nvPr>
            <p:ph type="body"/>
          </p:nvPr>
        </p:nvSpPr>
        <p:spPr>
          <a:xfrm>
            <a:off x="6022080" y="260640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46" name="PlaceHolder 5"/>
          <p:cNvSpPr>
            <a:spLocks noGrp="1"/>
          </p:cNvSpPr>
          <p:nvPr>
            <p:ph type="body"/>
          </p:nvPr>
        </p:nvSpPr>
        <p:spPr>
          <a:xfrm>
            <a:off x="457200" y="444528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47" name="PlaceHolder 6"/>
          <p:cNvSpPr>
            <a:spLocks noGrp="1"/>
          </p:cNvSpPr>
          <p:nvPr>
            <p:ph type="body"/>
          </p:nvPr>
        </p:nvSpPr>
        <p:spPr>
          <a:xfrm>
            <a:off x="3239640" y="444528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48" name="PlaceHolder 7"/>
          <p:cNvSpPr>
            <a:spLocks noGrp="1"/>
          </p:cNvSpPr>
          <p:nvPr>
            <p:ph type="body"/>
          </p:nvPr>
        </p:nvSpPr>
        <p:spPr>
          <a:xfrm>
            <a:off x="6022080" y="444528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60" name="PlaceHolder 2"/>
          <p:cNvSpPr>
            <a:spLocks noGrp="1"/>
          </p:cNvSpPr>
          <p:nvPr>
            <p:ph type="subTitle"/>
          </p:nvPr>
        </p:nvSpPr>
        <p:spPr>
          <a:xfrm>
            <a:off x="457200" y="2606400"/>
            <a:ext cx="8229240" cy="352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62" name="PlaceHolder 2"/>
          <p:cNvSpPr>
            <a:spLocks noGrp="1"/>
          </p:cNvSpPr>
          <p:nvPr>
            <p:ph type="body"/>
          </p:nvPr>
        </p:nvSpPr>
        <p:spPr>
          <a:xfrm>
            <a:off x="457200" y="2606400"/>
            <a:ext cx="8229240" cy="352008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64" name="PlaceHolder 2"/>
          <p:cNvSpPr>
            <a:spLocks noGrp="1"/>
          </p:cNvSpPr>
          <p:nvPr>
            <p:ph type="body"/>
          </p:nvPr>
        </p:nvSpPr>
        <p:spPr>
          <a:xfrm>
            <a:off x="45720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
        <p:nvSpPr>
          <p:cNvPr id="65" name="PlaceHolder 3"/>
          <p:cNvSpPr>
            <a:spLocks noGrp="1"/>
          </p:cNvSpPr>
          <p:nvPr>
            <p:ph type="body"/>
          </p:nvPr>
        </p:nvSpPr>
        <p:spPr>
          <a:xfrm>
            <a:off x="467424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69" name="PlaceHolder 2"/>
          <p:cNvSpPr>
            <a:spLocks noGrp="1"/>
          </p:cNvSpPr>
          <p:nvPr>
            <p:ph type="body"/>
          </p:nvPr>
        </p:nvSpPr>
        <p:spPr>
          <a:xfrm>
            <a:off x="45720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70" name="PlaceHolder 3"/>
          <p:cNvSpPr>
            <a:spLocks noGrp="1"/>
          </p:cNvSpPr>
          <p:nvPr>
            <p:ph type="body"/>
          </p:nvPr>
        </p:nvSpPr>
        <p:spPr>
          <a:xfrm>
            <a:off x="467424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
        <p:nvSpPr>
          <p:cNvPr id="71" name="PlaceHolder 4"/>
          <p:cNvSpPr>
            <a:spLocks noGrp="1"/>
          </p:cNvSpPr>
          <p:nvPr>
            <p:ph type="body"/>
          </p:nvPr>
        </p:nvSpPr>
        <p:spPr>
          <a:xfrm>
            <a:off x="45720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4" name="PlaceHolder 2"/>
          <p:cNvSpPr>
            <a:spLocks noGrp="1"/>
          </p:cNvSpPr>
          <p:nvPr>
            <p:ph type="subTitle"/>
          </p:nvPr>
        </p:nvSpPr>
        <p:spPr>
          <a:xfrm>
            <a:off x="457200" y="2606400"/>
            <a:ext cx="8229240" cy="352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73" name="PlaceHolder 2"/>
          <p:cNvSpPr>
            <a:spLocks noGrp="1"/>
          </p:cNvSpPr>
          <p:nvPr>
            <p:ph type="body"/>
          </p:nvPr>
        </p:nvSpPr>
        <p:spPr>
          <a:xfrm>
            <a:off x="45720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
        <p:nvSpPr>
          <p:cNvPr id="74" name="PlaceHolder 3"/>
          <p:cNvSpPr>
            <a:spLocks noGrp="1"/>
          </p:cNvSpPr>
          <p:nvPr>
            <p:ph type="body"/>
          </p:nvPr>
        </p:nvSpPr>
        <p:spPr>
          <a:xfrm>
            <a:off x="467424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75" name="PlaceHolder 4"/>
          <p:cNvSpPr>
            <a:spLocks noGrp="1"/>
          </p:cNvSpPr>
          <p:nvPr>
            <p:ph type="body"/>
          </p:nvPr>
        </p:nvSpPr>
        <p:spPr>
          <a:xfrm>
            <a:off x="467424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77" name="PlaceHolder 2"/>
          <p:cNvSpPr>
            <a:spLocks noGrp="1"/>
          </p:cNvSpPr>
          <p:nvPr>
            <p:ph type="body"/>
          </p:nvPr>
        </p:nvSpPr>
        <p:spPr>
          <a:xfrm>
            <a:off x="45720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78" name="PlaceHolder 3"/>
          <p:cNvSpPr>
            <a:spLocks noGrp="1"/>
          </p:cNvSpPr>
          <p:nvPr>
            <p:ph type="body"/>
          </p:nvPr>
        </p:nvSpPr>
        <p:spPr>
          <a:xfrm>
            <a:off x="467424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79" name="PlaceHolder 4"/>
          <p:cNvSpPr>
            <a:spLocks noGrp="1"/>
          </p:cNvSpPr>
          <p:nvPr>
            <p:ph type="body"/>
          </p:nvPr>
        </p:nvSpPr>
        <p:spPr>
          <a:xfrm>
            <a:off x="457200" y="4445280"/>
            <a:ext cx="822924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81" name="PlaceHolder 2"/>
          <p:cNvSpPr>
            <a:spLocks noGrp="1"/>
          </p:cNvSpPr>
          <p:nvPr>
            <p:ph type="body"/>
          </p:nvPr>
        </p:nvSpPr>
        <p:spPr>
          <a:xfrm>
            <a:off x="457200" y="2606400"/>
            <a:ext cx="822924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82" name="PlaceHolder 3"/>
          <p:cNvSpPr>
            <a:spLocks noGrp="1"/>
          </p:cNvSpPr>
          <p:nvPr>
            <p:ph type="body"/>
          </p:nvPr>
        </p:nvSpPr>
        <p:spPr>
          <a:xfrm>
            <a:off x="457200" y="4445280"/>
            <a:ext cx="822924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84" name="PlaceHolder 2"/>
          <p:cNvSpPr>
            <a:spLocks noGrp="1"/>
          </p:cNvSpPr>
          <p:nvPr>
            <p:ph type="body"/>
          </p:nvPr>
        </p:nvSpPr>
        <p:spPr>
          <a:xfrm>
            <a:off x="45720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85" name="PlaceHolder 3"/>
          <p:cNvSpPr>
            <a:spLocks noGrp="1"/>
          </p:cNvSpPr>
          <p:nvPr>
            <p:ph type="body"/>
          </p:nvPr>
        </p:nvSpPr>
        <p:spPr>
          <a:xfrm>
            <a:off x="467424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86" name="PlaceHolder 4"/>
          <p:cNvSpPr>
            <a:spLocks noGrp="1"/>
          </p:cNvSpPr>
          <p:nvPr>
            <p:ph type="body"/>
          </p:nvPr>
        </p:nvSpPr>
        <p:spPr>
          <a:xfrm>
            <a:off x="45720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87" name="PlaceHolder 5"/>
          <p:cNvSpPr>
            <a:spLocks noGrp="1"/>
          </p:cNvSpPr>
          <p:nvPr>
            <p:ph type="body"/>
          </p:nvPr>
        </p:nvSpPr>
        <p:spPr>
          <a:xfrm>
            <a:off x="467424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89" name="PlaceHolder 2"/>
          <p:cNvSpPr>
            <a:spLocks noGrp="1"/>
          </p:cNvSpPr>
          <p:nvPr>
            <p:ph type="body"/>
          </p:nvPr>
        </p:nvSpPr>
        <p:spPr>
          <a:xfrm>
            <a:off x="457200" y="260640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90" name="PlaceHolder 3"/>
          <p:cNvSpPr>
            <a:spLocks noGrp="1"/>
          </p:cNvSpPr>
          <p:nvPr>
            <p:ph type="body"/>
          </p:nvPr>
        </p:nvSpPr>
        <p:spPr>
          <a:xfrm>
            <a:off x="3239640" y="260640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91" name="PlaceHolder 4"/>
          <p:cNvSpPr>
            <a:spLocks noGrp="1"/>
          </p:cNvSpPr>
          <p:nvPr>
            <p:ph type="body"/>
          </p:nvPr>
        </p:nvSpPr>
        <p:spPr>
          <a:xfrm>
            <a:off x="6022080" y="260640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92" name="PlaceHolder 5"/>
          <p:cNvSpPr>
            <a:spLocks noGrp="1"/>
          </p:cNvSpPr>
          <p:nvPr>
            <p:ph type="body"/>
          </p:nvPr>
        </p:nvSpPr>
        <p:spPr>
          <a:xfrm>
            <a:off x="457200" y="444528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93" name="PlaceHolder 6"/>
          <p:cNvSpPr>
            <a:spLocks noGrp="1"/>
          </p:cNvSpPr>
          <p:nvPr>
            <p:ph type="body"/>
          </p:nvPr>
        </p:nvSpPr>
        <p:spPr>
          <a:xfrm>
            <a:off x="3239640" y="444528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94" name="PlaceHolder 7"/>
          <p:cNvSpPr>
            <a:spLocks noGrp="1"/>
          </p:cNvSpPr>
          <p:nvPr>
            <p:ph type="body"/>
          </p:nvPr>
        </p:nvSpPr>
        <p:spPr>
          <a:xfrm>
            <a:off x="6022080" y="444528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08" name="PlaceHolder 2"/>
          <p:cNvSpPr>
            <a:spLocks noGrp="1"/>
          </p:cNvSpPr>
          <p:nvPr>
            <p:ph type="subTitle"/>
          </p:nvPr>
        </p:nvSpPr>
        <p:spPr>
          <a:xfrm>
            <a:off x="457200" y="2606400"/>
            <a:ext cx="8229240" cy="352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10" name="PlaceHolder 2"/>
          <p:cNvSpPr>
            <a:spLocks noGrp="1"/>
          </p:cNvSpPr>
          <p:nvPr>
            <p:ph type="body"/>
          </p:nvPr>
        </p:nvSpPr>
        <p:spPr>
          <a:xfrm>
            <a:off x="457200" y="2606400"/>
            <a:ext cx="8229240" cy="352008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12" name="PlaceHolder 2"/>
          <p:cNvSpPr>
            <a:spLocks noGrp="1"/>
          </p:cNvSpPr>
          <p:nvPr>
            <p:ph type="body"/>
          </p:nvPr>
        </p:nvSpPr>
        <p:spPr>
          <a:xfrm>
            <a:off x="45720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
        <p:nvSpPr>
          <p:cNvPr id="113" name="PlaceHolder 3"/>
          <p:cNvSpPr>
            <a:spLocks noGrp="1"/>
          </p:cNvSpPr>
          <p:nvPr>
            <p:ph type="body"/>
          </p:nvPr>
        </p:nvSpPr>
        <p:spPr>
          <a:xfrm>
            <a:off x="467424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6" name="PlaceHolder 2"/>
          <p:cNvSpPr>
            <a:spLocks noGrp="1"/>
          </p:cNvSpPr>
          <p:nvPr>
            <p:ph type="body"/>
          </p:nvPr>
        </p:nvSpPr>
        <p:spPr>
          <a:xfrm>
            <a:off x="457200" y="2606400"/>
            <a:ext cx="8229240" cy="352008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17" name="PlaceHolder 2"/>
          <p:cNvSpPr>
            <a:spLocks noGrp="1"/>
          </p:cNvSpPr>
          <p:nvPr>
            <p:ph type="body"/>
          </p:nvPr>
        </p:nvSpPr>
        <p:spPr>
          <a:xfrm>
            <a:off x="45720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18" name="PlaceHolder 3"/>
          <p:cNvSpPr>
            <a:spLocks noGrp="1"/>
          </p:cNvSpPr>
          <p:nvPr>
            <p:ph type="body"/>
          </p:nvPr>
        </p:nvSpPr>
        <p:spPr>
          <a:xfrm>
            <a:off x="467424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
        <p:nvSpPr>
          <p:cNvPr id="119" name="PlaceHolder 4"/>
          <p:cNvSpPr>
            <a:spLocks noGrp="1"/>
          </p:cNvSpPr>
          <p:nvPr>
            <p:ph type="body"/>
          </p:nvPr>
        </p:nvSpPr>
        <p:spPr>
          <a:xfrm>
            <a:off x="45720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21" name="PlaceHolder 2"/>
          <p:cNvSpPr>
            <a:spLocks noGrp="1"/>
          </p:cNvSpPr>
          <p:nvPr>
            <p:ph type="body"/>
          </p:nvPr>
        </p:nvSpPr>
        <p:spPr>
          <a:xfrm>
            <a:off x="45720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
        <p:nvSpPr>
          <p:cNvPr id="122" name="PlaceHolder 3"/>
          <p:cNvSpPr>
            <a:spLocks noGrp="1"/>
          </p:cNvSpPr>
          <p:nvPr>
            <p:ph type="body"/>
          </p:nvPr>
        </p:nvSpPr>
        <p:spPr>
          <a:xfrm>
            <a:off x="467424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23" name="PlaceHolder 4"/>
          <p:cNvSpPr>
            <a:spLocks noGrp="1"/>
          </p:cNvSpPr>
          <p:nvPr>
            <p:ph type="body"/>
          </p:nvPr>
        </p:nvSpPr>
        <p:spPr>
          <a:xfrm>
            <a:off x="467424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25" name="PlaceHolder 2"/>
          <p:cNvSpPr>
            <a:spLocks noGrp="1"/>
          </p:cNvSpPr>
          <p:nvPr>
            <p:ph type="body"/>
          </p:nvPr>
        </p:nvSpPr>
        <p:spPr>
          <a:xfrm>
            <a:off x="45720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26" name="PlaceHolder 3"/>
          <p:cNvSpPr>
            <a:spLocks noGrp="1"/>
          </p:cNvSpPr>
          <p:nvPr>
            <p:ph type="body"/>
          </p:nvPr>
        </p:nvSpPr>
        <p:spPr>
          <a:xfrm>
            <a:off x="467424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27" name="PlaceHolder 4"/>
          <p:cNvSpPr>
            <a:spLocks noGrp="1"/>
          </p:cNvSpPr>
          <p:nvPr>
            <p:ph type="body"/>
          </p:nvPr>
        </p:nvSpPr>
        <p:spPr>
          <a:xfrm>
            <a:off x="457200" y="4445280"/>
            <a:ext cx="822924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29" name="PlaceHolder 2"/>
          <p:cNvSpPr>
            <a:spLocks noGrp="1"/>
          </p:cNvSpPr>
          <p:nvPr>
            <p:ph type="body"/>
          </p:nvPr>
        </p:nvSpPr>
        <p:spPr>
          <a:xfrm>
            <a:off x="457200" y="2606400"/>
            <a:ext cx="822924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30" name="PlaceHolder 3"/>
          <p:cNvSpPr>
            <a:spLocks noGrp="1"/>
          </p:cNvSpPr>
          <p:nvPr>
            <p:ph type="body"/>
          </p:nvPr>
        </p:nvSpPr>
        <p:spPr>
          <a:xfrm>
            <a:off x="457200" y="4445280"/>
            <a:ext cx="822924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32" name="PlaceHolder 2"/>
          <p:cNvSpPr>
            <a:spLocks noGrp="1"/>
          </p:cNvSpPr>
          <p:nvPr>
            <p:ph type="body"/>
          </p:nvPr>
        </p:nvSpPr>
        <p:spPr>
          <a:xfrm>
            <a:off x="45720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33" name="PlaceHolder 3"/>
          <p:cNvSpPr>
            <a:spLocks noGrp="1"/>
          </p:cNvSpPr>
          <p:nvPr>
            <p:ph type="body"/>
          </p:nvPr>
        </p:nvSpPr>
        <p:spPr>
          <a:xfrm>
            <a:off x="467424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34" name="PlaceHolder 4"/>
          <p:cNvSpPr>
            <a:spLocks noGrp="1"/>
          </p:cNvSpPr>
          <p:nvPr>
            <p:ph type="body"/>
          </p:nvPr>
        </p:nvSpPr>
        <p:spPr>
          <a:xfrm>
            <a:off x="45720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35" name="PlaceHolder 5"/>
          <p:cNvSpPr>
            <a:spLocks noGrp="1"/>
          </p:cNvSpPr>
          <p:nvPr>
            <p:ph type="body"/>
          </p:nvPr>
        </p:nvSpPr>
        <p:spPr>
          <a:xfrm>
            <a:off x="467424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37" name="PlaceHolder 2"/>
          <p:cNvSpPr>
            <a:spLocks noGrp="1"/>
          </p:cNvSpPr>
          <p:nvPr>
            <p:ph type="body"/>
          </p:nvPr>
        </p:nvSpPr>
        <p:spPr>
          <a:xfrm>
            <a:off x="457200" y="260640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38" name="PlaceHolder 3"/>
          <p:cNvSpPr>
            <a:spLocks noGrp="1"/>
          </p:cNvSpPr>
          <p:nvPr>
            <p:ph type="body"/>
          </p:nvPr>
        </p:nvSpPr>
        <p:spPr>
          <a:xfrm>
            <a:off x="3239640" y="260640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39" name="PlaceHolder 4"/>
          <p:cNvSpPr>
            <a:spLocks noGrp="1"/>
          </p:cNvSpPr>
          <p:nvPr>
            <p:ph type="body"/>
          </p:nvPr>
        </p:nvSpPr>
        <p:spPr>
          <a:xfrm>
            <a:off x="6022080" y="260640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40" name="PlaceHolder 5"/>
          <p:cNvSpPr>
            <a:spLocks noGrp="1"/>
          </p:cNvSpPr>
          <p:nvPr>
            <p:ph type="body"/>
          </p:nvPr>
        </p:nvSpPr>
        <p:spPr>
          <a:xfrm>
            <a:off x="457200" y="444528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41" name="PlaceHolder 6"/>
          <p:cNvSpPr>
            <a:spLocks noGrp="1"/>
          </p:cNvSpPr>
          <p:nvPr>
            <p:ph type="body"/>
          </p:nvPr>
        </p:nvSpPr>
        <p:spPr>
          <a:xfrm>
            <a:off x="3239640" y="444528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142" name="PlaceHolder 7"/>
          <p:cNvSpPr>
            <a:spLocks noGrp="1"/>
          </p:cNvSpPr>
          <p:nvPr>
            <p:ph type="body"/>
          </p:nvPr>
        </p:nvSpPr>
        <p:spPr>
          <a:xfrm>
            <a:off x="6022080" y="4445280"/>
            <a:ext cx="26496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18" name="PlaceHolder 2"/>
          <p:cNvSpPr>
            <a:spLocks noGrp="1"/>
          </p:cNvSpPr>
          <p:nvPr>
            <p:ph type="body"/>
          </p:nvPr>
        </p:nvSpPr>
        <p:spPr>
          <a:xfrm>
            <a:off x="45720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
        <p:nvSpPr>
          <p:cNvPr id="19" name="PlaceHolder 3"/>
          <p:cNvSpPr>
            <a:spLocks noGrp="1"/>
          </p:cNvSpPr>
          <p:nvPr>
            <p:ph type="body"/>
          </p:nvPr>
        </p:nvSpPr>
        <p:spPr>
          <a:xfrm>
            <a:off x="467424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23" name="PlaceHolder 2"/>
          <p:cNvSpPr>
            <a:spLocks noGrp="1"/>
          </p:cNvSpPr>
          <p:nvPr>
            <p:ph type="body"/>
          </p:nvPr>
        </p:nvSpPr>
        <p:spPr>
          <a:xfrm>
            <a:off x="45720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24" name="PlaceHolder 3"/>
          <p:cNvSpPr>
            <a:spLocks noGrp="1"/>
          </p:cNvSpPr>
          <p:nvPr>
            <p:ph type="body"/>
          </p:nvPr>
        </p:nvSpPr>
        <p:spPr>
          <a:xfrm>
            <a:off x="467424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
        <p:nvSpPr>
          <p:cNvPr id="25" name="PlaceHolder 4"/>
          <p:cNvSpPr>
            <a:spLocks noGrp="1"/>
          </p:cNvSpPr>
          <p:nvPr>
            <p:ph type="body"/>
          </p:nvPr>
        </p:nvSpPr>
        <p:spPr>
          <a:xfrm>
            <a:off x="45720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27" name="PlaceHolder 2"/>
          <p:cNvSpPr>
            <a:spLocks noGrp="1"/>
          </p:cNvSpPr>
          <p:nvPr>
            <p:ph type="body"/>
          </p:nvPr>
        </p:nvSpPr>
        <p:spPr>
          <a:xfrm>
            <a:off x="457200" y="2606400"/>
            <a:ext cx="4015800" cy="3520080"/>
          </a:xfrm>
          <a:prstGeom prst="rect">
            <a:avLst/>
          </a:prstGeom>
        </p:spPr>
        <p:txBody>
          <a:bodyPr lIns="0" rIns="0" tIns="0" bIns="0">
            <a:normAutofit/>
          </a:bodyPr>
          <a:p>
            <a:endParaRPr b="0" lang="de-DE" sz="1800" spc="-1" strike="noStrike">
              <a:solidFill>
                <a:srgbClr val="000000"/>
              </a:solidFill>
              <a:latin typeface="Arial"/>
            </a:endParaRPr>
          </a:p>
        </p:txBody>
      </p:sp>
      <p:sp>
        <p:nvSpPr>
          <p:cNvPr id="28" name="PlaceHolder 3"/>
          <p:cNvSpPr>
            <a:spLocks noGrp="1"/>
          </p:cNvSpPr>
          <p:nvPr>
            <p:ph type="body"/>
          </p:nvPr>
        </p:nvSpPr>
        <p:spPr>
          <a:xfrm>
            <a:off x="467424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29" name="PlaceHolder 4"/>
          <p:cNvSpPr>
            <a:spLocks noGrp="1"/>
          </p:cNvSpPr>
          <p:nvPr>
            <p:ph type="body"/>
          </p:nvPr>
        </p:nvSpPr>
        <p:spPr>
          <a:xfrm>
            <a:off x="4674240" y="444528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endParaRPr b="0" lang="de-DE" sz="4400" spc="-1" strike="noStrike">
              <a:solidFill>
                <a:srgbClr val="000000"/>
              </a:solidFill>
              <a:latin typeface="Arial"/>
            </a:endParaRPr>
          </a:p>
        </p:txBody>
      </p:sp>
      <p:sp>
        <p:nvSpPr>
          <p:cNvPr id="31" name="PlaceHolder 2"/>
          <p:cNvSpPr>
            <a:spLocks noGrp="1"/>
          </p:cNvSpPr>
          <p:nvPr>
            <p:ph type="body"/>
          </p:nvPr>
        </p:nvSpPr>
        <p:spPr>
          <a:xfrm>
            <a:off x="45720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32" name="PlaceHolder 3"/>
          <p:cNvSpPr>
            <a:spLocks noGrp="1"/>
          </p:cNvSpPr>
          <p:nvPr>
            <p:ph type="body"/>
          </p:nvPr>
        </p:nvSpPr>
        <p:spPr>
          <a:xfrm>
            <a:off x="4674240" y="2606400"/>
            <a:ext cx="4015800" cy="1679040"/>
          </a:xfrm>
          <a:prstGeom prst="rect">
            <a:avLst/>
          </a:prstGeom>
        </p:spPr>
        <p:txBody>
          <a:bodyPr lIns="0" rIns="0" tIns="0" bIns="0">
            <a:normAutofit/>
          </a:bodyPr>
          <a:p>
            <a:endParaRPr b="0" lang="de-DE" sz="1800" spc="-1" strike="noStrike">
              <a:solidFill>
                <a:srgbClr val="000000"/>
              </a:solidFill>
              <a:latin typeface="Arial"/>
            </a:endParaRPr>
          </a:p>
        </p:txBody>
      </p:sp>
      <p:sp>
        <p:nvSpPr>
          <p:cNvPr id="33" name="PlaceHolder 4"/>
          <p:cNvSpPr>
            <a:spLocks noGrp="1"/>
          </p:cNvSpPr>
          <p:nvPr>
            <p:ph type="body"/>
          </p:nvPr>
        </p:nvSpPr>
        <p:spPr>
          <a:xfrm>
            <a:off x="457200" y="4445280"/>
            <a:ext cx="8229240" cy="1679040"/>
          </a:xfrm>
          <a:prstGeom prst="rect">
            <a:avLst/>
          </a:prstGeom>
        </p:spPr>
        <p:txBody>
          <a:bodyPr lIns="0" rIns="0" tIns="0" bIns="0">
            <a:normAutofit/>
          </a:bodyPr>
          <a:p>
            <a:endParaRPr b="0" lang="de-DE"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6" descr=""/>
          <p:cNvPicPr/>
          <p:nvPr/>
        </p:nvPicPr>
        <p:blipFill>
          <a:blip r:embed="rId2"/>
          <a:stretch/>
        </p:blipFill>
        <p:spPr>
          <a:xfrm>
            <a:off x="7203960" y="6043680"/>
            <a:ext cx="1779120" cy="813960"/>
          </a:xfrm>
          <a:prstGeom prst="rect">
            <a:avLst/>
          </a:prstGeom>
          <a:ln w="9360">
            <a:noFill/>
          </a:ln>
        </p:spPr>
      </p:pic>
      <p:sp>
        <p:nvSpPr>
          <p:cNvPr id="1" name="CustomShape 1" hidden="1"/>
          <p:cNvSpPr/>
          <p:nvPr/>
        </p:nvSpPr>
        <p:spPr>
          <a:xfrm>
            <a:off x="1123920" y="6227640"/>
            <a:ext cx="4250880" cy="63000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rPr>
              <a:t>Foliensatz 2017 der RWTH Aachen</a:t>
            </a:r>
            <a:endParaRPr b="0" lang="en-US" sz="900" spc="-1" strike="noStrike">
              <a:latin typeface="Times New Roman"/>
            </a:endParaRPr>
          </a:p>
          <a:p>
            <a:pPr>
              <a:lnSpc>
                <a:spcPct val="100000"/>
              </a:lnSpc>
            </a:pPr>
            <a:r>
              <a:rPr b="0" lang="en-US" sz="900" spc="-1" strike="noStrike">
                <a:solidFill>
                  <a:srgbClr val="00549f"/>
                </a:solidFill>
                <a:latin typeface="Arial"/>
              </a:rPr>
              <a:t>Dezernat 6.0 | Abteilung 6.3 | Mai 2017</a:t>
            </a:r>
            <a:endParaRPr b="0" lang="en-US" sz="900" spc="-1" strike="noStrike">
              <a:latin typeface="Times New Roman"/>
            </a:endParaRPr>
          </a:p>
        </p:txBody>
      </p:sp>
      <p:sp>
        <p:nvSpPr>
          <p:cNvPr id="2" name="Line 2"/>
          <p:cNvSpPr/>
          <p:nvPr/>
        </p:nvSpPr>
        <p:spPr>
          <a:xfrm>
            <a:off x="287280" y="814320"/>
            <a:ext cx="8569080" cy="3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3" name="Line 3"/>
          <p:cNvSpPr/>
          <p:nvPr/>
        </p:nvSpPr>
        <p:spPr>
          <a:xfrm>
            <a:off x="287280" y="6040080"/>
            <a:ext cx="8569080" cy="3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4" name="CustomShape 4" hidden="1"/>
          <p:cNvSpPr/>
          <p:nvPr/>
        </p:nvSpPr>
        <p:spPr>
          <a:xfrm>
            <a:off x="-2245320" y="5412240"/>
            <a:ext cx="2032920" cy="14608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Fußzeile anpassen:</a:t>
            </a:r>
            <a:endParaRPr b="0" lang="en-US" sz="1000" spc="-1" strike="noStrike">
              <a:latin typeface="Times New Roman"/>
            </a:endParaRPr>
          </a:p>
          <a:p>
            <a:pPr>
              <a:lnSpc>
                <a:spcPct val="100000"/>
              </a:lnSpc>
            </a:pPr>
            <a:r>
              <a:rPr b="0" lang="en-US" sz="1000" spc="-1" strike="noStrike">
                <a:solidFill>
                  <a:srgbClr val="000000"/>
                </a:solidFill>
                <a:latin typeface="Arial"/>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Times New Roman"/>
            </a:endParaRPr>
          </a:p>
        </p:txBody>
      </p:sp>
      <p:sp>
        <p:nvSpPr>
          <p:cNvPr id="5" name="CustomShape 5" hidden="1"/>
          <p:cNvSpPr/>
          <p:nvPr/>
        </p:nvSpPr>
        <p:spPr>
          <a:xfrm>
            <a:off x="-2246400" y="506520"/>
            <a:ext cx="2066400" cy="4658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Seitenzahlen:</a:t>
            </a:r>
            <a:endParaRPr b="0" lang="en-US" sz="1000" spc="-1" strike="noStrike">
              <a:latin typeface="Times New Roman"/>
            </a:endParaRPr>
          </a:p>
          <a:p>
            <a:pPr>
              <a:lnSpc>
                <a:spcPct val="100000"/>
              </a:lnSpc>
            </a:pPr>
            <a:r>
              <a:rPr b="0" lang="en-US" sz="1000" spc="-1" strike="noStrike">
                <a:solidFill>
                  <a:srgbClr val="000000"/>
                </a:solidFill>
                <a:latin typeface="Arial"/>
              </a:rPr>
              <a:t>Die Seitenanzeige „1 von X“ ist nicht standardmäßig in Powerpoint verfügbar; daher benötigen Sie dazu ein Add-In. Das Add-In kann im Vorlagencenter heruntergeladen werden.</a:t>
            </a:r>
            <a:endParaRPr b="0" lang="en-US" sz="1000" spc="-1" strike="noStrike">
              <a:latin typeface="Times New Roman"/>
            </a:endParaRPr>
          </a:p>
          <a:p>
            <a:pPr>
              <a:lnSpc>
                <a:spcPct val="100000"/>
              </a:lnSpc>
            </a:pPr>
            <a:endParaRPr b="0" lang="en-US" sz="1000" spc="-1" strike="noStrike">
              <a:latin typeface="Times New Roman"/>
            </a:endParaRPr>
          </a:p>
          <a:p>
            <a:pPr>
              <a:lnSpc>
                <a:spcPct val="100000"/>
              </a:lnSpc>
            </a:pPr>
            <a:r>
              <a:rPr b="1" lang="en-US" sz="1000" spc="-1" strike="noStrike">
                <a:solidFill>
                  <a:srgbClr val="000000"/>
                </a:solidFill>
                <a:latin typeface="Arial"/>
              </a:rPr>
              <a:t>Aktivieren</a:t>
            </a:r>
            <a:endParaRPr b="0" lang="en-US" sz="1000" spc="-1" strike="noStrike">
              <a:latin typeface="Times New Roman"/>
            </a:endParaRPr>
          </a:p>
          <a:p>
            <a:pPr>
              <a:lnSpc>
                <a:spcPct val="100000"/>
              </a:lnSpc>
            </a:pPr>
            <a:r>
              <a:rPr b="0" lang="en-US" sz="1000" spc="-1" strike="noStrike">
                <a:solidFill>
                  <a:srgbClr val="000000"/>
                </a:solidFill>
                <a:latin typeface="Arial"/>
              </a:rPr>
              <a:t>Nach dem Öffnen der Vorlage, klicken Sie mit einem Doppelklick auf die Datei „RWTH-Addin-Seitenzahlen“, um das Add-In zu aktivieren. Nach dem Schließen von Powerpoint deaktiviert es sich automatisch wieder.</a:t>
            </a:r>
            <a:endParaRPr b="0" lang="en-US" sz="1000" spc="-1" strike="noStrike">
              <a:latin typeface="Times New Roman"/>
            </a:endParaRPr>
          </a:p>
          <a:p>
            <a:pPr>
              <a:lnSpc>
                <a:spcPct val="100000"/>
              </a:lnSpc>
            </a:pPr>
            <a:endParaRPr b="0" lang="en-US" sz="1000" spc="-1" strike="noStrike">
              <a:latin typeface="Times New Roman"/>
            </a:endParaRPr>
          </a:p>
          <a:p>
            <a:pPr>
              <a:lnSpc>
                <a:spcPct val="100000"/>
              </a:lnSpc>
            </a:pPr>
            <a:r>
              <a:rPr b="1" lang="en-US" sz="1000" spc="-1" strike="noStrike">
                <a:solidFill>
                  <a:srgbClr val="000000"/>
                </a:solidFill>
                <a:latin typeface="Arial"/>
              </a:rPr>
              <a:t>Erstellen</a:t>
            </a:r>
            <a:endParaRPr b="0" lang="en-US" sz="1000" spc="-1" strike="noStrike">
              <a:latin typeface="Times New Roman"/>
            </a:endParaRPr>
          </a:p>
          <a:p>
            <a:pPr>
              <a:lnSpc>
                <a:spcPct val="100000"/>
              </a:lnSpc>
            </a:pPr>
            <a:r>
              <a:rPr b="0" lang="en-US" sz="1000" spc="-1" strike="noStrike">
                <a:solidFill>
                  <a:srgbClr val="000000"/>
                </a:solidFill>
                <a:latin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Times New Roman"/>
            </a:endParaRPr>
          </a:p>
          <a:p>
            <a:pPr>
              <a:lnSpc>
                <a:spcPct val="100000"/>
              </a:lnSpc>
            </a:pPr>
            <a:endParaRPr b="0" lang="en-US" sz="1000" spc="-1" strike="noStrike">
              <a:latin typeface="Times New Roman"/>
            </a:endParaRPr>
          </a:p>
        </p:txBody>
      </p:sp>
      <p:sp>
        <p:nvSpPr>
          <p:cNvPr id="6" name="CustomShape 6" hidden="1"/>
          <p:cNvSpPr/>
          <p:nvPr/>
        </p:nvSpPr>
        <p:spPr>
          <a:xfrm>
            <a:off x="9231480" y="506520"/>
            <a:ext cx="2066400" cy="49633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Add-In installieren </a:t>
            </a:r>
            <a:endParaRPr b="0" lang="en-US" sz="1000" spc="-1" strike="noStrike">
              <a:latin typeface="Times New Roman"/>
            </a:endParaRPr>
          </a:p>
          <a:p>
            <a:pPr>
              <a:lnSpc>
                <a:spcPct val="100000"/>
              </a:lnSpc>
            </a:pPr>
            <a:r>
              <a:rPr b="0" lang="en-US" sz="1000" spc="-1" strike="noStrike">
                <a:solidFill>
                  <a:srgbClr val="000000"/>
                </a:solidFill>
                <a:latin typeface="Arial"/>
              </a:rPr>
              <a:t>Wenn Sie das Add-In dauerhaft installieren möchten, damit Sie es nicht immer anklicken müssen, gehen Sie wie folgt vor:</a:t>
            </a:r>
            <a:endParaRPr b="0" lang="en-US" sz="1000" spc="-1" strike="noStrike">
              <a:latin typeface="Times New Roman"/>
            </a:endParaRPr>
          </a:p>
          <a:p>
            <a:pPr>
              <a:lnSpc>
                <a:spcPct val="100000"/>
              </a:lnSpc>
            </a:pPr>
            <a:r>
              <a:rPr b="0" lang="en-US" sz="1000" spc="-1" strike="noStrike">
                <a:solidFill>
                  <a:srgbClr val="000000"/>
                </a:solidFill>
                <a:latin typeface="Arial"/>
              </a:rPr>
              <a:t> </a:t>
            </a:r>
            <a:endParaRPr b="0" lang="en-US" sz="1000" spc="-1" strike="noStrike">
              <a:latin typeface="Times New Roman"/>
            </a:endParaRPr>
          </a:p>
          <a:p>
            <a:pPr marL="228600" indent="-228240">
              <a:lnSpc>
                <a:spcPct val="100000"/>
              </a:lnSpc>
              <a:buClr>
                <a:srgbClr val="000000"/>
              </a:buClr>
              <a:buFont typeface="Arial"/>
              <a:buAutoNum type="arabicPeriod"/>
            </a:pPr>
            <a:r>
              <a:rPr b="1" lang="en-US" sz="1000" spc="-1" strike="noStrike">
                <a:solidFill>
                  <a:srgbClr val="000000"/>
                </a:solidFill>
                <a:latin typeface="Arial"/>
              </a:rPr>
              <a:t>Schaltfläche Office</a:t>
            </a:r>
            <a:r>
              <a:rPr b="0" lang="en-US" sz="1000" spc="-1" strike="noStrike">
                <a:solidFill>
                  <a:srgbClr val="000000"/>
                </a:solidFill>
                <a:latin typeface="Arial"/>
              </a:rPr>
              <a:t> (für Office 2007-2010, runder Button oben links) bzw. auf </a:t>
            </a:r>
            <a:r>
              <a:rPr b="1" lang="en-US" sz="1000" spc="-1" strike="noStrike">
                <a:solidFill>
                  <a:srgbClr val="000000"/>
                </a:solidFill>
                <a:latin typeface="Arial"/>
              </a:rPr>
              <a:t>Datei</a:t>
            </a:r>
            <a:r>
              <a:rPr b="0" lang="en-US" sz="1000" spc="-1" strike="noStrike">
                <a:solidFill>
                  <a:srgbClr val="000000"/>
                </a:solidFill>
                <a:latin typeface="Arial"/>
              </a:rPr>
              <a:t> (Office 2013) </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a:t>
            </a:r>
            <a:r>
              <a:rPr b="1" lang="en-US" sz="1000" spc="-1" strike="noStrike">
                <a:solidFill>
                  <a:srgbClr val="000000"/>
                </a:solidFill>
                <a:latin typeface="Arial"/>
              </a:rPr>
              <a:t>PowerPoint-Optionen</a:t>
            </a:r>
            <a:r>
              <a:rPr b="0" lang="en-US" sz="1000" spc="-1" strike="noStrike">
                <a:solidFill>
                  <a:srgbClr val="000000"/>
                </a:solidFill>
                <a:latin typeface="Arial"/>
              </a:rPr>
              <a:t>“ (für Office 2007-2010, unten rechts) bzw. </a:t>
            </a:r>
            <a:r>
              <a:rPr b="1" lang="en-US" sz="1000" spc="-1" strike="noStrike">
                <a:solidFill>
                  <a:srgbClr val="000000"/>
                </a:solidFill>
                <a:latin typeface="Arial"/>
              </a:rPr>
              <a:t>Optionen</a:t>
            </a:r>
            <a:r>
              <a:rPr b="0" lang="en-US" sz="1000" spc="-1" strike="noStrike">
                <a:solidFill>
                  <a:srgbClr val="000000"/>
                </a:solidFill>
                <a:latin typeface="Arial"/>
              </a:rPr>
              <a:t> (Office 2013) </a:t>
            </a:r>
            <a:endParaRPr b="0" lang="en-US" sz="1000" spc="-1" strike="noStrike">
              <a:latin typeface="Times New Roman"/>
            </a:endParaRPr>
          </a:p>
          <a:p>
            <a:pPr marL="228600" indent="-228240">
              <a:lnSpc>
                <a:spcPct val="100000"/>
              </a:lnSpc>
              <a:buClr>
                <a:srgbClr val="000000"/>
              </a:buClr>
              <a:buFont typeface="Arial"/>
              <a:buAutoNum type="arabicPeriod"/>
            </a:pPr>
            <a:r>
              <a:rPr b="1" lang="en-US" sz="1000" spc="-1" strike="noStrike">
                <a:solidFill>
                  <a:srgbClr val="000000"/>
                </a:solidFill>
                <a:latin typeface="Arial"/>
              </a:rPr>
              <a:t>Add-Ins</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wählen Sie ganz unten bei </a:t>
            </a:r>
            <a:r>
              <a:rPr b="1" lang="en-US" sz="1000" spc="-1" strike="noStrike">
                <a:solidFill>
                  <a:srgbClr val="000000"/>
                </a:solidFill>
                <a:latin typeface="Arial"/>
              </a:rPr>
              <a:t>Verwalten:</a:t>
            </a:r>
            <a:r>
              <a:rPr b="0" lang="en-US" sz="1000" spc="-1" strike="noStrike">
                <a:solidFill>
                  <a:srgbClr val="000000"/>
                </a:solidFill>
                <a:latin typeface="Arial"/>
              </a:rPr>
              <a:t> den Punkt </a:t>
            </a:r>
            <a:r>
              <a:rPr b="1" lang="en-US" sz="1000" spc="-1" strike="noStrike">
                <a:solidFill>
                  <a:srgbClr val="000000"/>
                </a:solidFill>
                <a:latin typeface="Arial"/>
              </a:rPr>
              <a:t>PowerPoint-Add Ins</a:t>
            </a:r>
            <a:r>
              <a:rPr b="0" lang="en-US" sz="1000" spc="-1" strike="noStrike">
                <a:solidFill>
                  <a:srgbClr val="000000"/>
                </a:solidFill>
                <a:latin typeface="Arial"/>
              </a:rPr>
              <a:t> und klicken Sie </a:t>
            </a:r>
            <a:r>
              <a:rPr b="1" lang="en-US" sz="1000" spc="-1" strike="noStrike">
                <a:solidFill>
                  <a:srgbClr val="000000"/>
                </a:solidFill>
                <a:latin typeface="Arial"/>
              </a:rPr>
              <a:t>Gehe zu…</a:t>
            </a:r>
            <a:r>
              <a:rPr b="0" lang="en-US" sz="1000" spc="-1" strike="noStrike">
                <a:solidFill>
                  <a:srgbClr val="000000"/>
                </a:solidFill>
                <a:latin typeface="Arial"/>
              </a:rPr>
              <a:t>.</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Sollte das RWTH Add In angezeigt werden, entfernen Sie es! Anders ist eine dauerhafte Installierung nicht möglich.</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Klicken Sie auf </a:t>
            </a:r>
            <a:r>
              <a:rPr b="1" lang="en-US" sz="1000" spc="-1" strike="noStrike">
                <a:solidFill>
                  <a:srgbClr val="000000"/>
                </a:solidFill>
                <a:latin typeface="Arial"/>
              </a:rPr>
              <a:t>Neu Hinzufügen…</a:t>
            </a:r>
            <a:r>
              <a:rPr b="0" lang="en-US" sz="1000" spc="-1" strike="noStrike">
                <a:solidFill>
                  <a:srgbClr val="000000"/>
                </a:solidFill>
                <a:latin typeface="Arial"/>
              </a:rPr>
              <a:t>, suchen Sie das Add-In auf ihrem PC raus und klicken Sie auf </a:t>
            </a:r>
            <a:r>
              <a:rPr b="1" lang="en-US" sz="1000" spc="-1" strike="noStrike">
                <a:solidFill>
                  <a:srgbClr val="000000"/>
                </a:solidFill>
                <a:latin typeface="Arial"/>
              </a:rPr>
              <a:t>OK</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Mit </a:t>
            </a:r>
            <a:r>
              <a:rPr b="1" lang="en-US" sz="1000" spc="-1" strike="noStrike">
                <a:solidFill>
                  <a:srgbClr val="000000"/>
                </a:solidFill>
                <a:latin typeface="Arial"/>
              </a:rPr>
              <a:t>Schließen </a:t>
            </a:r>
            <a:r>
              <a:rPr b="0" lang="en-US" sz="1000" spc="-1" strike="noStrike">
                <a:solidFill>
                  <a:srgbClr val="000000"/>
                </a:solidFill>
                <a:latin typeface="Arial"/>
              </a:rPr>
              <a:t>wird das Add-In dauerhaft gespeichert. Sie können es danach jederzeit wieder entfernen</a:t>
            </a:r>
            <a:endParaRPr b="0" lang="en-US" sz="1000" spc="-1" strike="noStrike">
              <a:latin typeface="Times New Roman"/>
            </a:endParaRPr>
          </a:p>
        </p:txBody>
      </p:sp>
      <p:sp>
        <p:nvSpPr>
          <p:cNvPr id="7" name="CustomShape 7"/>
          <p:cNvSpPr/>
          <p:nvPr/>
        </p:nvSpPr>
        <p:spPr>
          <a:xfrm>
            <a:off x="0" y="0"/>
            <a:ext cx="9143640" cy="2312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pic>
        <p:nvPicPr>
          <p:cNvPr id="8" name="Grafik 7" descr=""/>
          <p:cNvPicPr/>
          <p:nvPr/>
        </p:nvPicPr>
        <p:blipFill>
          <a:blip r:embed="rId3"/>
          <a:stretch/>
        </p:blipFill>
        <p:spPr>
          <a:xfrm>
            <a:off x="7203960" y="6043680"/>
            <a:ext cx="1779120" cy="813960"/>
          </a:xfrm>
          <a:prstGeom prst="rect">
            <a:avLst/>
          </a:prstGeom>
          <a:ln w="9360">
            <a:noFill/>
          </a:ln>
        </p:spPr>
      </p:pic>
      <p:sp>
        <p:nvSpPr>
          <p:cNvPr id="9" name="CustomShape 8"/>
          <p:cNvSpPr/>
          <p:nvPr/>
        </p:nvSpPr>
        <p:spPr>
          <a:xfrm>
            <a:off x="-1820880" y="531720"/>
            <a:ext cx="1641240" cy="13078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Institutslogo:</a:t>
            </a:r>
            <a:endParaRPr b="0" lang="en-US" sz="1000" spc="-1" strike="noStrike">
              <a:latin typeface="Times New Roman"/>
            </a:endParaRPr>
          </a:p>
          <a:p>
            <a:pPr marL="171360" indent="-171000">
              <a:lnSpc>
                <a:spcPct val="100000"/>
              </a:lnSpc>
              <a:buClr>
                <a:srgbClr val="000000"/>
              </a:buClr>
              <a:buFont typeface="StarSymbol"/>
              <a:buChar char="-"/>
            </a:pPr>
            <a:r>
              <a:rPr b="0" lang="en-US" sz="1000" spc="-1" strike="noStrike">
                <a:solidFill>
                  <a:srgbClr val="000000"/>
                </a:solidFill>
                <a:latin typeface="Arial"/>
              </a:rPr>
              <a:t>Dateiformat: PNG in RGB</a:t>
            </a:r>
            <a:endParaRPr b="0" lang="en-US" sz="1000" spc="-1" strike="noStrike">
              <a:latin typeface="Times New Roman"/>
            </a:endParaRPr>
          </a:p>
          <a:p>
            <a:pPr marL="171360" indent="-171000">
              <a:lnSpc>
                <a:spcPct val="100000"/>
              </a:lnSpc>
              <a:buClr>
                <a:srgbClr val="000000"/>
              </a:buClr>
              <a:buFont typeface="StarSymbol"/>
              <a:buChar char="-"/>
            </a:pPr>
            <a:r>
              <a:rPr b="0" lang="en-US" sz="1000" spc="-1" strike="noStrike">
                <a:solidFill>
                  <a:srgbClr val="000000"/>
                </a:solidFill>
                <a:latin typeface="Arial"/>
              </a:rPr>
              <a:t>Skalieren auf</a:t>
            </a:r>
            <a:endParaRPr b="0" lang="en-US" sz="1000" spc="-1" strike="noStrike">
              <a:latin typeface="Times New Roman"/>
            </a:endParaRPr>
          </a:p>
          <a:p>
            <a:pPr>
              <a:lnSpc>
                <a:spcPct val="100000"/>
              </a:lnSpc>
            </a:pPr>
            <a:r>
              <a:rPr b="0" lang="en-US" sz="1000" spc="-1" strike="noStrike">
                <a:solidFill>
                  <a:srgbClr val="000000"/>
                </a:solidFill>
                <a:latin typeface="Arial"/>
              </a:rPr>
              <a:t>     </a:t>
            </a:r>
            <a:r>
              <a:rPr b="0" lang="en-US" sz="1000" spc="-1" strike="noStrike">
                <a:solidFill>
                  <a:srgbClr val="000000"/>
                </a:solidFill>
                <a:latin typeface="Arial"/>
              </a:rPr>
              <a:t>Höhe: 2,26 cm</a:t>
            </a:r>
            <a:endParaRPr b="0" lang="en-US" sz="1000" spc="-1" strike="noStrike">
              <a:latin typeface="Times New Roman"/>
            </a:endParaRPr>
          </a:p>
          <a:p>
            <a:pPr>
              <a:lnSpc>
                <a:spcPct val="100000"/>
              </a:lnSpc>
            </a:pPr>
            <a:r>
              <a:rPr b="0" lang="en-US" sz="1000" spc="-1" strike="noStrike">
                <a:solidFill>
                  <a:srgbClr val="000000"/>
                </a:solidFill>
                <a:latin typeface="Arial"/>
              </a:rPr>
              <a:t>     </a:t>
            </a:r>
            <a:r>
              <a:rPr b="0" lang="en-US" sz="1000" spc="-1" strike="noStrike">
                <a:solidFill>
                  <a:srgbClr val="000000"/>
                </a:solidFill>
                <a:latin typeface="Arial"/>
              </a:rPr>
              <a:t>(Breite variiert je nach   </a:t>
            </a:r>
            <a:endParaRPr b="0" lang="en-US" sz="1000" spc="-1" strike="noStrike">
              <a:latin typeface="Times New Roman"/>
            </a:endParaRPr>
          </a:p>
          <a:p>
            <a:pPr>
              <a:lnSpc>
                <a:spcPct val="100000"/>
              </a:lnSpc>
            </a:pPr>
            <a:r>
              <a:rPr b="0" lang="en-US" sz="1000" spc="-1" strike="noStrike">
                <a:solidFill>
                  <a:srgbClr val="000000"/>
                </a:solidFill>
                <a:latin typeface="Arial"/>
              </a:rPr>
              <a:t>     </a:t>
            </a:r>
            <a:r>
              <a:rPr b="0" lang="en-US" sz="1000" spc="-1" strike="noStrike">
                <a:solidFill>
                  <a:srgbClr val="000000"/>
                </a:solidFill>
                <a:latin typeface="Arial"/>
              </a:rPr>
              <a:t>Schutzraum)</a:t>
            </a:r>
            <a:endParaRPr b="0" lang="en-US" sz="1000" spc="-1" strike="noStrike">
              <a:latin typeface="Times New Roman"/>
            </a:endParaRPr>
          </a:p>
        </p:txBody>
      </p:sp>
      <p:sp>
        <p:nvSpPr>
          <p:cNvPr id="10" name="PlaceHolder 9"/>
          <p:cNvSpPr>
            <a:spLocks noGrp="1"/>
          </p:cNvSpPr>
          <p:nvPr>
            <p:ph type="ftr"/>
          </p:nvPr>
        </p:nvSpPr>
        <p:spPr>
          <a:xfrm>
            <a:off x="287280" y="6227640"/>
            <a:ext cx="731520" cy="396360"/>
          </a:xfrm>
          <a:prstGeom prst="rect">
            <a:avLst/>
          </a:prstGeom>
        </p:spPr>
        <p:txBody>
          <a:bodyPr lIns="0" rIns="0" tIns="0" bIns="0"/>
          <a:p>
            <a:endParaRPr b="0" lang="en-US" sz="2400" spc="-1" strike="noStrike">
              <a:latin typeface="Times New Roman"/>
            </a:endParaRPr>
          </a:p>
        </p:txBody>
      </p:sp>
      <p:sp>
        <p:nvSpPr>
          <p:cNvPr id="11" name="PlaceHolder 10"/>
          <p:cNvSpPr>
            <a:spLocks noGrp="1"/>
          </p:cNvSpPr>
          <p:nvPr>
            <p:ph type="body"/>
          </p:nvPr>
        </p:nvSpPr>
        <p:spPr>
          <a:xfrm>
            <a:off x="457200" y="2606400"/>
            <a:ext cx="8229240" cy="3520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Click to edit the outline text format</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600" spc="-1" strike="noStrike">
                <a:solidFill>
                  <a:srgbClr val="000000"/>
                </a:solidFill>
                <a:latin typeface="Arial"/>
              </a:rPr>
              <a:t>Second Outline Level</a:t>
            </a:r>
            <a:endParaRPr b="0" lang="de-DE"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600" spc="-1" strike="noStrike">
                <a:solidFill>
                  <a:srgbClr val="000000"/>
                </a:solidFill>
                <a:latin typeface="Arial"/>
              </a:rPr>
              <a:t>Third Outline Level</a:t>
            </a:r>
            <a:endParaRPr b="0" lang="de-DE"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600" spc="-1" strike="noStrike">
                <a:solidFill>
                  <a:srgbClr val="000000"/>
                </a:solidFill>
                <a:latin typeface="Arial"/>
              </a:rPr>
              <a:t>Fourth Outline Level</a:t>
            </a:r>
            <a:endParaRPr b="0" lang="de-DE"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sp>
        <p:nvSpPr>
          <p:cNvPr id="12" name="PlaceHolder 11"/>
          <p:cNvSpPr>
            <a:spLocks noGrp="1"/>
          </p:cNvSpPr>
          <p:nvPr>
            <p:ph type="title"/>
          </p:nvPr>
        </p:nvSpPr>
        <p:spPr>
          <a:xfrm>
            <a:off x="457200" y="273600"/>
            <a:ext cx="8229240" cy="1144800"/>
          </a:xfrm>
          <a:prstGeom prst="rect">
            <a:avLst/>
          </a:prstGeom>
        </p:spPr>
        <p:txBody>
          <a:bodyPr lIns="0" rIns="0" tIns="0" bIns="0" anchor="ctr"/>
          <a:p>
            <a:r>
              <a:rPr b="0" lang="de-DE" sz="4400" spc="-1" strike="noStrike">
                <a:solidFill>
                  <a:srgbClr val="000000"/>
                </a:solidFill>
                <a:latin typeface="Arial"/>
              </a:rPr>
              <a:t>Click to edit the title text format</a:t>
            </a:r>
            <a:endParaRPr b="0" lang="de-DE" sz="4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9" name="" descr=""/>
          <p:cNvPicPr/>
          <p:nvPr/>
        </p:nvPicPr>
        <p:blipFill>
          <a:blip r:embed="rId2"/>
          <a:stretch/>
        </p:blipFill>
        <p:spPr>
          <a:xfrm>
            <a:off x="5229720" y="5943600"/>
            <a:ext cx="3914280" cy="914400"/>
          </a:xfrm>
          <a:prstGeom prst="rect">
            <a:avLst/>
          </a:prstGeom>
          <a:ln>
            <a:noFill/>
          </a:ln>
        </p:spPr>
      </p:pic>
      <p:sp>
        <p:nvSpPr>
          <p:cNvPr id="50" name="CustomShape 1"/>
          <p:cNvSpPr/>
          <p:nvPr/>
        </p:nvSpPr>
        <p:spPr>
          <a:xfrm rot="21598800">
            <a:off x="1188720" y="6040800"/>
            <a:ext cx="2743200" cy="457200"/>
          </a:xfrm>
          <a:prstGeom prst="rect">
            <a:avLst/>
          </a:prstGeom>
          <a:noFill/>
          <a:ln>
            <a:noFill/>
          </a:ln>
        </p:spPr>
        <p:style>
          <a:lnRef idx="0"/>
          <a:fillRef idx="0"/>
          <a:effectRef idx="0"/>
          <a:fontRef idx="minor"/>
        </p:style>
        <p:txBody>
          <a:bodyPr lIns="0" rIns="0" tIns="0" bIns="0"/>
          <a:p>
            <a:pPr>
              <a:lnSpc>
                <a:spcPct val="100000"/>
              </a:lnSpc>
            </a:pPr>
            <a:endParaRPr b="0" lang="en-US" sz="1200" spc="-1" strike="noStrike">
              <a:latin typeface="Times New Roman"/>
            </a:endParaRPr>
          </a:p>
          <a:p>
            <a:pPr>
              <a:lnSpc>
                <a:spcPct val="100000"/>
              </a:lnSpc>
            </a:pPr>
            <a:r>
              <a:rPr b="0" lang="en-US" sz="1200" spc="-1" strike="noStrike">
                <a:solidFill>
                  <a:srgbClr val="5e8ac7"/>
                </a:solidFill>
                <a:latin typeface="Arial"/>
              </a:rPr>
              <a:t>Lehrstuhl Informatik 9</a:t>
            </a:r>
            <a:endParaRPr b="0" lang="en-US" sz="1200" spc="-1" strike="noStrike">
              <a:latin typeface="Times New Roman"/>
            </a:endParaRPr>
          </a:p>
          <a:p>
            <a:pPr>
              <a:lnSpc>
                <a:spcPct val="100000"/>
              </a:lnSpc>
            </a:pPr>
            <a:r>
              <a:rPr b="0" lang="en-US" sz="1200" spc="-1" strike="noStrike">
                <a:solidFill>
                  <a:srgbClr val="5e8ac7"/>
                </a:solidFill>
                <a:latin typeface="Arial"/>
              </a:rPr>
              <a:t>Process and Data Science</a:t>
            </a:r>
            <a:endParaRPr b="0" lang="en-US" sz="1200" spc="-1" strike="noStrike">
              <a:latin typeface="Times New Roman"/>
            </a:endParaRPr>
          </a:p>
          <a:p>
            <a:pPr>
              <a:lnSpc>
                <a:spcPct val="100000"/>
              </a:lnSpc>
            </a:pPr>
            <a:endParaRPr b="0" lang="en-US" sz="1200" spc="-1" strike="noStrike">
              <a:latin typeface="Times New Roman"/>
            </a:endParaRPr>
          </a:p>
        </p:txBody>
      </p:sp>
      <p:sp>
        <p:nvSpPr>
          <p:cNvPr id="51" name="Line 2"/>
          <p:cNvSpPr/>
          <p:nvPr/>
        </p:nvSpPr>
        <p:spPr>
          <a:xfrm>
            <a:off x="287280" y="814320"/>
            <a:ext cx="8569080" cy="3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52" name="Line 3"/>
          <p:cNvSpPr/>
          <p:nvPr/>
        </p:nvSpPr>
        <p:spPr>
          <a:xfrm>
            <a:off x="287280" y="6040080"/>
            <a:ext cx="8569080" cy="3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53" name="CustomShape 4"/>
          <p:cNvSpPr/>
          <p:nvPr/>
        </p:nvSpPr>
        <p:spPr>
          <a:xfrm>
            <a:off x="-2245320" y="5412240"/>
            <a:ext cx="2032920" cy="14608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Fußzeile anpassen:</a:t>
            </a:r>
            <a:endParaRPr b="0" lang="en-US" sz="1000" spc="-1" strike="noStrike">
              <a:latin typeface="Times New Roman"/>
            </a:endParaRPr>
          </a:p>
          <a:p>
            <a:pPr>
              <a:lnSpc>
                <a:spcPct val="100000"/>
              </a:lnSpc>
            </a:pPr>
            <a:r>
              <a:rPr b="0" lang="en-US" sz="1000" spc="-1" strike="noStrike">
                <a:solidFill>
                  <a:srgbClr val="000000"/>
                </a:solidFill>
                <a:latin typeface="Arial"/>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Times New Roman"/>
            </a:endParaRPr>
          </a:p>
        </p:txBody>
      </p:sp>
      <p:sp>
        <p:nvSpPr>
          <p:cNvPr id="54" name="CustomShape 5"/>
          <p:cNvSpPr/>
          <p:nvPr/>
        </p:nvSpPr>
        <p:spPr>
          <a:xfrm>
            <a:off x="-2246400" y="506520"/>
            <a:ext cx="2066400" cy="4658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Seitenzahlen:</a:t>
            </a:r>
            <a:endParaRPr b="0" lang="en-US" sz="1000" spc="-1" strike="noStrike">
              <a:latin typeface="Times New Roman"/>
            </a:endParaRPr>
          </a:p>
          <a:p>
            <a:pPr>
              <a:lnSpc>
                <a:spcPct val="100000"/>
              </a:lnSpc>
            </a:pPr>
            <a:r>
              <a:rPr b="0" lang="en-US" sz="1000" spc="-1" strike="noStrike">
                <a:solidFill>
                  <a:srgbClr val="000000"/>
                </a:solidFill>
                <a:latin typeface="Arial"/>
              </a:rPr>
              <a:t>Die Seitenanzeige „1 von X“ ist nicht standardmäßig in Powerpoint verfügbar; daher benötigen Sie dazu ein Add-In. Das Add-In kann im Vorlagencenter heruntergeladen werden.</a:t>
            </a:r>
            <a:endParaRPr b="0" lang="en-US" sz="1000" spc="-1" strike="noStrike">
              <a:latin typeface="Times New Roman"/>
            </a:endParaRPr>
          </a:p>
          <a:p>
            <a:pPr>
              <a:lnSpc>
                <a:spcPct val="100000"/>
              </a:lnSpc>
            </a:pPr>
            <a:endParaRPr b="0" lang="en-US" sz="1000" spc="-1" strike="noStrike">
              <a:latin typeface="Times New Roman"/>
            </a:endParaRPr>
          </a:p>
          <a:p>
            <a:pPr>
              <a:lnSpc>
                <a:spcPct val="100000"/>
              </a:lnSpc>
            </a:pPr>
            <a:r>
              <a:rPr b="1" lang="en-US" sz="1000" spc="-1" strike="noStrike">
                <a:solidFill>
                  <a:srgbClr val="000000"/>
                </a:solidFill>
                <a:latin typeface="Arial"/>
              </a:rPr>
              <a:t>Aktivieren</a:t>
            </a:r>
            <a:endParaRPr b="0" lang="en-US" sz="1000" spc="-1" strike="noStrike">
              <a:latin typeface="Times New Roman"/>
            </a:endParaRPr>
          </a:p>
          <a:p>
            <a:pPr>
              <a:lnSpc>
                <a:spcPct val="100000"/>
              </a:lnSpc>
            </a:pPr>
            <a:r>
              <a:rPr b="0" lang="en-US" sz="1000" spc="-1" strike="noStrike">
                <a:solidFill>
                  <a:srgbClr val="000000"/>
                </a:solidFill>
                <a:latin typeface="Arial"/>
              </a:rPr>
              <a:t>Nach dem Öffnen der Vorlage, klicken Sie mit einem Doppelklick auf die Datei „RWTH-Addin-Seitenzahlen“, um das Add-In zu aktivieren. Nach dem Schließen von Powerpoint deaktiviert es sich automatisch wieder.</a:t>
            </a:r>
            <a:endParaRPr b="0" lang="en-US" sz="1000" spc="-1" strike="noStrike">
              <a:latin typeface="Times New Roman"/>
            </a:endParaRPr>
          </a:p>
          <a:p>
            <a:pPr>
              <a:lnSpc>
                <a:spcPct val="100000"/>
              </a:lnSpc>
            </a:pPr>
            <a:endParaRPr b="0" lang="en-US" sz="1000" spc="-1" strike="noStrike">
              <a:latin typeface="Times New Roman"/>
            </a:endParaRPr>
          </a:p>
          <a:p>
            <a:pPr>
              <a:lnSpc>
                <a:spcPct val="100000"/>
              </a:lnSpc>
            </a:pPr>
            <a:r>
              <a:rPr b="1" lang="en-US" sz="1000" spc="-1" strike="noStrike">
                <a:solidFill>
                  <a:srgbClr val="000000"/>
                </a:solidFill>
                <a:latin typeface="Arial"/>
              </a:rPr>
              <a:t>Erstellen</a:t>
            </a:r>
            <a:endParaRPr b="0" lang="en-US" sz="1000" spc="-1" strike="noStrike">
              <a:latin typeface="Times New Roman"/>
            </a:endParaRPr>
          </a:p>
          <a:p>
            <a:pPr>
              <a:lnSpc>
                <a:spcPct val="100000"/>
              </a:lnSpc>
            </a:pPr>
            <a:r>
              <a:rPr b="0" lang="en-US" sz="1000" spc="-1" strike="noStrike">
                <a:solidFill>
                  <a:srgbClr val="000000"/>
                </a:solidFill>
                <a:latin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Times New Roman"/>
            </a:endParaRPr>
          </a:p>
          <a:p>
            <a:pPr>
              <a:lnSpc>
                <a:spcPct val="100000"/>
              </a:lnSpc>
            </a:pPr>
            <a:endParaRPr b="0" lang="en-US" sz="1000" spc="-1" strike="noStrike">
              <a:latin typeface="Times New Roman"/>
            </a:endParaRPr>
          </a:p>
        </p:txBody>
      </p:sp>
      <p:sp>
        <p:nvSpPr>
          <p:cNvPr id="55" name="CustomShape 6"/>
          <p:cNvSpPr/>
          <p:nvPr/>
        </p:nvSpPr>
        <p:spPr>
          <a:xfrm>
            <a:off x="9231480" y="506520"/>
            <a:ext cx="2066400" cy="49633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Add-In installieren </a:t>
            </a:r>
            <a:endParaRPr b="0" lang="en-US" sz="1000" spc="-1" strike="noStrike">
              <a:latin typeface="Times New Roman"/>
            </a:endParaRPr>
          </a:p>
          <a:p>
            <a:pPr>
              <a:lnSpc>
                <a:spcPct val="100000"/>
              </a:lnSpc>
            </a:pPr>
            <a:r>
              <a:rPr b="0" lang="en-US" sz="1000" spc="-1" strike="noStrike">
                <a:solidFill>
                  <a:srgbClr val="000000"/>
                </a:solidFill>
                <a:latin typeface="Arial"/>
              </a:rPr>
              <a:t>Wenn Sie das Add-In dauerhaft installieren möchten, damit Sie es nicht immer anklicken müssen, gehen Sie wie folgt vor:</a:t>
            </a:r>
            <a:endParaRPr b="0" lang="en-US" sz="1000" spc="-1" strike="noStrike">
              <a:latin typeface="Times New Roman"/>
            </a:endParaRPr>
          </a:p>
          <a:p>
            <a:pPr>
              <a:lnSpc>
                <a:spcPct val="100000"/>
              </a:lnSpc>
            </a:pPr>
            <a:r>
              <a:rPr b="0" lang="en-US" sz="1000" spc="-1" strike="noStrike">
                <a:solidFill>
                  <a:srgbClr val="000000"/>
                </a:solidFill>
                <a:latin typeface="Arial"/>
              </a:rPr>
              <a:t> </a:t>
            </a:r>
            <a:endParaRPr b="0" lang="en-US" sz="1000" spc="-1" strike="noStrike">
              <a:latin typeface="Times New Roman"/>
            </a:endParaRPr>
          </a:p>
          <a:p>
            <a:pPr marL="228600" indent="-228240">
              <a:lnSpc>
                <a:spcPct val="100000"/>
              </a:lnSpc>
              <a:buClr>
                <a:srgbClr val="000000"/>
              </a:buClr>
              <a:buFont typeface="Arial"/>
              <a:buAutoNum type="arabicPeriod"/>
            </a:pPr>
            <a:r>
              <a:rPr b="1" lang="en-US" sz="1000" spc="-1" strike="noStrike">
                <a:solidFill>
                  <a:srgbClr val="000000"/>
                </a:solidFill>
                <a:latin typeface="Arial"/>
              </a:rPr>
              <a:t>Schaltfläche Office</a:t>
            </a:r>
            <a:r>
              <a:rPr b="0" lang="en-US" sz="1000" spc="-1" strike="noStrike">
                <a:solidFill>
                  <a:srgbClr val="000000"/>
                </a:solidFill>
                <a:latin typeface="Arial"/>
              </a:rPr>
              <a:t> (für Office 2007-2010, runder Button oben links) bzw. auf </a:t>
            </a:r>
            <a:r>
              <a:rPr b="1" lang="en-US" sz="1000" spc="-1" strike="noStrike">
                <a:solidFill>
                  <a:srgbClr val="000000"/>
                </a:solidFill>
                <a:latin typeface="Arial"/>
              </a:rPr>
              <a:t>Datei</a:t>
            </a:r>
            <a:r>
              <a:rPr b="0" lang="en-US" sz="1000" spc="-1" strike="noStrike">
                <a:solidFill>
                  <a:srgbClr val="000000"/>
                </a:solidFill>
                <a:latin typeface="Arial"/>
              </a:rPr>
              <a:t> (Office 2013) </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a:t>
            </a:r>
            <a:r>
              <a:rPr b="1" lang="en-US" sz="1000" spc="-1" strike="noStrike">
                <a:solidFill>
                  <a:srgbClr val="000000"/>
                </a:solidFill>
                <a:latin typeface="Arial"/>
              </a:rPr>
              <a:t>PowerPoint-Optionen</a:t>
            </a:r>
            <a:r>
              <a:rPr b="0" lang="en-US" sz="1000" spc="-1" strike="noStrike">
                <a:solidFill>
                  <a:srgbClr val="000000"/>
                </a:solidFill>
                <a:latin typeface="Arial"/>
              </a:rPr>
              <a:t>“ (für Office 2007-2010, unten rechts) bzw. </a:t>
            </a:r>
            <a:r>
              <a:rPr b="1" lang="en-US" sz="1000" spc="-1" strike="noStrike">
                <a:solidFill>
                  <a:srgbClr val="000000"/>
                </a:solidFill>
                <a:latin typeface="Arial"/>
              </a:rPr>
              <a:t>Optionen</a:t>
            </a:r>
            <a:r>
              <a:rPr b="0" lang="en-US" sz="1000" spc="-1" strike="noStrike">
                <a:solidFill>
                  <a:srgbClr val="000000"/>
                </a:solidFill>
                <a:latin typeface="Arial"/>
              </a:rPr>
              <a:t> (Office 2013) </a:t>
            </a:r>
            <a:endParaRPr b="0" lang="en-US" sz="1000" spc="-1" strike="noStrike">
              <a:latin typeface="Times New Roman"/>
            </a:endParaRPr>
          </a:p>
          <a:p>
            <a:pPr marL="228600" indent="-228240">
              <a:lnSpc>
                <a:spcPct val="100000"/>
              </a:lnSpc>
              <a:buClr>
                <a:srgbClr val="000000"/>
              </a:buClr>
              <a:buFont typeface="Arial"/>
              <a:buAutoNum type="arabicPeriod"/>
            </a:pPr>
            <a:r>
              <a:rPr b="1" lang="en-US" sz="1000" spc="-1" strike="noStrike">
                <a:solidFill>
                  <a:srgbClr val="000000"/>
                </a:solidFill>
                <a:latin typeface="Arial"/>
              </a:rPr>
              <a:t>Add-Ins</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wählen Sie ganz unten bei </a:t>
            </a:r>
            <a:r>
              <a:rPr b="1" lang="en-US" sz="1000" spc="-1" strike="noStrike">
                <a:solidFill>
                  <a:srgbClr val="000000"/>
                </a:solidFill>
                <a:latin typeface="Arial"/>
              </a:rPr>
              <a:t>Verwalten:</a:t>
            </a:r>
            <a:r>
              <a:rPr b="0" lang="en-US" sz="1000" spc="-1" strike="noStrike">
                <a:solidFill>
                  <a:srgbClr val="000000"/>
                </a:solidFill>
                <a:latin typeface="Arial"/>
              </a:rPr>
              <a:t> den Punkt </a:t>
            </a:r>
            <a:r>
              <a:rPr b="1" lang="en-US" sz="1000" spc="-1" strike="noStrike">
                <a:solidFill>
                  <a:srgbClr val="000000"/>
                </a:solidFill>
                <a:latin typeface="Arial"/>
              </a:rPr>
              <a:t>PowerPoint-Add Ins</a:t>
            </a:r>
            <a:r>
              <a:rPr b="0" lang="en-US" sz="1000" spc="-1" strike="noStrike">
                <a:solidFill>
                  <a:srgbClr val="000000"/>
                </a:solidFill>
                <a:latin typeface="Arial"/>
              </a:rPr>
              <a:t> und klicken Sie </a:t>
            </a:r>
            <a:r>
              <a:rPr b="1" lang="en-US" sz="1000" spc="-1" strike="noStrike">
                <a:solidFill>
                  <a:srgbClr val="000000"/>
                </a:solidFill>
                <a:latin typeface="Arial"/>
              </a:rPr>
              <a:t>Gehe zu…</a:t>
            </a:r>
            <a:r>
              <a:rPr b="0" lang="en-US" sz="1000" spc="-1" strike="noStrike">
                <a:solidFill>
                  <a:srgbClr val="000000"/>
                </a:solidFill>
                <a:latin typeface="Arial"/>
              </a:rPr>
              <a:t>.</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Sollte das RWTH Add In angezeigt werden, entfernen Sie es! Anders ist eine dauerhafte Installierung nicht möglich.</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Klicken Sie auf </a:t>
            </a:r>
            <a:r>
              <a:rPr b="1" lang="en-US" sz="1000" spc="-1" strike="noStrike">
                <a:solidFill>
                  <a:srgbClr val="000000"/>
                </a:solidFill>
                <a:latin typeface="Arial"/>
              </a:rPr>
              <a:t>Neu Hinzufügen…</a:t>
            </a:r>
            <a:r>
              <a:rPr b="0" lang="en-US" sz="1000" spc="-1" strike="noStrike">
                <a:solidFill>
                  <a:srgbClr val="000000"/>
                </a:solidFill>
                <a:latin typeface="Arial"/>
              </a:rPr>
              <a:t>, suchen Sie das Add-In auf ihrem PC raus und klicken Sie auf </a:t>
            </a:r>
            <a:r>
              <a:rPr b="1" lang="en-US" sz="1000" spc="-1" strike="noStrike">
                <a:solidFill>
                  <a:srgbClr val="000000"/>
                </a:solidFill>
                <a:latin typeface="Arial"/>
              </a:rPr>
              <a:t>OK</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Mit </a:t>
            </a:r>
            <a:r>
              <a:rPr b="1" lang="en-US" sz="1000" spc="-1" strike="noStrike">
                <a:solidFill>
                  <a:srgbClr val="000000"/>
                </a:solidFill>
                <a:latin typeface="Arial"/>
              </a:rPr>
              <a:t>Schließen </a:t>
            </a:r>
            <a:r>
              <a:rPr b="0" lang="en-US" sz="1000" spc="-1" strike="noStrike">
                <a:solidFill>
                  <a:srgbClr val="000000"/>
                </a:solidFill>
                <a:latin typeface="Arial"/>
              </a:rPr>
              <a:t>wird das Add-In dauerhaft gespeichert. Sie können es danach jederzeit wieder entfernen</a:t>
            </a:r>
            <a:endParaRPr b="0" lang="en-US" sz="1000" spc="-1" strike="noStrike">
              <a:latin typeface="Times New Roman"/>
            </a:endParaRPr>
          </a:p>
        </p:txBody>
      </p:sp>
      <p:sp>
        <p:nvSpPr>
          <p:cNvPr id="56" name="PlaceHolder 7"/>
          <p:cNvSpPr>
            <a:spLocks noGrp="1"/>
          </p:cNvSpPr>
          <p:nvPr>
            <p:ph type="title"/>
          </p:nvPr>
        </p:nvSpPr>
        <p:spPr>
          <a:xfrm>
            <a:off x="288000" y="201600"/>
            <a:ext cx="8567640" cy="543240"/>
          </a:xfrm>
          <a:prstGeom prst="rect">
            <a:avLst/>
          </a:prstGeom>
        </p:spPr>
        <p:txBody>
          <a:bodyPr lIns="0" rIns="0" tIns="0" bIns="0" anchor="b"/>
          <a:p>
            <a:pPr>
              <a:lnSpc>
                <a:spcPct val="90000"/>
              </a:lnSpc>
            </a:pPr>
            <a:r>
              <a:rPr b="1" lang="de-DE" sz="2000" spc="-1" strike="noStrike">
                <a:solidFill>
                  <a:srgbClr val="00549f"/>
                </a:solidFill>
                <a:latin typeface="Arial"/>
              </a:rPr>
              <a:t>Tite</a:t>
            </a:r>
            <a:r>
              <a:rPr b="1" lang="de-DE" sz="2000" spc="-1" strike="noStrike">
                <a:solidFill>
                  <a:srgbClr val="00549f"/>
                </a:solidFill>
                <a:latin typeface="Arial"/>
              </a:rPr>
              <a:t>lma</a:t>
            </a:r>
            <a:r>
              <a:rPr b="1" lang="de-DE" sz="2000" spc="-1" strike="noStrike">
                <a:solidFill>
                  <a:srgbClr val="00549f"/>
                </a:solidFill>
                <a:latin typeface="Arial"/>
              </a:rPr>
              <a:t>ster</a:t>
            </a:r>
            <a:r>
              <a:rPr b="1" lang="de-DE" sz="2000" spc="-1" strike="noStrike">
                <a:solidFill>
                  <a:srgbClr val="00549f"/>
                </a:solidFill>
                <a:latin typeface="Arial"/>
              </a:rPr>
              <a:t>for</a:t>
            </a:r>
            <a:r>
              <a:rPr b="1" lang="de-DE" sz="2000" spc="-1" strike="noStrike">
                <a:solidFill>
                  <a:srgbClr val="00549f"/>
                </a:solidFill>
                <a:latin typeface="Arial"/>
              </a:rPr>
              <a:t>mat </a:t>
            </a:r>
            <a:r>
              <a:rPr b="1" lang="de-DE" sz="2000" spc="-1" strike="noStrike">
                <a:solidFill>
                  <a:srgbClr val="00549f"/>
                </a:solidFill>
                <a:latin typeface="Arial"/>
              </a:rPr>
              <a:t>dur</a:t>
            </a:r>
            <a:r>
              <a:rPr b="1" lang="de-DE" sz="2000" spc="-1" strike="noStrike">
                <a:solidFill>
                  <a:srgbClr val="00549f"/>
                </a:solidFill>
                <a:latin typeface="Arial"/>
              </a:rPr>
              <a:t>ch </a:t>
            </a:r>
            <a:r>
              <a:rPr b="1" lang="de-DE" sz="2000" spc="-1" strike="noStrike">
                <a:solidFill>
                  <a:srgbClr val="00549f"/>
                </a:solidFill>
                <a:latin typeface="Arial"/>
              </a:rPr>
              <a:t>Klic</a:t>
            </a:r>
            <a:r>
              <a:rPr b="1" lang="de-DE" sz="2000" spc="-1" strike="noStrike">
                <a:solidFill>
                  <a:srgbClr val="00549f"/>
                </a:solidFill>
                <a:latin typeface="Arial"/>
              </a:rPr>
              <a:t>ken </a:t>
            </a:r>
            <a:r>
              <a:rPr b="1" lang="de-DE" sz="2000" spc="-1" strike="noStrike">
                <a:solidFill>
                  <a:srgbClr val="00549f"/>
                </a:solidFill>
                <a:latin typeface="Arial"/>
              </a:rPr>
              <a:t>bea</a:t>
            </a:r>
            <a:r>
              <a:rPr b="1" lang="de-DE" sz="2000" spc="-1" strike="noStrike">
                <a:solidFill>
                  <a:srgbClr val="00549f"/>
                </a:solidFill>
                <a:latin typeface="Arial"/>
              </a:rPr>
              <a:t>rbei</a:t>
            </a:r>
            <a:r>
              <a:rPr b="1" lang="de-DE" sz="2000" spc="-1" strike="noStrike">
                <a:solidFill>
                  <a:srgbClr val="00549f"/>
                </a:solidFill>
                <a:latin typeface="Arial"/>
              </a:rPr>
              <a:t>ten</a:t>
            </a:r>
            <a:endParaRPr b="0" lang="de-DE" sz="2000" spc="-1" strike="noStrike">
              <a:solidFill>
                <a:srgbClr val="000000"/>
              </a:solidFill>
              <a:latin typeface="Arial"/>
            </a:endParaRPr>
          </a:p>
        </p:txBody>
      </p:sp>
      <p:sp>
        <p:nvSpPr>
          <p:cNvPr id="57" name="PlaceHolder 8"/>
          <p:cNvSpPr>
            <a:spLocks noGrp="1"/>
          </p:cNvSpPr>
          <p:nvPr>
            <p:ph type="body"/>
          </p:nvPr>
        </p:nvSpPr>
        <p:spPr>
          <a:xfrm>
            <a:off x="300600" y="1097280"/>
            <a:ext cx="8569080" cy="3285000"/>
          </a:xfrm>
          <a:prstGeom prst="rect">
            <a:avLst/>
          </a:prstGeom>
        </p:spPr>
        <p:txBody>
          <a:bodyPr lIns="0" rIns="0" tIns="0" bIns="0"/>
          <a:p>
            <a:pPr marL="216000" indent="-215640">
              <a:lnSpc>
                <a:spcPct val="100000"/>
              </a:lnSpc>
              <a:buClr>
                <a:srgbClr val="00549f"/>
              </a:buClr>
              <a:buFont typeface="Arial"/>
              <a:buChar char="•"/>
            </a:pPr>
            <a:r>
              <a:rPr b="0" lang="de-DE" sz="1800" spc="-1" strike="noStrike">
                <a:solidFill>
                  <a:srgbClr val="000000"/>
                </a:solidFill>
                <a:latin typeface="Arial"/>
              </a:rPr>
              <a:t>Textmasterformat bearbeiten</a:t>
            </a:r>
            <a:endParaRPr b="0" lang="de-DE" sz="1800" spc="-1" strike="noStrike">
              <a:solidFill>
                <a:srgbClr val="000000"/>
              </a:solidFill>
              <a:latin typeface="Arial"/>
            </a:endParaRPr>
          </a:p>
          <a:p>
            <a:pPr lvl="1" marL="431640" indent="-215640">
              <a:lnSpc>
                <a:spcPct val="100000"/>
              </a:lnSpc>
              <a:buClr>
                <a:srgbClr val="00549f"/>
              </a:buClr>
              <a:buFont typeface="Symbol"/>
              <a:buChar char="-"/>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647640" indent="-215640">
              <a:lnSpc>
                <a:spcPct val="100000"/>
              </a:lnSpc>
              <a:buClr>
                <a:srgbClr val="00549f"/>
              </a:buClr>
              <a:buSzPct val="80000"/>
              <a:buFont typeface="Wingdings" charset="2"/>
              <a:buChar char=""/>
            </a:pPr>
            <a:r>
              <a:rPr b="0" lang="de-DE" sz="1600" spc="-1" strike="noStrike">
                <a:solidFill>
                  <a:srgbClr val="000000"/>
                </a:solidFill>
                <a:latin typeface="Arial"/>
              </a:rPr>
              <a:t>Dritte Ebene</a:t>
            </a:r>
            <a:endParaRPr b="0" lang="de-DE" sz="1600" spc="-1" strike="noStrike">
              <a:solidFill>
                <a:srgbClr val="000000"/>
              </a:solidFill>
              <a:latin typeface="Arial"/>
            </a:endParaRPr>
          </a:p>
          <a:p>
            <a:pPr lvl="3" marL="863640" indent="-215640">
              <a:lnSpc>
                <a:spcPct val="100000"/>
              </a:lnSpc>
              <a:buClr>
                <a:srgbClr val="00549f"/>
              </a:buClr>
              <a:buFont typeface="Arial"/>
              <a:buChar char="-"/>
            </a:pPr>
            <a:r>
              <a:rPr b="0" lang="de-DE" sz="1600" spc="-1" strike="noStrike">
                <a:solidFill>
                  <a:srgbClr val="000000"/>
                </a:solidFill>
                <a:latin typeface="Arial"/>
              </a:rPr>
              <a:t>Vierte Ebene</a:t>
            </a:r>
            <a:endParaRPr b="0" lang="de-DE" sz="1600" spc="-1" strike="noStrike">
              <a:solidFill>
                <a:srgbClr val="000000"/>
              </a:solidFill>
              <a:latin typeface="Arial"/>
            </a:endParaRPr>
          </a:p>
        </p:txBody>
      </p:sp>
      <p:sp>
        <p:nvSpPr>
          <p:cNvPr id="58" name="PlaceHolder 9"/>
          <p:cNvSpPr>
            <a:spLocks noGrp="1"/>
          </p:cNvSpPr>
          <p:nvPr>
            <p:ph type="ftr"/>
          </p:nvPr>
        </p:nvSpPr>
        <p:spPr>
          <a:xfrm>
            <a:off x="287280" y="6227640"/>
            <a:ext cx="731520" cy="396360"/>
          </a:xfrm>
          <a:prstGeom prst="rect">
            <a:avLst/>
          </a:prstGeom>
        </p:spPr>
        <p:txBody>
          <a:bodyPr lIns="0" rIns="0" tIns="0" bIns="0"/>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5" name="Grafik 6" descr=""/>
          <p:cNvPicPr/>
          <p:nvPr/>
        </p:nvPicPr>
        <p:blipFill>
          <a:blip r:embed="rId2"/>
          <a:stretch/>
        </p:blipFill>
        <p:spPr>
          <a:xfrm>
            <a:off x="7203960" y="6043680"/>
            <a:ext cx="1779120" cy="813960"/>
          </a:xfrm>
          <a:prstGeom prst="rect">
            <a:avLst/>
          </a:prstGeom>
          <a:ln w="9360">
            <a:noFill/>
          </a:ln>
        </p:spPr>
      </p:pic>
      <p:sp>
        <p:nvSpPr>
          <p:cNvPr id="96" name="CustomShape 1" hidden="1"/>
          <p:cNvSpPr/>
          <p:nvPr/>
        </p:nvSpPr>
        <p:spPr>
          <a:xfrm>
            <a:off x="1123920" y="6227640"/>
            <a:ext cx="4250880" cy="63000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rPr>
              <a:t>Foliensatz 2017 der RWTH Aachen</a:t>
            </a:r>
            <a:endParaRPr b="0" lang="en-US" sz="900" spc="-1" strike="noStrike">
              <a:latin typeface="Times New Roman"/>
            </a:endParaRPr>
          </a:p>
          <a:p>
            <a:pPr>
              <a:lnSpc>
                <a:spcPct val="100000"/>
              </a:lnSpc>
            </a:pPr>
            <a:r>
              <a:rPr b="0" lang="en-US" sz="900" spc="-1" strike="noStrike">
                <a:solidFill>
                  <a:srgbClr val="00549f"/>
                </a:solidFill>
                <a:latin typeface="Arial"/>
              </a:rPr>
              <a:t>Dezernat 6.0 | Abteilung 6.3 | Mai 2017</a:t>
            </a:r>
            <a:endParaRPr b="0" lang="en-US" sz="900" spc="-1" strike="noStrike">
              <a:latin typeface="Times New Roman"/>
            </a:endParaRPr>
          </a:p>
        </p:txBody>
      </p:sp>
      <p:sp>
        <p:nvSpPr>
          <p:cNvPr id="97" name="Line 2"/>
          <p:cNvSpPr/>
          <p:nvPr/>
        </p:nvSpPr>
        <p:spPr>
          <a:xfrm>
            <a:off x="287280" y="814320"/>
            <a:ext cx="8569080" cy="3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98" name="Line 3"/>
          <p:cNvSpPr/>
          <p:nvPr/>
        </p:nvSpPr>
        <p:spPr>
          <a:xfrm>
            <a:off x="287280" y="6040080"/>
            <a:ext cx="8569080" cy="3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99" name="CustomShape 4" hidden="1"/>
          <p:cNvSpPr/>
          <p:nvPr/>
        </p:nvSpPr>
        <p:spPr>
          <a:xfrm>
            <a:off x="-2245320" y="5412240"/>
            <a:ext cx="2032920" cy="14608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Fußzeile anpassen:</a:t>
            </a:r>
            <a:endParaRPr b="0" lang="en-US" sz="1000" spc="-1" strike="noStrike">
              <a:latin typeface="Times New Roman"/>
            </a:endParaRPr>
          </a:p>
          <a:p>
            <a:pPr>
              <a:lnSpc>
                <a:spcPct val="100000"/>
              </a:lnSpc>
            </a:pPr>
            <a:r>
              <a:rPr b="0" lang="en-US" sz="1000" spc="-1" strike="noStrike">
                <a:solidFill>
                  <a:srgbClr val="000000"/>
                </a:solidFill>
                <a:latin typeface="Arial"/>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Times New Roman"/>
            </a:endParaRPr>
          </a:p>
        </p:txBody>
      </p:sp>
      <p:sp>
        <p:nvSpPr>
          <p:cNvPr id="100" name="CustomShape 5" hidden="1"/>
          <p:cNvSpPr/>
          <p:nvPr/>
        </p:nvSpPr>
        <p:spPr>
          <a:xfrm>
            <a:off x="-2246400" y="506520"/>
            <a:ext cx="2066400" cy="4658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Seitenzahlen:</a:t>
            </a:r>
            <a:endParaRPr b="0" lang="en-US" sz="1000" spc="-1" strike="noStrike">
              <a:latin typeface="Times New Roman"/>
            </a:endParaRPr>
          </a:p>
          <a:p>
            <a:pPr>
              <a:lnSpc>
                <a:spcPct val="100000"/>
              </a:lnSpc>
            </a:pPr>
            <a:r>
              <a:rPr b="0" lang="en-US" sz="1000" spc="-1" strike="noStrike">
                <a:solidFill>
                  <a:srgbClr val="000000"/>
                </a:solidFill>
                <a:latin typeface="Arial"/>
              </a:rPr>
              <a:t>Die Seitenanzeige „1 von X“ ist nicht standardmäßig in Powerpoint verfügbar; daher benötigen Sie dazu ein Add-In. Das Add-In kann im Vorlagencenter heruntergeladen werden.</a:t>
            </a:r>
            <a:endParaRPr b="0" lang="en-US" sz="1000" spc="-1" strike="noStrike">
              <a:latin typeface="Times New Roman"/>
            </a:endParaRPr>
          </a:p>
          <a:p>
            <a:pPr>
              <a:lnSpc>
                <a:spcPct val="100000"/>
              </a:lnSpc>
            </a:pPr>
            <a:endParaRPr b="0" lang="en-US" sz="1000" spc="-1" strike="noStrike">
              <a:latin typeface="Times New Roman"/>
            </a:endParaRPr>
          </a:p>
          <a:p>
            <a:pPr>
              <a:lnSpc>
                <a:spcPct val="100000"/>
              </a:lnSpc>
            </a:pPr>
            <a:r>
              <a:rPr b="1" lang="en-US" sz="1000" spc="-1" strike="noStrike">
                <a:solidFill>
                  <a:srgbClr val="000000"/>
                </a:solidFill>
                <a:latin typeface="Arial"/>
              </a:rPr>
              <a:t>Aktivieren</a:t>
            </a:r>
            <a:endParaRPr b="0" lang="en-US" sz="1000" spc="-1" strike="noStrike">
              <a:latin typeface="Times New Roman"/>
            </a:endParaRPr>
          </a:p>
          <a:p>
            <a:pPr>
              <a:lnSpc>
                <a:spcPct val="100000"/>
              </a:lnSpc>
            </a:pPr>
            <a:r>
              <a:rPr b="0" lang="en-US" sz="1000" spc="-1" strike="noStrike">
                <a:solidFill>
                  <a:srgbClr val="000000"/>
                </a:solidFill>
                <a:latin typeface="Arial"/>
              </a:rPr>
              <a:t>Nach dem Öffnen der Vorlage, klicken Sie mit einem Doppelklick auf die Datei „RWTH-Addin-Seitenzahlen“, um das Add-In zu aktivieren. Nach dem Schließen von Powerpoint deaktiviert es sich automatisch wieder.</a:t>
            </a:r>
            <a:endParaRPr b="0" lang="en-US" sz="1000" spc="-1" strike="noStrike">
              <a:latin typeface="Times New Roman"/>
            </a:endParaRPr>
          </a:p>
          <a:p>
            <a:pPr>
              <a:lnSpc>
                <a:spcPct val="100000"/>
              </a:lnSpc>
            </a:pPr>
            <a:endParaRPr b="0" lang="en-US" sz="1000" spc="-1" strike="noStrike">
              <a:latin typeface="Times New Roman"/>
            </a:endParaRPr>
          </a:p>
          <a:p>
            <a:pPr>
              <a:lnSpc>
                <a:spcPct val="100000"/>
              </a:lnSpc>
            </a:pPr>
            <a:r>
              <a:rPr b="1" lang="en-US" sz="1000" spc="-1" strike="noStrike">
                <a:solidFill>
                  <a:srgbClr val="000000"/>
                </a:solidFill>
                <a:latin typeface="Arial"/>
              </a:rPr>
              <a:t>Erstellen</a:t>
            </a:r>
            <a:endParaRPr b="0" lang="en-US" sz="1000" spc="-1" strike="noStrike">
              <a:latin typeface="Times New Roman"/>
            </a:endParaRPr>
          </a:p>
          <a:p>
            <a:pPr>
              <a:lnSpc>
                <a:spcPct val="100000"/>
              </a:lnSpc>
            </a:pPr>
            <a:r>
              <a:rPr b="0" lang="en-US" sz="1000" spc="-1" strike="noStrike">
                <a:solidFill>
                  <a:srgbClr val="000000"/>
                </a:solidFill>
                <a:latin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Times New Roman"/>
            </a:endParaRPr>
          </a:p>
          <a:p>
            <a:pPr>
              <a:lnSpc>
                <a:spcPct val="100000"/>
              </a:lnSpc>
            </a:pPr>
            <a:endParaRPr b="0" lang="en-US" sz="1000" spc="-1" strike="noStrike">
              <a:latin typeface="Times New Roman"/>
            </a:endParaRPr>
          </a:p>
        </p:txBody>
      </p:sp>
      <p:sp>
        <p:nvSpPr>
          <p:cNvPr id="101" name="CustomShape 6" hidden="1"/>
          <p:cNvSpPr/>
          <p:nvPr/>
        </p:nvSpPr>
        <p:spPr>
          <a:xfrm>
            <a:off x="9231480" y="506520"/>
            <a:ext cx="2066400" cy="49633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rPr>
              <a:t>Add-In installieren </a:t>
            </a:r>
            <a:endParaRPr b="0" lang="en-US" sz="1000" spc="-1" strike="noStrike">
              <a:latin typeface="Times New Roman"/>
            </a:endParaRPr>
          </a:p>
          <a:p>
            <a:pPr>
              <a:lnSpc>
                <a:spcPct val="100000"/>
              </a:lnSpc>
            </a:pPr>
            <a:r>
              <a:rPr b="0" lang="en-US" sz="1000" spc="-1" strike="noStrike">
                <a:solidFill>
                  <a:srgbClr val="000000"/>
                </a:solidFill>
                <a:latin typeface="Arial"/>
              </a:rPr>
              <a:t>Wenn Sie das Add-In dauerhaft installieren möchten, damit Sie es nicht immer anklicken müssen, gehen Sie wie folgt vor:</a:t>
            </a:r>
            <a:endParaRPr b="0" lang="en-US" sz="1000" spc="-1" strike="noStrike">
              <a:latin typeface="Times New Roman"/>
            </a:endParaRPr>
          </a:p>
          <a:p>
            <a:pPr>
              <a:lnSpc>
                <a:spcPct val="100000"/>
              </a:lnSpc>
            </a:pPr>
            <a:r>
              <a:rPr b="0" lang="en-US" sz="1000" spc="-1" strike="noStrike">
                <a:solidFill>
                  <a:srgbClr val="000000"/>
                </a:solidFill>
                <a:latin typeface="Arial"/>
              </a:rPr>
              <a:t> </a:t>
            </a:r>
            <a:endParaRPr b="0" lang="en-US" sz="1000" spc="-1" strike="noStrike">
              <a:latin typeface="Times New Roman"/>
            </a:endParaRPr>
          </a:p>
          <a:p>
            <a:pPr marL="228600" indent="-228240">
              <a:lnSpc>
                <a:spcPct val="100000"/>
              </a:lnSpc>
              <a:buClr>
                <a:srgbClr val="000000"/>
              </a:buClr>
              <a:buFont typeface="Arial"/>
              <a:buAutoNum type="arabicPeriod"/>
            </a:pPr>
            <a:r>
              <a:rPr b="1" lang="en-US" sz="1000" spc="-1" strike="noStrike">
                <a:solidFill>
                  <a:srgbClr val="000000"/>
                </a:solidFill>
                <a:latin typeface="Arial"/>
              </a:rPr>
              <a:t>Schaltfläche Office</a:t>
            </a:r>
            <a:r>
              <a:rPr b="0" lang="en-US" sz="1000" spc="-1" strike="noStrike">
                <a:solidFill>
                  <a:srgbClr val="000000"/>
                </a:solidFill>
                <a:latin typeface="Arial"/>
              </a:rPr>
              <a:t> (für Office 2007-2010, runder Button oben links) bzw. auf </a:t>
            </a:r>
            <a:r>
              <a:rPr b="1" lang="en-US" sz="1000" spc="-1" strike="noStrike">
                <a:solidFill>
                  <a:srgbClr val="000000"/>
                </a:solidFill>
                <a:latin typeface="Arial"/>
              </a:rPr>
              <a:t>Datei</a:t>
            </a:r>
            <a:r>
              <a:rPr b="0" lang="en-US" sz="1000" spc="-1" strike="noStrike">
                <a:solidFill>
                  <a:srgbClr val="000000"/>
                </a:solidFill>
                <a:latin typeface="Arial"/>
              </a:rPr>
              <a:t> (Office 2013) </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a:t>
            </a:r>
            <a:r>
              <a:rPr b="1" lang="en-US" sz="1000" spc="-1" strike="noStrike">
                <a:solidFill>
                  <a:srgbClr val="000000"/>
                </a:solidFill>
                <a:latin typeface="Arial"/>
              </a:rPr>
              <a:t>PowerPoint-Optionen</a:t>
            </a:r>
            <a:r>
              <a:rPr b="0" lang="en-US" sz="1000" spc="-1" strike="noStrike">
                <a:solidFill>
                  <a:srgbClr val="000000"/>
                </a:solidFill>
                <a:latin typeface="Arial"/>
              </a:rPr>
              <a:t>“ (für Office 2007-2010, unten rechts) bzw. </a:t>
            </a:r>
            <a:r>
              <a:rPr b="1" lang="en-US" sz="1000" spc="-1" strike="noStrike">
                <a:solidFill>
                  <a:srgbClr val="000000"/>
                </a:solidFill>
                <a:latin typeface="Arial"/>
              </a:rPr>
              <a:t>Optionen</a:t>
            </a:r>
            <a:r>
              <a:rPr b="0" lang="en-US" sz="1000" spc="-1" strike="noStrike">
                <a:solidFill>
                  <a:srgbClr val="000000"/>
                </a:solidFill>
                <a:latin typeface="Arial"/>
              </a:rPr>
              <a:t> (Office 2013) </a:t>
            </a:r>
            <a:endParaRPr b="0" lang="en-US" sz="1000" spc="-1" strike="noStrike">
              <a:latin typeface="Times New Roman"/>
            </a:endParaRPr>
          </a:p>
          <a:p>
            <a:pPr marL="228600" indent="-228240">
              <a:lnSpc>
                <a:spcPct val="100000"/>
              </a:lnSpc>
              <a:buClr>
                <a:srgbClr val="000000"/>
              </a:buClr>
              <a:buFont typeface="Arial"/>
              <a:buAutoNum type="arabicPeriod"/>
            </a:pPr>
            <a:r>
              <a:rPr b="1" lang="en-US" sz="1000" spc="-1" strike="noStrike">
                <a:solidFill>
                  <a:srgbClr val="000000"/>
                </a:solidFill>
                <a:latin typeface="Arial"/>
              </a:rPr>
              <a:t>Add-Ins</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wählen Sie ganz unten bei </a:t>
            </a:r>
            <a:r>
              <a:rPr b="1" lang="en-US" sz="1000" spc="-1" strike="noStrike">
                <a:solidFill>
                  <a:srgbClr val="000000"/>
                </a:solidFill>
                <a:latin typeface="Arial"/>
              </a:rPr>
              <a:t>Verwalten:</a:t>
            </a:r>
            <a:r>
              <a:rPr b="0" lang="en-US" sz="1000" spc="-1" strike="noStrike">
                <a:solidFill>
                  <a:srgbClr val="000000"/>
                </a:solidFill>
                <a:latin typeface="Arial"/>
              </a:rPr>
              <a:t> den Punkt </a:t>
            </a:r>
            <a:r>
              <a:rPr b="1" lang="en-US" sz="1000" spc="-1" strike="noStrike">
                <a:solidFill>
                  <a:srgbClr val="000000"/>
                </a:solidFill>
                <a:latin typeface="Arial"/>
              </a:rPr>
              <a:t>PowerPoint-Add Ins</a:t>
            </a:r>
            <a:r>
              <a:rPr b="0" lang="en-US" sz="1000" spc="-1" strike="noStrike">
                <a:solidFill>
                  <a:srgbClr val="000000"/>
                </a:solidFill>
                <a:latin typeface="Arial"/>
              </a:rPr>
              <a:t> und klicken Sie </a:t>
            </a:r>
            <a:r>
              <a:rPr b="1" lang="en-US" sz="1000" spc="-1" strike="noStrike">
                <a:solidFill>
                  <a:srgbClr val="000000"/>
                </a:solidFill>
                <a:latin typeface="Arial"/>
              </a:rPr>
              <a:t>Gehe zu…</a:t>
            </a:r>
            <a:r>
              <a:rPr b="0" lang="en-US" sz="1000" spc="-1" strike="noStrike">
                <a:solidFill>
                  <a:srgbClr val="000000"/>
                </a:solidFill>
                <a:latin typeface="Arial"/>
              </a:rPr>
              <a:t>.</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Sollte das RWTH Add In angezeigt werden, entfernen Sie es! Anders ist eine dauerhafte Installierung nicht möglich.</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Klicken Sie auf </a:t>
            </a:r>
            <a:r>
              <a:rPr b="1" lang="en-US" sz="1000" spc="-1" strike="noStrike">
                <a:solidFill>
                  <a:srgbClr val="000000"/>
                </a:solidFill>
                <a:latin typeface="Arial"/>
              </a:rPr>
              <a:t>Neu Hinzufügen…</a:t>
            </a:r>
            <a:r>
              <a:rPr b="0" lang="en-US" sz="1000" spc="-1" strike="noStrike">
                <a:solidFill>
                  <a:srgbClr val="000000"/>
                </a:solidFill>
                <a:latin typeface="Arial"/>
              </a:rPr>
              <a:t>, suchen Sie das Add-In auf ihrem PC raus und klicken Sie auf </a:t>
            </a:r>
            <a:r>
              <a:rPr b="1" lang="en-US" sz="1000" spc="-1" strike="noStrike">
                <a:solidFill>
                  <a:srgbClr val="000000"/>
                </a:solidFill>
                <a:latin typeface="Arial"/>
              </a:rPr>
              <a:t>OK</a:t>
            </a:r>
            <a:endParaRPr b="0" lang="en-US" sz="1000" spc="-1" strike="noStrike">
              <a:latin typeface="Times New Roman"/>
            </a:endParaRPr>
          </a:p>
          <a:p>
            <a:pPr marL="228600" indent="-228240">
              <a:lnSpc>
                <a:spcPct val="100000"/>
              </a:lnSpc>
              <a:buClr>
                <a:srgbClr val="000000"/>
              </a:buClr>
              <a:buFont typeface="Arial"/>
              <a:buAutoNum type="arabicPeriod"/>
            </a:pPr>
            <a:r>
              <a:rPr b="0" lang="en-US" sz="1000" spc="-1" strike="noStrike">
                <a:solidFill>
                  <a:srgbClr val="000000"/>
                </a:solidFill>
                <a:latin typeface="Arial"/>
              </a:rPr>
              <a:t>Mit </a:t>
            </a:r>
            <a:r>
              <a:rPr b="1" lang="en-US" sz="1000" spc="-1" strike="noStrike">
                <a:solidFill>
                  <a:srgbClr val="000000"/>
                </a:solidFill>
                <a:latin typeface="Arial"/>
              </a:rPr>
              <a:t>Schließen </a:t>
            </a:r>
            <a:r>
              <a:rPr b="0" lang="en-US" sz="1000" spc="-1" strike="noStrike">
                <a:solidFill>
                  <a:srgbClr val="000000"/>
                </a:solidFill>
                <a:latin typeface="Arial"/>
              </a:rPr>
              <a:t>wird das Add-In dauerhaft gespeichert. Sie können es danach jederzeit wieder entfernen</a:t>
            </a:r>
            <a:endParaRPr b="0" lang="en-US" sz="1000" spc="-1" strike="noStrike">
              <a:latin typeface="Times New Roman"/>
            </a:endParaRPr>
          </a:p>
        </p:txBody>
      </p:sp>
      <p:sp>
        <p:nvSpPr>
          <p:cNvPr id="102" name="Line 7"/>
          <p:cNvSpPr/>
          <p:nvPr/>
        </p:nvSpPr>
        <p:spPr>
          <a:xfrm>
            <a:off x="300600" y="1097280"/>
            <a:ext cx="8569080" cy="3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3" name="PlaceHolder 8"/>
          <p:cNvSpPr>
            <a:spLocks noGrp="1"/>
          </p:cNvSpPr>
          <p:nvPr>
            <p:ph type="title"/>
          </p:nvPr>
        </p:nvSpPr>
        <p:spPr>
          <a:xfrm>
            <a:off x="365760" y="640080"/>
            <a:ext cx="8567640" cy="539640"/>
          </a:xfrm>
          <a:prstGeom prst="rect">
            <a:avLst/>
          </a:prstGeom>
        </p:spPr>
        <p:txBody>
          <a:bodyPr lIns="0" rIns="0" tIns="0" bIns="0"/>
          <a:p>
            <a:pPr>
              <a:lnSpc>
                <a:spcPct val="90000"/>
              </a:lnSpc>
            </a:pPr>
            <a:r>
              <a:rPr b="1" lang="de-DE" sz="3200" spc="-1" strike="noStrike">
                <a:solidFill>
                  <a:srgbClr val="00549f"/>
                </a:solidFill>
                <a:latin typeface="Arial"/>
              </a:rPr>
              <a:t>Titelmasterformat durch Klicken bearbeiten</a:t>
            </a:r>
            <a:endParaRPr b="0" lang="de-DE" sz="3200" spc="-1" strike="noStrike">
              <a:solidFill>
                <a:srgbClr val="000000"/>
              </a:solidFill>
              <a:latin typeface="Arial"/>
            </a:endParaRPr>
          </a:p>
        </p:txBody>
      </p:sp>
      <p:sp>
        <p:nvSpPr>
          <p:cNvPr id="104" name="PlaceHolder 9"/>
          <p:cNvSpPr>
            <a:spLocks noGrp="1"/>
          </p:cNvSpPr>
          <p:nvPr>
            <p:ph type="ftr"/>
          </p:nvPr>
        </p:nvSpPr>
        <p:spPr>
          <a:xfrm>
            <a:off x="287280" y="6227640"/>
            <a:ext cx="731520" cy="396360"/>
          </a:xfrm>
          <a:prstGeom prst="rect">
            <a:avLst/>
          </a:prstGeom>
        </p:spPr>
        <p:txBody>
          <a:bodyPr lIns="0" rIns="0" tIns="0" bIns="0"/>
          <a:p>
            <a:endParaRPr b="0" lang="en-US" sz="2400" spc="-1" strike="noStrike">
              <a:latin typeface="Times New Roman"/>
            </a:endParaRPr>
          </a:p>
        </p:txBody>
      </p:sp>
      <p:sp>
        <p:nvSpPr>
          <p:cNvPr id="105"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Click to edit the outline text format</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600" spc="-1" strike="noStrike">
                <a:solidFill>
                  <a:srgbClr val="000000"/>
                </a:solidFill>
                <a:latin typeface="Arial"/>
              </a:rPr>
              <a:t>Second Outline Level</a:t>
            </a:r>
            <a:endParaRPr b="0" lang="de-DE"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600" spc="-1" strike="noStrike">
                <a:solidFill>
                  <a:srgbClr val="000000"/>
                </a:solidFill>
                <a:latin typeface="Arial"/>
              </a:rPr>
              <a:t>Third Outline Level</a:t>
            </a:r>
            <a:endParaRPr b="0" lang="de-DE"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600" spc="-1" strike="noStrike">
                <a:solidFill>
                  <a:srgbClr val="000000"/>
                </a:solidFill>
                <a:latin typeface="Arial"/>
              </a:rPr>
              <a:t>Fourth Outline Level</a:t>
            </a:r>
            <a:endParaRPr b="0" lang="de-DE"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pic>
        <p:nvPicPr>
          <p:cNvPr id="106" name="" descr=""/>
          <p:cNvPicPr/>
          <p:nvPr/>
        </p:nvPicPr>
        <p:blipFill>
          <a:blip r:embed="rId3"/>
          <a:stretch/>
        </p:blipFill>
        <p:spPr>
          <a:xfrm>
            <a:off x="5230080" y="5943600"/>
            <a:ext cx="3914280" cy="91440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00600" y="2761920"/>
            <a:ext cx="8569080" cy="804240"/>
          </a:xfrm>
          <a:prstGeom prst="rect">
            <a:avLst/>
          </a:prstGeom>
          <a:noFill/>
          <a:ln>
            <a:noFill/>
          </a:ln>
        </p:spPr>
        <p:txBody>
          <a:bodyPr lIns="0" rIns="0" tIns="0" bIns="0" anchor="ctr"/>
          <a:p>
            <a:pPr>
              <a:lnSpc>
                <a:spcPct val="100000"/>
              </a:lnSpc>
              <a:spcBef>
                <a:spcPts val="281"/>
              </a:spcBef>
            </a:pPr>
            <a:r>
              <a:rPr b="1" lang="de-DE" sz="3200" spc="-1" strike="noStrike">
                <a:solidFill>
                  <a:srgbClr val="00549f"/>
                </a:solidFill>
                <a:latin typeface="Arial"/>
                <a:ea typeface="Noto Sans CJK SC Regular"/>
              </a:rPr>
              <a:t>  </a:t>
            </a:r>
            <a:br/>
            <a:r>
              <a:rPr b="1" lang="de-DE" sz="3200" spc="-1" strike="noStrike">
                <a:solidFill>
                  <a:srgbClr val="00549f"/>
                </a:solidFill>
                <a:latin typeface="Arial"/>
                <a:ea typeface="Noto Sans CJK SC Regular"/>
              </a:rPr>
              <a:t>Master </a:t>
            </a:r>
            <a:r>
              <a:rPr b="1" lang="de-DE" sz="3200" spc="-1" strike="noStrike">
                <a:solidFill>
                  <a:srgbClr val="00549f"/>
                </a:solidFill>
                <a:latin typeface="Arial"/>
                <a:ea typeface="Noto Sans CJK SC Regular"/>
              </a:rPr>
              <a:t>Thesis </a:t>
            </a:r>
            <a:r>
              <a:rPr b="1" lang="de-DE" sz="3200" spc="-1" strike="noStrike">
                <a:solidFill>
                  <a:srgbClr val="00549f"/>
                </a:solidFill>
                <a:latin typeface="Arial"/>
                <a:ea typeface="Noto Sans CJK SC Regular"/>
              </a:rPr>
              <a:t>Report  </a:t>
            </a:r>
            <a:br/>
            <a:r>
              <a:rPr b="1" lang="de-DE" sz="2400" spc="-1" strike="noStrike">
                <a:solidFill>
                  <a:srgbClr val="00549f"/>
                </a:solidFill>
                <a:latin typeface="Arial"/>
              </a:rPr>
              <a:t>Process </a:t>
            </a:r>
            <a:r>
              <a:rPr b="1" lang="de-DE" sz="2400" spc="-1" strike="noStrike">
                <a:solidFill>
                  <a:srgbClr val="00549f"/>
                </a:solidFill>
                <a:latin typeface="Arial"/>
              </a:rPr>
              <a:t>Enhancemen</a:t>
            </a:r>
            <a:r>
              <a:rPr b="1" lang="de-DE" sz="2400" spc="-1" strike="noStrike">
                <a:solidFill>
                  <a:srgbClr val="00549f"/>
                </a:solidFill>
                <a:latin typeface="Arial"/>
              </a:rPr>
              <a:t>t by </a:t>
            </a:r>
            <a:r>
              <a:rPr b="1" lang="de-DE" sz="2400" spc="-1" strike="noStrike">
                <a:solidFill>
                  <a:srgbClr val="00549f"/>
                </a:solidFill>
                <a:latin typeface="Arial"/>
              </a:rPr>
              <a:t>Incorporatin</a:t>
            </a:r>
            <a:r>
              <a:rPr b="1" lang="de-DE" sz="2400" spc="-1" strike="noStrike">
                <a:solidFill>
                  <a:srgbClr val="00549f"/>
                </a:solidFill>
                <a:latin typeface="Arial"/>
              </a:rPr>
              <a:t>g Negative </a:t>
            </a:r>
            <a:r>
              <a:rPr b="1" lang="de-DE" sz="2400" spc="-1" strike="noStrike">
                <a:solidFill>
                  <a:srgbClr val="00549f"/>
                </a:solidFill>
                <a:latin typeface="Arial"/>
              </a:rPr>
              <a:t>Instances in </a:t>
            </a:r>
            <a:r>
              <a:rPr b="1" lang="de-DE" sz="2400" spc="-1" strike="noStrike">
                <a:solidFill>
                  <a:srgbClr val="00549f"/>
                </a:solidFill>
                <a:latin typeface="Arial"/>
              </a:rPr>
              <a:t>Model </a:t>
            </a:r>
            <a:r>
              <a:rPr b="1" lang="de-DE" sz="2400" spc="-1" strike="noStrike">
                <a:solidFill>
                  <a:srgbClr val="00549f"/>
                </a:solidFill>
                <a:latin typeface="Arial"/>
              </a:rPr>
              <a:t>Repair   </a:t>
            </a:r>
            <a:br/>
            <a:r>
              <a:rPr b="1" lang="de-DE" sz="3200" spc="-1" strike="noStrike">
                <a:solidFill>
                  <a:srgbClr val="00549f"/>
                </a:solidFill>
                <a:latin typeface="Arial"/>
              </a:rPr>
              <a:t>      </a:t>
            </a:r>
            <a:endParaRPr b="0" lang="de-DE" sz="3200" spc="-1" strike="noStrike">
              <a:solidFill>
                <a:srgbClr val="000000"/>
              </a:solidFill>
              <a:latin typeface="Arial"/>
            </a:endParaRPr>
          </a:p>
        </p:txBody>
      </p:sp>
      <p:sp>
        <p:nvSpPr>
          <p:cNvPr id="144" name="CustomShape 2"/>
          <p:cNvSpPr/>
          <p:nvPr/>
        </p:nvSpPr>
        <p:spPr>
          <a:xfrm>
            <a:off x="457200" y="3474720"/>
            <a:ext cx="8321040" cy="2285640"/>
          </a:xfrm>
          <a:prstGeom prst="rect">
            <a:avLst/>
          </a:prstGeom>
          <a:noFill/>
          <a:ln w="9360">
            <a:noFill/>
          </a:ln>
        </p:spPr>
        <p:style>
          <a:lnRef idx="0"/>
          <a:fillRef idx="0"/>
          <a:effectRef idx="0"/>
          <a:fontRef idx="minor"/>
        </p:style>
        <p:txBody>
          <a:bodyPr lIns="0" rIns="0" tIns="0" bIns="0"/>
          <a:p>
            <a:pPr>
              <a:lnSpc>
                <a:spcPct val="100000"/>
              </a:lnSpc>
              <a:spcBef>
                <a:spcPts val="281"/>
              </a:spcBef>
            </a:pPr>
            <a:endParaRPr b="0" lang="en-US" sz="1400" spc="-1" strike="noStrike">
              <a:latin typeface="Times New Roman"/>
            </a:endParaRPr>
          </a:p>
          <a:p>
            <a:pPr>
              <a:lnSpc>
                <a:spcPct val="100000"/>
              </a:lnSpc>
              <a:spcBef>
                <a:spcPts val="281"/>
              </a:spcBef>
            </a:pPr>
            <a:endParaRPr b="0" lang="en-US" sz="1400" spc="-1" strike="noStrike">
              <a:latin typeface="Times New Roman"/>
            </a:endParaRPr>
          </a:p>
          <a:p>
            <a:pPr>
              <a:lnSpc>
                <a:spcPct val="100000"/>
              </a:lnSpc>
              <a:spcBef>
                <a:spcPts val="281"/>
              </a:spcBef>
            </a:pPr>
            <a:r>
              <a:rPr b="1" lang="en-US" sz="1800" spc="-1" strike="noStrike">
                <a:solidFill>
                  <a:srgbClr val="00549f"/>
                </a:solidFill>
                <a:latin typeface="Arial"/>
              </a:rPr>
              <a:t>       </a:t>
            </a:r>
            <a:endParaRPr b="0" lang="en-US" sz="1800" spc="-1" strike="noStrike">
              <a:latin typeface="Times New Roman"/>
            </a:endParaRPr>
          </a:p>
          <a:p>
            <a:pPr>
              <a:lnSpc>
                <a:spcPct val="100000"/>
              </a:lnSpc>
              <a:spcBef>
                <a:spcPts val="281"/>
              </a:spcBef>
            </a:pPr>
            <a:r>
              <a:rPr b="1" lang="en-US" sz="2600" spc="-1" strike="noStrike">
                <a:solidFill>
                  <a:srgbClr val="000000"/>
                </a:solidFill>
                <a:latin typeface="Arial"/>
              </a:rPr>
              <a:t>Baseline Building</a:t>
            </a:r>
            <a:endParaRPr b="0" lang="en-US" sz="2600" spc="-1" strike="noStrike">
              <a:latin typeface="Times New Roman"/>
            </a:endParaRPr>
          </a:p>
          <a:p>
            <a:pPr>
              <a:lnSpc>
                <a:spcPct val="100000"/>
              </a:lnSpc>
              <a:spcBef>
                <a:spcPts val="281"/>
              </a:spcBef>
            </a:pPr>
            <a:r>
              <a:rPr b="0" lang="en-US" sz="2000" spc="-1" strike="noStrike">
                <a:solidFill>
                  <a:srgbClr val="000000"/>
                </a:solidFill>
                <a:latin typeface="Arial"/>
              </a:rPr>
              <a:t>Kefang Ding</a:t>
            </a:r>
            <a:endParaRPr b="0" lang="en-US" sz="2000" spc="-1" strike="noStrike">
              <a:latin typeface="Times New Roman"/>
            </a:endParaRPr>
          </a:p>
          <a:p>
            <a:pPr>
              <a:lnSpc>
                <a:spcPct val="100000"/>
              </a:lnSpc>
              <a:spcBef>
                <a:spcPts val="281"/>
              </a:spcBef>
            </a:pPr>
            <a:r>
              <a:rPr b="0" lang="en-US" sz="2000" spc="-1" strike="noStrike">
                <a:solidFill>
                  <a:srgbClr val="000000"/>
                </a:solidFill>
                <a:latin typeface="Arial"/>
              </a:rPr>
              <a:t>Aug 30, 2018</a:t>
            </a:r>
            <a:endParaRPr b="0" lang="en-US" sz="2000" spc="-1" strike="noStrike">
              <a:latin typeface="Times New Roman"/>
            </a:endParaRPr>
          </a:p>
          <a:p>
            <a:pPr>
              <a:lnSpc>
                <a:spcPct val="100000"/>
              </a:lnSpc>
              <a:spcBef>
                <a:spcPts val="281"/>
              </a:spcBef>
            </a:pPr>
            <a:r>
              <a:rPr b="0" lang="en-US" sz="2000" spc="-1" strike="noStrike">
                <a:solidFill>
                  <a:srgbClr val="000000"/>
                </a:solidFill>
                <a:latin typeface="Arial"/>
              </a:rPr>
              <a:t>Kefang.ding@rwth-aachen.de</a:t>
            </a:r>
            <a:endParaRPr b="0" lang="en-US" sz="2000" spc="-1" strike="noStrike">
              <a:latin typeface="Times New Roman"/>
            </a:endParaRPr>
          </a:p>
          <a:p>
            <a:pPr>
              <a:lnSpc>
                <a:spcPct val="100000"/>
              </a:lnSpc>
              <a:spcBef>
                <a:spcPts val="281"/>
              </a:spcBef>
            </a:pPr>
            <a:endParaRPr b="0" lang="en-US" sz="2000" spc="-1" strike="noStrike">
              <a:latin typeface="Times New Roman"/>
            </a:endParaRPr>
          </a:p>
        </p:txBody>
      </p:sp>
      <p:pic>
        <p:nvPicPr>
          <p:cNvPr id="145" name="Grafik 3" descr=""/>
          <p:cNvPicPr/>
          <p:nvPr/>
        </p:nvPicPr>
        <p:blipFill>
          <a:blip r:embed="rId1"/>
          <a:stretch/>
        </p:blipFill>
        <p:spPr>
          <a:xfrm>
            <a:off x="5478840" y="6054480"/>
            <a:ext cx="3377880" cy="8031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65760" y="274320"/>
            <a:ext cx="6400800" cy="454680"/>
          </a:xfrm>
          <a:prstGeom prst="rect">
            <a:avLst/>
          </a:prstGeom>
          <a:noFill/>
          <a:ln>
            <a:noFill/>
          </a:ln>
        </p:spPr>
        <p:txBody>
          <a:bodyPr lIns="90000" rIns="90000" tIns="45000" bIns="45000"/>
          <a:p>
            <a:r>
              <a:rPr b="1" lang="en-US" sz="3200" spc="-1" strike="noStrike">
                <a:solidFill>
                  <a:srgbClr val="00549f"/>
                </a:solidFill>
                <a:latin typeface="Times New Roman"/>
              </a:rPr>
              <a:t>Outlines</a:t>
            </a:r>
            <a:endParaRPr b="1" lang="en-US" sz="3200" spc="-1" strike="noStrike">
              <a:solidFill>
                <a:srgbClr val="00549f"/>
              </a:solidFill>
              <a:latin typeface="Times New Roman"/>
            </a:endParaRPr>
          </a:p>
        </p:txBody>
      </p:sp>
      <p:sp>
        <p:nvSpPr>
          <p:cNvPr id="147" name="TextShape 2"/>
          <p:cNvSpPr txBox="1"/>
          <p:nvPr/>
        </p:nvSpPr>
        <p:spPr>
          <a:xfrm>
            <a:off x="457200" y="1005840"/>
            <a:ext cx="8138160" cy="4011120"/>
          </a:xfrm>
          <a:prstGeom prst="rect">
            <a:avLst/>
          </a:prstGeom>
          <a:noFill/>
          <a:ln>
            <a:noFill/>
          </a:ln>
        </p:spPr>
        <p:txBody>
          <a:bodyPr lIns="90000" rIns="90000" tIns="45000" bIns="45000"/>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Model Introduction</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Baseline Types</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Baseline Results</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Plugin Development</a:t>
            </a:r>
            <a:endParaRPr b="1" lang="en-US" sz="2400" spc="-1" strike="noStrike">
              <a:latin typeface="Times New Roman"/>
            </a:endParaRPr>
          </a:p>
          <a:p>
            <a:endParaRPr b="1" lang="en-US" sz="2400" spc="-1" strike="noStrike">
              <a:latin typeface="Times New Roman"/>
            </a:endParaRPr>
          </a:p>
          <a:p>
            <a:endParaRPr b="1" lang="en-US" sz="24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65760" y="274320"/>
            <a:ext cx="6400800" cy="454680"/>
          </a:xfrm>
          <a:prstGeom prst="rect">
            <a:avLst/>
          </a:prstGeom>
          <a:noFill/>
          <a:ln>
            <a:noFill/>
          </a:ln>
        </p:spPr>
        <p:txBody>
          <a:bodyPr lIns="90000" rIns="90000" tIns="45000" bIns="45000"/>
          <a:p>
            <a:r>
              <a:rPr b="1" lang="en-US" sz="3200" spc="-1" strike="noStrike">
                <a:solidFill>
                  <a:srgbClr val="00549f"/>
                </a:solidFill>
                <a:latin typeface="Times New Roman"/>
              </a:rPr>
              <a:t>Model Introduction</a:t>
            </a:r>
            <a:endParaRPr b="1" lang="en-US" sz="3200" spc="-1" strike="noStrike">
              <a:solidFill>
                <a:srgbClr val="00549f"/>
              </a:solidFill>
              <a:latin typeface="Times New Roman"/>
            </a:endParaRPr>
          </a:p>
        </p:txBody>
      </p:sp>
      <p:sp>
        <p:nvSpPr>
          <p:cNvPr id="149" name="TextShape 2"/>
          <p:cNvSpPr txBox="1"/>
          <p:nvPr/>
        </p:nvSpPr>
        <p:spPr>
          <a:xfrm>
            <a:off x="182880" y="1005840"/>
            <a:ext cx="8138160" cy="3216600"/>
          </a:xfrm>
          <a:prstGeom prst="rect">
            <a:avLst/>
          </a:prstGeom>
          <a:noFill/>
          <a:ln>
            <a:noFill/>
          </a:ln>
        </p:spPr>
        <p:txBody>
          <a:bodyPr lIns="90000" rIns="90000" tIns="45000" bIns="45000" anchor="ctr"/>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Input:</a:t>
            </a:r>
            <a:endParaRPr b="1" lang="en-US" sz="2400" spc="-1" strike="noStrike">
              <a:latin typeface="Times New Roman"/>
            </a:endParaRPr>
          </a:p>
          <a:p>
            <a:pPr lvl="2" marL="648000" indent="-216000">
              <a:spcBef>
                <a:spcPts val="1191"/>
              </a:spcBef>
              <a:spcAft>
                <a:spcPts val="595"/>
              </a:spcAft>
              <a:buClr>
                <a:srgbClr val="000000"/>
              </a:buClr>
              <a:buSzPct val="45000"/>
              <a:buFont typeface="Wingdings" charset="2"/>
              <a:buChar char=""/>
            </a:pPr>
            <a:r>
              <a:rPr b="1" lang="en-US" sz="2400" spc="-1" strike="noStrike">
                <a:latin typeface="Times New Roman"/>
              </a:rPr>
              <a:t>event log </a:t>
            </a:r>
            <a:endParaRPr b="1" lang="en-US" sz="2400" spc="-1" strike="noStrike">
              <a:latin typeface="Times New Roman"/>
            </a:endParaRPr>
          </a:p>
          <a:p>
            <a:pPr lvl="2" marL="648000" indent="-216000">
              <a:spcBef>
                <a:spcPts val="1191"/>
              </a:spcBef>
              <a:spcAft>
                <a:spcPts val="595"/>
              </a:spcAft>
              <a:buClr>
                <a:srgbClr val="000000"/>
              </a:buClr>
              <a:buSzPct val="45000"/>
              <a:buFont typeface="Wingdings" charset="2"/>
              <a:buChar char=""/>
            </a:pPr>
            <a:r>
              <a:rPr b="1" lang="en-US" sz="2400" spc="-1" strike="noStrike">
                <a:latin typeface="Times New Roman"/>
              </a:rPr>
              <a:t>process model with good fitness</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Output:</a:t>
            </a:r>
            <a:endParaRPr b="1" lang="en-US" sz="2400" spc="-1" strike="noStrike">
              <a:latin typeface="Times New Roman"/>
            </a:endParaRPr>
          </a:p>
          <a:p>
            <a:pPr lvl="2" marL="648000" indent="-216000">
              <a:spcBef>
                <a:spcPts val="1191"/>
              </a:spcBef>
              <a:spcAft>
                <a:spcPts val="595"/>
              </a:spcAft>
              <a:buClr>
                <a:srgbClr val="000000"/>
              </a:buClr>
              <a:buSzPct val="45000"/>
              <a:buFont typeface="Wingdings" charset="2"/>
              <a:buChar char=""/>
            </a:pPr>
            <a:r>
              <a:rPr b="1" lang="en-US" sz="2400" spc="-1" strike="noStrike">
                <a:latin typeface="Times New Roman"/>
              </a:rPr>
              <a:t>process model with KPI</a:t>
            </a:r>
            <a:endParaRPr b="1" lang="en-US" sz="2400" spc="-1" strike="noStrike">
              <a:latin typeface="Times New Roman"/>
            </a:endParaRPr>
          </a:p>
          <a:p>
            <a:endParaRPr b="1" lang="en-US" sz="2400" spc="-1" strike="noStrike">
              <a:latin typeface="Times New Roman"/>
            </a:endParaRPr>
          </a:p>
          <a:p>
            <a:endParaRPr b="1" lang="en-US" sz="2400" spc="-1" strike="noStrike">
              <a:latin typeface="Times New Roman"/>
            </a:endParaRPr>
          </a:p>
        </p:txBody>
      </p:sp>
      <p:pic>
        <p:nvPicPr>
          <p:cNvPr id="150" name="" descr=""/>
          <p:cNvPicPr/>
          <p:nvPr/>
        </p:nvPicPr>
        <p:blipFill>
          <a:blip r:embed="rId1"/>
          <a:stretch/>
        </p:blipFill>
        <p:spPr>
          <a:xfrm>
            <a:off x="4114800" y="2926080"/>
            <a:ext cx="4663440" cy="27414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65760" y="274320"/>
            <a:ext cx="6400800" cy="454680"/>
          </a:xfrm>
          <a:prstGeom prst="rect">
            <a:avLst/>
          </a:prstGeom>
          <a:noFill/>
          <a:ln>
            <a:noFill/>
          </a:ln>
        </p:spPr>
        <p:txBody>
          <a:bodyPr lIns="90000" rIns="90000" tIns="45000" bIns="45000"/>
          <a:p>
            <a:r>
              <a:rPr b="1" lang="en-US" sz="3200" spc="-1" strike="noStrike">
                <a:solidFill>
                  <a:srgbClr val="00549f"/>
                </a:solidFill>
                <a:latin typeface="Times New Roman"/>
              </a:rPr>
              <a:t>Baseline Types</a:t>
            </a:r>
            <a:endParaRPr b="1" lang="en-US" sz="3200" spc="-1" strike="noStrike">
              <a:solidFill>
                <a:srgbClr val="00549f"/>
              </a:solidFill>
              <a:latin typeface="Times New Roman"/>
            </a:endParaRPr>
          </a:p>
        </p:txBody>
      </p:sp>
      <p:sp>
        <p:nvSpPr>
          <p:cNvPr id="152" name="TextShape 2"/>
          <p:cNvSpPr txBox="1"/>
          <p:nvPr/>
        </p:nvSpPr>
        <p:spPr>
          <a:xfrm>
            <a:off x="457200" y="1005840"/>
            <a:ext cx="8138160" cy="5667480"/>
          </a:xfrm>
          <a:prstGeom prst="rect">
            <a:avLst/>
          </a:prstGeom>
          <a:noFill/>
          <a:ln>
            <a:noFill/>
          </a:ln>
        </p:spPr>
        <p:txBody>
          <a:bodyPr lIns="90000" rIns="90000" tIns="45000" bIns="45000"/>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Enhancement Methods:</a:t>
            </a:r>
            <a:endParaRPr b="1" lang="en-US" sz="2400" spc="-1" strike="noStrike">
              <a:latin typeface="Times New Roman"/>
            </a:endParaRPr>
          </a:p>
          <a:p>
            <a:pPr lvl="2" marL="648000" indent="-216000">
              <a:spcBef>
                <a:spcPts val="1191"/>
              </a:spcBef>
              <a:spcAft>
                <a:spcPts val="595"/>
              </a:spcAft>
              <a:buClr>
                <a:srgbClr val="000000"/>
              </a:buClr>
              <a:buSzPct val="45000"/>
              <a:buFont typeface="Wingdings" charset="2"/>
              <a:buChar char=""/>
            </a:pPr>
            <a:r>
              <a:rPr b="1" lang="en-US" sz="1800" spc="-1" strike="noStrike">
                <a:latin typeface="Times New Roman"/>
                <a:ea typeface="DejaVu Sans"/>
              </a:rPr>
              <a:t>Inductive Miner : </a:t>
            </a:r>
            <a:r>
              <a:rPr b="1" lang="en-US" sz="1800" spc="-1" strike="noStrike">
                <a:solidFill>
                  <a:srgbClr val="00549f"/>
                </a:solidFill>
                <a:latin typeface="Times New Roman"/>
              </a:rPr>
              <a:t>rediscovery</a:t>
            </a:r>
            <a:endParaRPr b="1" lang="en-US" sz="1800" spc="-1" strike="noStrike">
              <a:latin typeface="Times New Roman"/>
            </a:endParaRPr>
          </a:p>
          <a:p>
            <a:pPr lvl="2" marL="648000" indent="-216000">
              <a:spcBef>
                <a:spcPts val="1191"/>
              </a:spcBef>
              <a:spcAft>
                <a:spcPts val="595"/>
              </a:spcAft>
              <a:buClr>
                <a:srgbClr val="000000"/>
              </a:buClr>
              <a:buSzPct val="45000"/>
              <a:buFont typeface="Wingdings" charset="2"/>
              <a:buChar char=""/>
            </a:pPr>
            <a:r>
              <a:rPr b="1" lang="en-US" sz="1800" spc="-1" strike="noStrike">
                <a:latin typeface="Times New Roman"/>
              </a:rPr>
              <a:t>Model Repair by Fahland : </a:t>
            </a:r>
            <a:r>
              <a:rPr b="1" lang="en-US" sz="1800" spc="-1" strike="noStrike">
                <a:solidFill>
                  <a:srgbClr val="00549f"/>
                </a:solidFill>
                <a:latin typeface="Times New Roman"/>
              </a:rPr>
              <a:t>repair</a:t>
            </a:r>
            <a:endParaRPr b="1" lang="en-US" sz="18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Assign Positive &amp; Negative Labels Methods: </a:t>
            </a:r>
            <a:endParaRPr b="1" lang="en-US" sz="2400" spc="-1" strike="noStrike">
              <a:latin typeface="Times New Roman"/>
            </a:endParaRPr>
          </a:p>
          <a:p>
            <a:pPr lvl="2" marL="648000" indent="-216000">
              <a:lnSpc>
                <a:spcPct val="100000"/>
              </a:lnSpc>
              <a:spcBef>
                <a:spcPts val="1191"/>
              </a:spcBef>
              <a:spcAft>
                <a:spcPts val="595"/>
              </a:spcAft>
              <a:buClr>
                <a:srgbClr val="000000"/>
              </a:buClr>
              <a:buSzPct val="45000"/>
              <a:buFont typeface="Wingdings" charset="2"/>
              <a:buChar char=""/>
            </a:pPr>
            <a:r>
              <a:rPr b="1" lang="en-US" sz="1800" spc="-1" strike="noStrike">
                <a:latin typeface="Times New Roman"/>
              </a:rPr>
              <a:t>Random &amp; Specific Variant</a:t>
            </a:r>
            <a:endParaRPr b="1" lang="en-US" sz="1800" spc="-1" strike="noStrike">
              <a:latin typeface="Times New Roman"/>
            </a:endParaRPr>
          </a:p>
          <a:p>
            <a:pPr lvl="2" marL="648000" indent="-216000">
              <a:spcBef>
                <a:spcPts val="1191"/>
              </a:spcBef>
              <a:spcAft>
                <a:spcPts val="595"/>
              </a:spcAft>
              <a:buClr>
                <a:srgbClr val="000000"/>
              </a:buClr>
              <a:buSzPct val="45000"/>
              <a:buFont typeface="Wingdings" charset="2"/>
              <a:buChar char=""/>
            </a:pPr>
            <a:r>
              <a:rPr b="1" lang="en-US" sz="1800" spc="-1" strike="noStrike">
                <a:latin typeface="Times New Roman"/>
              </a:rPr>
              <a:t>Labels Overlap on Variant</a:t>
            </a:r>
            <a:endParaRPr b="1" lang="en-US" sz="1800" spc="-1" strike="noStrike">
              <a:latin typeface="Times New Roman"/>
            </a:endParaRPr>
          </a:p>
          <a:p>
            <a:pPr lvl="2" marL="648000" indent="-216000">
              <a:spcBef>
                <a:spcPts val="1191"/>
              </a:spcBef>
              <a:spcAft>
                <a:spcPts val="595"/>
              </a:spcAft>
              <a:buClr>
                <a:srgbClr val="000000"/>
              </a:buClr>
              <a:buSzPct val="45000"/>
              <a:buFont typeface="Wingdings" charset="2"/>
              <a:buChar char=""/>
            </a:pPr>
            <a:r>
              <a:rPr b="1" lang="en-US" sz="1800" spc="-1" strike="noStrike">
                <a:latin typeface="Times New Roman"/>
              </a:rPr>
              <a:t>Positive Distribution</a:t>
            </a:r>
            <a:endParaRPr b="1" lang="en-US" sz="18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Input Data</a:t>
            </a:r>
            <a:endParaRPr b="1" lang="en-US" sz="2400" spc="-1" strike="noStrike">
              <a:latin typeface="Times New Roman"/>
            </a:endParaRPr>
          </a:p>
          <a:p>
            <a:pPr lvl="2" marL="648000" indent="-216000">
              <a:lnSpc>
                <a:spcPct val="100000"/>
              </a:lnSpc>
              <a:spcBef>
                <a:spcPts val="1191"/>
              </a:spcBef>
              <a:spcAft>
                <a:spcPts val="595"/>
              </a:spcAft>
              <a:buClr>
                <a:srgbClr val="000000"/>
              </a:buClr>
              <a:buSzPct val="45000"/>
              <a:buFont typeface="Wingdings" charset="2"/>
              <a:buChar char=""/>
            </a:pPr>
            <a:r>
              <a:rPr b="1" lang="en-US" sz="1800" spc="-1" strike="noStrike">
                <a:latin typeface="Times New Roman"/>
              </a:rPr>
              <a:t>Positive Set : Traces(Pos) &amp; Complements : Traces(Pos) – Traces(Neg)</a:t>
            </a:r>
            <a:endParaRPr b="1" lang="en-US" sz="1800" spc="-1" strike="noStrike">
              <a:latin typeface="Times New Roman"/>
            </a:endParaRPr>
          </a:p>
          <a:p>
            <a:pPr lvl="2" marL="648000" indent="-216000">
              <a:lnSpc>
                <a:spcPct val="100000"/>
              </a:lnSpc>
              <a:spcBef>
                <a:spcPts val="1191"/>
              </a:spcBef>
              <a:spcAft>
                <a:spcPts val="595"/>
              </a:spcAft>
              <a:buClr>
                <a:srgbClr val="000000"/>
              </a:buClr>
              <a:buSzPct val="45000"/>
              <a:buFont typeface="Wingdings" charset="2"/>
              <a:buChar char=""/>
            </a:pPr>
            <a:r>
              <a:rPr b="1" lang="en-US" sz="1800" spc="-1" strike="noStrike">
                <a:latin typeface="Times New Roman"/>
              </a:rPr>
              <a:t>Relation with Model: if fit or not fit</a:t>
            </a:r>
            <a:endParaRPr b="1" lang="en-US" sz="1800" spc="-1" strike="noStrike">
              <a:latin typeface="Times New Roman"/>
            </a:endParaRPr>
          </a:p>
          <a:p>
            <a:pPr lvl="2" marL="648000" indent="-216000">
              <a:lnSpc>
                <a:spcPct val="100000"/>
              </a:lnSpc>
              <a:spcBef>
                <a:spcPts val="1191"/>
              </a:spcBef>
              <a:spcAft>
                <a:spcPts val="595"/>
              </a:spcAft>
              <a:buClr>
                <a:srgbClr val="000000"/>
              </a:buClr>
              <a:buSzPct val="45000"/>
              <a:buFont typeface="Wingdings" charset="2"/>
              <a:buChar char=""/>
            </a:pPr>
            <a:r>
              <a:rPr b="1" lang="en-US" sz="1800" spc="-1" strike="noStrike">
                <a:latin typeface="Times New Roman"/>
              </a:rPr>
              <a:t>Model Complexity</a:t>
            </a:r>
            <a:endParaRPr b="1" lang="en-US" sz="1800" spc="-1" strike="noStrike">
              <a:latin typeface="Times New Roman"/>
            </a:endParaRPr>
          </a:p>
          <a:p>
            <a:endParaRPr b="1" lang="en-US" sz="1800" spc="-1" strike="noStrike">
              <a:latin typeface="Times New Roman"/>
            </a:endParaRPr>
          </a:p>
          <a:p>
            <a:endParaRPr b="1" lang="en-US" sz="18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65760" y="274320"/>
            <a:ext cx="8321040" cy="819000"/>
          </a:xfrm>
          <a:prstGeom prst="rect">
            <a:avLst/>
          </a:prstGeom>
          <a:noFill/>
          <a:ln>
            <a:noFill/>
          </a:ln>
        </p:spPr>
        <p:txBody>
          <a:bodyPr lIns="90000" rIns="90000" tIns="45000" bIns="45000"/>
          <a:p>
            <a:r>
              <a:rPr b="1" lang="en-US" sz="3200" spc="-1" strike="noStrike">
                <a:solidFill>
                  <a:srgbClr val="00549f"/>
                </a:solidFill>
                <a:latin typeface="Times New Roman"/>
              </a:rPr>
              <a:t>Baseline Experiments with Inductive Miner</a:t>
            </a:r>
            <a:endParaRPr b="1" lang="en-US" sz="3200" spc="-1" strike="noStrike">
              <a:solidFill>
                <a:srgbClr val="00549f"/>
              </a:solidFill>
              <a:latin typeface="Times New Roman"/>
            </a:endParaRPr>
          </a:p>
        </p:txBody>
      </p:sp>
      <p:sp>
        <p:nvSpPr>
          <p:cNvPr id="154" name="TextShape 2"/>
          <p:cNvSpPr txBox="1"/>
          <p:nvPr/>
        </p:nvSpPr>
        <p:spPr>
          <a:xfrm>
            <a:off x="457200" y="1005840"/>
            <a:ext cx="8138160" cy="4408920"/>
          </a:xfrm>
          <a:prstGeom prst="rect">
            <a:avLst/>
          </a:prstGeom>
          <a:noFill/>
          <a:ln>
            <a:noFill/>
          </a:ln>
        </p:spPr>
        <p:txBody>
          <a:bodyPr lIns="90000" rIns="90000" tIns="45000" bIns="45000"/>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Case 1:</a:t>
            </a:r>
            <a:r>
              <a:rPr b="0" lang="en-US" sz="1500" spc="-1" strike="noStrike">
                <a:latin typeface="Times New Roman"/>
              </a:rPr>
              <a:t> </a:t>
            </a:r>
            <a:r>
              <a:rPr b="1" lang="en-US" sz="1500" spc="-1" strike="noStrike">
                <a:latin typeface="Times New Roman"/>
              </a:rPr>
              <a:t> pos distribution changes</a:t>
            </a:r>
            <a:endParaRPr b="1" lang="en-US" sz="15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1500" spc="-1" strike="noStrike">
                <a:latin typeface="Times New Roman"/>
              </a:rPr>
              <a:t>Trace Num and Variant Num</a:t>
            </a:r>
            <a:endParaRPr b="1" lang="en-US" sz="15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1500" spc="-1" strike="noStrike">
                <a:latin typeface="Times New Roman"/>
              </a:rPr>
              <a:t>Model Complexity</a:t>
            </a:r>
            <a:endParaRPr b="1" lang="en-US" sz="15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ea typeface="DejaVu Sans"/>
              </a:rPr>
              <a:t>Case 2:</a:t>
            </a:r>
            <a:r>
              <a:rPr b="1" lang="en-US" sz="1500" spc="-1" strike="noStrike">
                <a:latin typeface="Times New Roman"/>
                <a:ea typeface="DejaVu Sans"/>
              </a:rPr>
              <a:t> model with noise</a:t>
            </a:r>
            <a:endParaRPr b="1" lang="en-US" sz="15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15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ea typeface="DejaVu Sans"/>
              </a:rPr>
              <a:t>Case 3: </a:t>
            </a:r>
            <a:r>
              <a:rPr b="1" lang="en-US" sz="1500" spc="-1" strike="noStrike">
                <a:latin typeface="Times New Roman"/>
                <a:ea typeface="DejaVu Sans"/>
              </a:rPr>
              <a:t>data overlap</a:t>
            </a:r>
            <a:endParaRPr b="1" lang="en-US" sz="15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1500" spc="-1" strike="noStrike">
                <a:latin typeface="Times New Roman"/>
                <a:ea typeface="DejaVu Sans"/>
              </a:rPr>
              <a:t> </a:t>
            </a:r>
            <a:endParaRPr b="1" lang="en-US" sz="15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1500" spc="-1" strike="noStrike">
              <a:latin typeface="Times New Roman"/>
            </a:endParaRPr>
          </a:p>
          <a:p>
            <a:endParaRPr b="1" lang="en-US" sz="1500" spc="-1" strike="noStrike">
              <a:latin typeface="Times New Roman"/>
            </a:endParaRPr>
          </a:p>
          <a:p>
            <a:endParaRPr b="1" lang="en-US" sz="1500" spc="-1" strike="noStrike">
              <a:latin typeface="Times New Roman"/>
            </a:endParaRPr>
          </a:p>
        </p:txBody>
      </p:sp>
      <p:graphicFrame>
        <p:nvGraphicFramePr>
          <p:cNvPr id="155" name="Table 3"/>
          <p:cNvGraphicFramePr/>
          <p:nvPr/>
        </p:nvGraphicFramePr>
        <p:xfrm>
          <a:off x="4157280" y="1026360"/>
          <a:ext cx="3776040" cy="3451320"/>
        </p:xfrm>
        <a:graphic>
          <a:graphicData uri="http://schemas.openxmlformats.org/drawingml/2006/table">
            <a:tbl>
              <a:tblPr/>
              <a:tblGrid>
                <a:gridCol w="599040"/>
                <a:gridCol w="633600"/>
                <a:gridCol w="622080"/>
                <a:gridCol w="872640"/>
                <a:gridCol w="2109600"/>
              </a:tblGrid>
              <a:tr h="276480">
                <a:tc rowSpan="2">
                  <a:txBody>
                    <a:bodyPr lIns="90000" rIns="90000" tIns="46800" bIns="46800"/>
                    <a:p>
                      <a:r>
                        <a:rPr b="0" lang="en-US" sz="1800" spc="-1" strike="noStrike">
                          <a:latin typeface="Arial"/>
                        </a:rPr>
                        <a:t>ID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gridSpan="2">
                  <a:txBody>
                    <a:bodyPr lIns="90000" rIns="90000" tIns="46800" bIns="46800"/>
                    <a:p>
                      <a:pPr algn="ctr"/>
                      <a:r>
                        <a:rPr b="0" lang="en-US" sz="1800" spc="-1" strike="noStrike">
                          <a:latin typeface="Arial"/>
                        </a:rPr>
                        <a:t>Data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rowSpan="2">
                  <a:txBody>
                    <a:bodyPr lIns="90000" rIns="90000" tIns="46800" bIns="46800"/>
                    <a:p>
                      <a:r>
                        <a:rPr b="0" lang="en-US" sz="1800" spc="-1" strike="noStrike">
                          <a:latin typeface="Arial"/>
                        </a:rPr>
                        <a:t>Repair with noise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rowSpan="2">
                  <a:txBody>
                    <a:bodyPr lIns="90000" rIns="90000" tIns="46800" bIns="46800"/>
                    <a:p>
                      <a:r>
                        <a:rPr b="0" lang="en-US" sz="1800" spc="-1" strike="noStrike">
                          <a:latin typeface="Arial"/>
                        </a:rPr>
                        <a:t>Result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92920">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Pos:neg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Overlap</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r>
                        <a:rPr b="0" lang="en-US" sz="1800" spc="-1" strike="noStrike">
                          <a:latin typeface="Arial"/>
                        </a:rPr>
                        <a:t>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1.0:</a:t>
                      </a:r>
                      <a:endParaRPr b="0" lang="en-US" sz="1800" spc="-1" strike="noStrike">
                        <a:latin typeface="Arial"/>
                      </a:endParaRPr>
                    </a:p>
                    <a:p>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0:</a:t>
                      </a:r>
                      <a:endParaRPr b="0" lang="en-US" sz="1800" spc="-1" strike="noStrike">
                        <a:latin typeface="Arial"/>
                      </a:endParaRPr>
                    </a:p>
                    <a:p>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r>
                        <a:rPr b="0" lang="en-US" sz="1800" spc="-1" strike="noStrike">
                          <a:latin typeface="Arial"/>
                        </a:rPr>
                        <a:t>1.2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0.7:</a:t>
                      </a:r>
                      <a:endParaRPr b="0" lang="en-US" sz="1800" spc="-1" strike="noStrike">
                        <a:latin typeface="Arial"/>
                      </a:endParaRPr>
                    </a:p>
                    <a:p>
                      <a:r>
                        <a:rPr b="0" lang="en-US" sz="1800" spc="-1" strike="noStrike">
                          <a:latin typeface="Arial"/>
                        </a:rPr>
                        <a:t>0.3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0:</a:t>
                      </a:r>
                      <a:endParaRPr b="0" lang="en-US" sz="1800" spc="-1" strike="noStrike">
                        <a:latin typeface="Arial"/>
                      </a:endParaRPr>
                    </a:p>
                    <a:p>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r>
                        <a:rPr b="0" lang="en-US" sz="1800" spc="-1" strike="noStrike">
                          <a:latin typeface="Arial"/>
                        </a:rPr>
                        <a:t>1.3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0.5:</a:t>
                      </a:r>
                      <a:endParaRPr b="0" lang="en-US" sz="1800" spc="-1" strike="noStrike">
                        <a:latin typeface="Arial"/>
                      </a:endParaRPr>
                    </a:p>
                    <a:p>
                      <a:r>
                        <a:rPr b="0" lang="en-US" sz="1800" spc="-1" strike="noStrike">
                          <a:latin typeface="Arial"/>
                        </a:rPr>
                        <a:t>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nSpc>
                          <a:spcPct val="100000"/>
                        </a:lnSpc>
                      </a:pPr>
                      <a:r>
                        <a:rPr b="0" lang="en-US" sz="1800" spc="-1" strike="noStrike">
                          <a:latin typeface="Arial"/>
                        </a:rPr>
                        <a:t>1.0:</a:t>
                      </a:r>
                      <a:endParaRPr b="0" lang="en-US" sz="1800" spc="-1" strike="noStrike">
                        <a:latin typeface="Arial"/>
                        <a:ea typeface="Noto Sans CJK SC Regular"/>
                      </a:endParaRPr>
                    </a:p>
                    <a:p>
                      <a:r>
                        <a:rPr b="0" lang="en-US" sz="1800" spc="-1" strike="noStrike">
                          <a:latin typeface="Arial"/>
                        </a:rPr>
                        <a:t>0</a:t>
                      </a:r>
                      <a:endParaRPr b="0" lang="en-US" sz="1800" spc="-1" strike="noStrike">
                        <a:latin typeface="Arial"/>
                        <a:ea typeface="Noto Sans CJK SC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r>
                        <a:rPr b="0" lang="en-US" sz="1800" spc="-1" strike="noStrike">
                          <a:latin typeface="Arial"/>
                        </a:rPr>
                        <a:t>1.4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0.3:</a:t>
                      </a:r>
                      <a:endParaRPr b="0" lang="en-US" sz="1800" spc="-1" strike="noStrike">
                        <a:latin typeface="Arial"/>
                      </a:endParaRPr>
                    </a:p>
                    <a:p>
                      <a:r>
                        <a:rPr b="0" lang="en-US" sz="1800" spc="-1" strike="noStrike">
                          <a:latin typeface="Arial"/>
                        </a:rPr>
                        <a:t>0.7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0:</a:t>
                      </a:r>
                      <a:endParaRPr b="0" lang="en-US" sz="1800" spc="-1" strike="noStrike">
                        <a:latin typeface="Arial"/>
                      </a:endParaRPr>
                    </a:p>
                    <a:p>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r>
                        <a:rPr b="0" lang="en-US" sz="1800" spc="-1" strike="noStrike">
                          <a:latin typeface="Arial"/>
                        </a:rPr>
                        <a:t>1.5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0:</a:t>
                      </a:r>
                      <a:endParaRPr b="0" lang="en-US" sz="1800" spc="-1" strike="noStrike">
                        <a:latin typeface="Arial"/>
                      </a:endParaRPr>
                    </a:p>
                    <a:p>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0:</a:t>
                      </a:r>
                      <a:endParaRPr b="0" lang="en-US" sz="1800" spc="-1" strike="noStrike">
                        <a:latin typeface="Arial"/>
                      </a:endParaRPr>
                    </a:p>
                    <a:p>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65760" y="274320"/>
            <a:ext cx="8321040" cy="819000"/>
          </a:xfrm>
          <a:prstGeom prst="rect">
            <a:avLst/>
          </a:prstGeom>
          <a:noFill/>
          <a:ln>
            <a:noFill/>
          </a:ln>
        </p:spPr>
        <p:txBody>
          <a:bodyPr lIns="90000" rIns="90000" tIns="45000" bIns="45000"/>
          <a:p>
            <a:r>
              <a:rPr b="1" lang="en-US" sz="3200" spc="-1" strike="noStrike">
                <a:solidFill>
                  <a:srgbClr val="00549f"/>
                </a:solidFill>
                <a:latin typeface="Times New Roman"/>
                <a:ea typeface="DejaVu Sans"/>
              </a:rPr>
              <a:t>Baseline Experiments with </a:t>
            </a:r>
            <a:r>
              <a:rPr b="1" lang="en-US" sz="3200" spc="-1" strike="noStrike">
                <a:solidFill>
                  <a:srgbClr val="00549f"/>
                </a:solidFill>
                <a:latin typeface="Times New Roman"/>
              </a:rPr>
              <a:t>Model Repair </a:t>
            </a:r>
            <a:endParaRPr b="1" lang="en-US" sz="3200" spc="-1" strike="noStrike">
              <a:solidFill>
                <a:srgbClr val="00549f"/>
              </a:solidFill>
              <a:latin typeface="Times New Roman"/>
            </a:endParaRPr>
          </a:p>
        </p:txBody>
      </p:sp>
      <p:sp>
        <p:nvSpPr>
          <p:cNvPr id="157" name="TextShape 2"/>
          <p:cNvSpPr txBox="1"/>
          <p:nvPr/>
        </p:nvSpPr>
        <p:spPr>
          <a:xfrm>
            <a:off x="457200" y="1005840"/>
            <a:ext cx="8138160" cy="3647520"/>
          </a:xfrm>
          <a:prstGeom prst="rect">
            <a:avLst/>
          </a:prstGeom>
          <a:noFill/>
          <a:ln>
            <a:noFill/>
          </a:ln>
        </p:spPr>
        <p:txBody>
          <a:bodyPr lIns="90000" rIns="90000" tIns="45000" bIns="45000"/>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Case 1.1: </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Case 2:</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 </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Case 3:</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2400" spc="-1" strike="noStrike">
              <a:latin typeface="Times New Roman"/>
            </a:endParaRPr>
          </a:p>
          <a:p>
            <a:endParaRPr b="1" lang="en-US" sz="2400" spc="-1" strike="noStrike">
              <a:latin typeface="Times New Roman"/>
            </a:endParaRPr>
          </a:p>
          <a:p>
            <a:endParaRPr b="1" lang="en-US" sz="2400" spc="-1" strike="noStrike">
              <a:latin typeface="Times New Roman"/>
            </a:endParaRPr>
          </a:p>
        </p:txBody>
      </p:sp>
      <p:graphicFrame>
        <p:nvGraphicFramePr>
          <p:cNvPr id="158" name="Table 3"/>
          <p:cNvGraphicFramePr/>
          <p:nvPr/>
        </p:nvGraphicFramePr>
        <p:xfrm>
          <a:off x="3485520" y="1112400"/>
          <a:ext cx="5384160" cy="4093560"/>
        </p:xfrm>
        <a:graphic>
          <a:graphicData uri="http://schemas.openxmlformats.org/drawingml/2006/table">
            <a:tbl>
              <a:tblPr/>
              <a:tblGrid>
                <a:gridCol w="696960"/>
                <a:gridCol w="797760"/>
                <a:gridCol w="847800"/>
                <a:gridCol w="1139040"/>
                <a:gridCol w="950760"/>
                <a:gridCol w="951840"/>
              </a:tblGrid>
              <a:tr h="308880">
                <a:tc rowSpan="2">
                  <a:txBody>
                    <a:bodyPr lIns="90000" rIns="90000" tIns="46800" bIns="46800"/>
                    <a:p>
                      <a:r>
                        <a:rPr b="0" lang="en-US" sz="1800" spc="-1" strike="noStrike">
                          <a:latin typeface="Arial"/>
                        </a:rPr>
                        <a:t>ID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gridSpan="2">
                  <a:txBody>
                    <a:bodyPr lIns="90000" rIns="90000" tIns="46800" bIns="46800"/>
                    <a:p>
                      <a:pPr algn="ctr"/>
                      <a:r>
                        <a:rPr b="0" lang="en-US" sz="1800" spc="-1" strike="noStrike">
                          <a:latin typeface="Arial"/>
                        </a:rPr>
                        <a:t>Data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gridSpan="2">
                  <a:txBody>
                    <a:bodyPr lIns="90000" rIns="90000" tIns="46800" bIns="46800"/>
                    <a:p>
                      <a:pPr algn="ctr"/>
                      <a:r>
                        <a:rPr b="0" lang="en-US" sz="1800" spc="-1" strike="noStrike">
                          <a:latin typeface="Arial"/>
                        </a:rPr>
                        <a:t>Existing Model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Result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0">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Pos:</a:t>
                      </a:r>
                      <a:endParaRPr b="0" lang="en-US" sz="1800" spc="-1" strike="noStrike">
                        <a:latin typeface="Arial"/>
                      </a:endParaRPr>
                    </a:p>
                    <a:p>
                      <a:r>
                        <a:rPr b="0" lang="en-US" sz="1800" spc="-1" strike="noStrike">
                          <a:latin typeface="Arial"/>
                        </a:rPr>
                        <a:t>neg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Fit : not fit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Enforce </a:t>
                      </a:r>
                      <a:endParaRPr b="0" lang="en-US" sz="1800" spc="-1" strike="noStrike">
                        <a:latin typeface="Arial"/>
                      </a:endParaRPr>
                    </a:p>
                    <a:p>
                      <a:r>
                        <a:rPr b="0" lang="en-US" sz="1800" spc="-1" strike="noStrike">
                          <a:latin typeface="Arial"/>
                        </a:rPr>
                        <a:t>pos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Avoid </a:t>
                      </a:r>
                      <a:endParaRPr b="0" lang="en-US" sz="1800" spc="-1" strike="noStrike">
                        <a:latin typeface="Arial"/>
                      </a:endParaRPr>
                    </a:p>
                    <a:p>
                      <a:r>
                        <a:rPr b="0" lang="en-US" sz="1800" spc="-1" strike="noStrike">
                          <a:latin typeface="Arial"/>
                        </a:rPr>
                        <a:t>Neg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r>
                        <a:rPr b="0" lang="en-US" sz="1800" spc="-1" strike="noStrike">
                          <a:latin typeface="Arial"/>
                        </a:rPr>
                        <a:t>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1.0:</a:t>
                      </a:r>
                      <a:endParaRPr b="0" lang="en-US" sz="1800" spc="-1" strike="noStrike">
                        <a:latin typeface="Arial"/>
                      </a:endParaRPr>
                    </a:p>
                    <a:p>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1.0 :</a:t>
                      </a:r>
                      <a:endParaRPr b="0" lang="en-US" sz="1800" spc="-1" strike="noStrike">
                        <a:latin typeface="Arial"/>
                      </a:endParaRPr>
                    </a:p>
                    <a:p>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Yes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r>
                        <a:rPr b="0" lang="en-US" sz="1800" spc="-1" strike="noStrike">
                          <a:latin typeface="Arial"/>
                        </a:rPr>
                        <a:t>1.2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0.7:</a:t>
                      </a:r>
                      <a:endParaRPr b="0" lang="en-US" sz="1800" spc="-1" strike="noStrike">
                        <a:latin typeface="Arial"/>
                      </a:endParaRPr>
                    </a:p>
                    <a:p>
                      <a:r>
                        <a:rPr b="0" lang="en-US" sz="1800" spc="-1" strike="noStrike">
                          <a:latin typeface="Arial"/>
                        </a:rPr>
                        <a:t>0.3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1.0:</a:t>
                      </a:r>
                      <a:endParaRPr b="0" lang="en-US" sz="1800" spc="-1" strike="noStrike">
                        <a:latin typeface="Arial"/>
                      </a:endParaRPr>
                    </a:p>
                    <a:p>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Yes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r>
                        <a:rPr b="0" lang="en-US" sz="1800" spc="-1" strike="noStrike">
                          <a:latin typeface="Arial"/>
                        </a:rPr>
                        <a:t>1.3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0.5:</a:t>
                      </a:r>
                      <a:endParaRPr b="0" lang="en-US" sz="1800" spc="-1" strike="noStrike">
                        <a:latin typeface="Arial"/>
                      </a:endParaRPr>
                    </a:p>
                    <a:p>
                      <a:r>
                        <a:rPr b="0" lang="en-US" sz="1800" spc="-1" strike="noStrike">
                          <a:latin typeface="Arial"/>
                        </a:rPr>
                        <a:t>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1.0:</a:t>
                      </a:r>
                      <a:endParaRPr b="0" lang="en-US" sz="1800" spc="-1" strike="noStrike">
                        <a:latin typeface="Arial"/>
                      </a:endParaRPr>
                    </a:p>
                    <a:p>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Yes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r>
                        <a:rPr b="0" lang="en-US" sz="1800" spc="-1" strike="noStrike">
                          <a:latin typeface="Arial"/>
                        </a:rPr>
                        <a:t>1.4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0.3:</a:t>
                      </a:r>
                      <a:endParaRPr b="0" lang="en-US" sz="1800" spc="-1" strike="noStrike">
                        <a:latin typeface="Arial"/>
                      </a:endParaRPr>
                    </a:p>
                    <a:p>
                      <a:r>
                        <a:rPr b="0" lang="en-US" sz="1800" spc="-1" strike="noStrike">
                          <a:latin typeface="Arial"/>
                        </a:rPr>
                        <a:t>0.7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1.0:</a:t>
                      </a:r>
                      <a:endParaRPr b="0" lang="en-US" sz="1800" spc="-1" strike="noStrike">
                        <a:latin typeface="Arial"/>
                      </a:endParaRPr>
                    </a:p>
                    <a:p>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Yes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r>
                        <a:rPr b="0" lang="en-US" sz="1800" spc="-1" strike="noStrike">
                          <a:latin typeface="Arial"/>
                        </a:rPr>
                        <a:t>1.5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0:</a:t>
                      </a:r>
                      <a:endParaRPr b="0" lang="en-US" sz="1800" spc="-1" strike="noStrike">
                        <a:latin typeface="Arial"/>
                      </a:endParaRPr>
                    </a:p>
                    <a:p>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1.0:</a:t>
                      </a:r>
                      <a:endParaRPr b="0" lang="en-US" sz="1800" spc="-1" strike="noStrike">
                        <a:latin typeface="Arial"/>
                      </a:endParaRPr>
                    </a:p>
                    <a:p>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Yes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65760" y="274320"/>
            <a:ext cx="6400800" cy="454680"/>
          </a:xfrm>
          <a:prstGeom prst="rect">
            <a:avLst/>
          </a:prstGeom>
          <a:noFill/>
          <a:ln>
            <a:noFill/>
          </a:ln>
        </p:spPr>
        <p:txBody>
          <a:bodyPr lIns="90000" rIns="90000" tIns="45000" bIns="45000"/>
          <a:p>
            <a:r>
              <a:rPr b="1" lang="en-US" sz="3200" spc="-1" strike="noStrike">
                <a:solidFill>
                  <a:srgbClr val="00549f"/>
                </a:solidFill>
                <a:latin typeface="Times New Roman"/>
              </a:rPr>
              <a:t>Plugin Development</a:t>
            </a:r>
            <a:endParaRPr b="1" lang="en-US" sz="3200" spc="-1" strike="noStrike">
              <a:solidFill>
                <a:srgbClr val="00549f"/>
              </a:solidFill>
              <a:latin typeface="Times New Roman"/>
            </a:endParaRPr>
          </a:p>
        </p:txBody>
      </p:sp>
      <p:sp>
        <p:nvSpPr>
          <p:cNvPr id="160" name="TextShape 2"/>
          <p:cNvSpPr txBox="1"/>
          <p:nvPr/>
        </p:nvSpPr>
        <p:spPr>
          <a:xfrm>
            <a:off x="457200" y="1005840"/>
            <a:ext cx="8138160" cy="4145760"/>
          </a:xfrm>
          <a:prstGeom prst="rect">
            <a:avLst/>
          </a:prstGeom>
          <a:noFill/>
          <a:ln>
            <a:noFill/>
          </a:ln>
        </p:spPr>
        <p:txBody>
          <a:bodyPr lIns="90000" rIns="90000" tIns="45000" bIns="45000"/>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Assign Label</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Extract Positive Instance</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Create Base Model</a:t>
            </a: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endParaRPr b="1" lang="en-US" sz="2400" spc="-1" strike="noStrike">
              <a:latin typeface="Times New Roman"/>
            </a:endParaRPr>
          </a:p>
          <a:p>
            <a:pPr marL="216000" indent="-216000">
              <a:spcBef>
                <a:spcPts val="1191"/>
              </a:spcBef>
              <a:spcAft>
                <a:spcPts val="595"/>
              </a:spcAft>
              <a:buClr>
                <a:srgbClr val="000000"/>
              </a:buClr>
              <a:buSzPct val="45000"/>
              <a:buFont typeface="Wingdings" charset="2"/>
              <a:buChar char=""/>
            </a:pPr>
            <a:r>
              <a:rPr b="1" lang="en-US" sz="2400" spc="-1" strike="noStrike">
                <a:latin typeface="Times New Roman"/>
              </a:rPr>
              <a:t>Create Confusion Matrix </a:t>
            </a:r>
            <a:endParaRPr b="1" lang="en-US" sz="2400" spc="-1" strike="noStrike">
              <a:latin typeface="Times New Roman"/>
            </a:endParaRPr>
          </a:p>
          <a:p>
            <a:endParaRPr b="1" lang="en-US" sz="2400" spc="-1" strike="noStrike">
              <a:latin typeface="Times New Roman"/>
            </a:endParaRPr>
          </a:p>
          <a:p>
            <a:endParaRPr b="1" lang="en-US" sz="24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65760" y="1544760"/>
            <a:ext cx="8566200" cy="284040"/>
          </a:xfrm>
          <a:prstGeom prst="rect">
            <a:avLst/>
          </a:prstGeom>
          <a:noFill/>
          <a:ln>
            <a:noFill/>
          </a:ln>
        </p:spPr>
        <p:txBody>
          <a:bodyPr lIns="0" rIns="0" tIns="0" bIns="0"/>
          <a:p>
            <a:pPr>
              <a:lnSpc>
                <a:spcPct val="100000"/>
              </a:lnSpc>
            </a:pPr>
            <a:r>
              <a:rPr b="0" lang="en-US" sz="3200" spc="-1" strike="noStrike">
                <a:solidFill>
                  <a:srgbClr val="ffffff"/>
                </a:solidFill>
                <a:latin typeface="Arial"/>
              </a:rPr>
              <a:t>Questions &amp; Answers</a:t>
            </a:r>
            <a:r>
              <a:rPr b="0" lang="en-US" sz="2000" spc="-1" strike="noStrike">
                <a:solidFill>
                  <a:srgbClr val="ffffff"/>
                </a:solidFill>
                <a:latin typeface="Arial"/>
              </a:rPr>
              <a:t> </a:t>
            </a:r>
            <a:endParaRPr b="0" lang="en-US" sz="2000" spc="-1" strike="noStrike">
              <a:latin typeface="Arial"/>
            </a:endParaRPr>
          </a:p>
          <a:p>
            <a:pPr>
              <a:lnSpc>
                <a:spcPct val="100000"/>
              </a:lnSpc>
            </a:pP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Präsentation_Master_RWTH_Verwaltung</Template>
  <TotalTime>126</TotalTime>
  <Application>LibreOffice/6.0.3.2$Linux_X86_64 LibreOffice_project/00m0$Build-2</Application>
  <Words>197</Words>
  <Paragraphs>49</Paragraphs>
  <Company>ZHV RWTH Aachen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2014-11-03T13:13:15Z</dcterms:created>
  <dc:creator>Leopold von Waldthausen</dc:creator>
  <dc:description/>
  <dc:language>en-US</dc:language>
  <cp:lastModifiedBy/>
  <cp:lastPrinted>2016-04-20T07:16:14Z</cp:lastPrinted>
  <dcterms:modified xsi:type="dcterms:W3CDTF">2018-08-30T18:30:30Z</dcterms:modified>
  <cp:revision>666</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ZHV RWTH Aachen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