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7.gif" ContentType="image/gif"/>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gif" ContentType="image/gif"/>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65760" y="182880"/>
            <a:ext cx="9071640" cy="613080"/>
          </a:xfrm>
          <a:prstGeom prst="rect">
            <a:avLst/>
          </a:prstGeom>
        </p:spPr>
        <p:txBody>
          <a:bodyPr lIns="0" rIns="0" tIns="0" bIns="0" anchor="ctr"/>
          <a:p>
            <a:endParaRPr b="1" lang="en-US" sz="3600" spc="-1" strike="noStrike">
              <a:solidFill>
                <a:srgbClr val="0066ff"/>
              </a:solidFill>
              <a:latin typeface="Arial"/>
            </a:endParaRPr>
          </a:p>
        </p:txBody>
      </p:sp>
      <p:sp>
        <p:nvSpPr>
          <p:cNvPr id="29" name="PlaceHolder 2"/>
          <p:cNvSpPr>
            <a:spLocks noGrp="1"/>
          </p:cNvSpPr>
          <p:nvPr>
            <p:ph type="body"/>
          </p:nvPr>
        </p:nvSpPr>
        <p:spPr>
          <a:xfrm>
            <a:off x="438120" y="1005840"/>
            <a:ext cx="9071640" cy="2485800"/>
          </a:xfrm>
          <a:prstGeom prst="rect">
            <a:avLst/>
          </a:prstGeom>
        </p:spPr>
        <p:txBody>
          <a:bodyPr lIns="0" rIns="0" tIns="0" bIns="0">
            <a:normAutofit/>
          </a:bodyPr>
          <a:p>
            <a:endParaRPr b="1" lang="en-US" sz="3000" spc="-1" strike="noStrike">
              <a:latin typeface="Arial"/>
            </a:endParaRPr>
          </a:p>
        </p:txBody>
      </p:sp>
      <p:sp>
        <p:nvSpPr>
          <p:cNvPr id="30" name="PlaceHolder 3"/>
          <p:cNvSpPr>
            <a:spLocks noGrp="1"/>
          </p:cNvSpPr>
          <p:nvPr>
            <p:ph type="body"/>
          </p:nvPr>
        </p:nvSpPr>
        <p:spPr>
          <a:xfrm>
            <a:off x="438120" y="3728160"/>
            <a:ext cx="9071640" cy="2485800"/>
          </a:xfrm>
          <a:prstGeom prst="rect">
            <a:avLst/>
          </a:prstGeom>
        </p:spPr>
        <p:txBody>
          <a:bodyPr lIns="0" rIns="0" tIns="0" bIns="0">
            <a:normAutofit/>
          </a:bodyPr>
          <a:p>
            <a:endParaRPr b="1" lang="en-US" sz="30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65760" y="182880"/>
            <a:ext cx="9071640" cy="613080"/>
          </a:xfrm>
          <a:prstGeom prst="rect">
            <a:avLst/>
          </a:prstGeom>
        </p:spPr>
        <p:txBody>
          <a:bodyPr lIns="0" rIns="0" tIns="0" bIns="0" anchor="ctr"/>
          <a:p>
            <a:endParaRPr b="1" lang="en-US" sz="3600" spc="-1" strike="noStrike">
              <a:solidFill>
                <a:srgbClr val="0066ff"/>
              </a:solidFill>
              <a:latin typeface="Arial"/>
            </a:endParaRPr>
          </a:p>
        </p:txBody>
      </p:sp>
      <p:sp>
        <p:nvSpPr>
          <p:cNvPr id="32" name="PlaceHolder 2"/>
          <p:cNvSpPr>
            <a:spLocks noGrp="1"/>
          </p:cNvSpPr>
          <p:nvPr>
            <p:ph type="body"/>
          </p:nvPr>
        </p:nvSpPr>
        <p:spPr>
          <a:xfrm>
            <a:off x="438120" y="1005840"/>
            <a:ext cx="4426920" cy="2485800"/>
          </a:xfrm>
          <a:prstGeom prst="rect">
            <a:avLst/>
          </a:prstGeom>
        </p:spPr>
        <p:txBody>
          <a:bodyPr lIns="0" rIns="0" tIns="0" bIns="0">
            <a:normAutofit/>
          </a:bodyPr>
          <a:p>
            <a:endParaRPr b="1" lang="en-US" sz="3000" spc="-1" strike="noStrike">
              <a:latin typeface="Arial"/>
            </a:endParaRPr>
          </a:p>
        </p:txBody>
      </p:sp>
      <p:sp>
        <p:nvSpPr>
          <p:cNvPr id="33" name="PlaceHolder 3"/>
          <p:cNvSpPr>
            <a:spLocks noGrp="1"/>
          </p:cNvSpPr>
          <p:nvPr>
            <p:ph type="body"/>
          </p:nvPr>
        </p:nvSpPr>
        <p:spPr>
          <a:xfrm>
            <a:off x="5086800" y="1005840"/>
            <a:ext cx="4426920" cy="2485800"/>
          </a:xfrm>
          <a:prstGeom prst="rect">
            <a:avLst/>
          </a:prstGeom>
        </p:spPr>
        <p:txBody>
          <a:bodyPr lIns="0" rIns="0" tIns="0" bIns="0">
            <a:normAutofit/>
          </a:bodyPr>
          <a:p>
            <a:endParaRPr b="1" lang="en-US" sz="3000" spc="-1" strike="noStrike">
              <a:latin typeface="Arial"/>
            </a:endParaRPr>
          </a:p>
        </p:txBody>
      </p:sp>
      <p:sp>
        <p:nvSpPr>
          <p:cNvPr id="34" name="PlaceHolder 4"/>
          <p:cNvSpPr>
            <a:spLocks noGrp="1"/>
          </p:cNvSpPr>
          <p:nvPr>
            <p:ph type="body"/>
          </p:nvPr>
        </p:nvSpPr>
        <p:spPr>
          <a:xfrm>
            <a:off x="438120" y="3728160"/>
            <a:ext cx="4426920" cy="2485800"/>
          </a:xfrm>
          <a:prstGeom prst="rect">
            <a:avLst/>
          </a:prstGeom>
        </p:spPr>
        <p:txBody>
          <a:bodyPr lIns="0" rIns="0" tIns="0" bIns="0">
            <a:normAutofit/>
          </a:bodyPr>
          <a:p>
            <a:endParaRPr b="1" lang="en-US" sz="3000" spc="-1" strike="noStrike">
              <a:latin typeface="Arial"/>
            </a:endParaRPr>
          </a:p>
        </p:txBody>
      </p:sp>
      <p:sp>
        <p:nvSpPr>
          <p:cNvPr id="35" name="PlaceHolder 5"/>
          <p:cNvSpPr>
            <a:spLocks noGrp="1"/>
          </p:cNvSpPr>
          <p:nvPr>
            <p:ph type="body"/>
          </p:nvPr>
        </p:nvSpPr>
        <p:spPr>
          <a:xfrm>
            <a:off x="5086800" y="3728160"/>
            <a:ext cx="4426920" cy="2485800"/>
          </a:xfrm>
          <a:prstGeom prst="rect">
            <a:avLst/>
          </a:prstGeom>
        </p:spPr>
        <p:txBody>
          <a:bodyPr lIns="0" rIns="0" tIns="0" bIns="0">
            <a:normAutofit/>
          </a:bodyPr>
          <a:p>
            <a:endParaRPr b="1" lang="en-US" sz="30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365760" y="182880"/>
            <a:ext cx="9071640" cy="613080"/>
          </a:xfrm>
          <a:prstGeom prst="rect">
            <a:avLst/>
          </a:prstGeom>
        </p:spPr>
        <p:txBody>
          <a:bodyPr lIns="0" rIns="0" tIns="0" bIns="0" anchor="ctr"/>
          <a:p>
            <a:endParaRPr b="1" lang="en-US" sz="3600" spc="-1" strike="noStrike">
              <a:solidFill>
                <a:srgbClr val="0066ff"/>
              </a:solidFill>
              <a:latin typeface="Arial"/>
            </a:endParaRPr>
          </a:p>
        </p:txBody>
      </p:sp>
      <p:sp>
        <p:nvSpPr>
          <p:cNvPr id="37" name="PlaceHolder 2"/>
          <p:cNvSpPr>
            <a:spLocks noGrp="1"/>
          </p:cNvSpPr>
          <p:nvPr>
            <p:ph type="body"/>
          </p:nvPr>
        </p:nvSpPr>
        <p:spPr>
          <a:xfrm>
            <a:off x="438120" y="1005840"/>
            <a:ext cx="2920680" cy="2485800"/>
          </a:xfrm>
          <a:prstGeom prst="rect">
            <a:avLst/>
          </a:prstGeom>
        </p:spPr>
        <p:txBody>
          <a:bodyPr lIns="0" rIns="0" tIns="0" bIns="0">
            <a:normAutofit/>
          </a:bodyPr>
          <a:p>
            <a:endParaRPr b="1" lang="en-US" sz="3000" spc="-1" strike="noStrike">
              <a:latin typeface="Arial"/>
            </a:endParaRPr>
          </a:p>
        </p:txBody>
      </p:sp>
      <p:sp>
        <p:nvSpPr>
          <p:cNvPr id="38" name="PlaceHolder 3"/>
          <p:cNvSpPr>
            <a:spLocks noGrp="1"/>
          </p:cNvSpPr>
          <p:nvPr>
            <p:ph type="body"/>
          </p:nvPr>
        </p:nvSpPr>
        <p:spPr>
          <a:xfrm>
            <a:off x="3505320" y="1005840"/>
            <a:ext cx="2920680" cy="2485800"/>
          </a:xfrm>
          <a:prstGeom prst="rect">
            <a:avLst/>
          </a:prstGeom>
        </p:spPr>
        <p:txBody>
          <a:bodyPr lIns="0" rIns="0" tIns="0" bIns="0">
            <a:normAutofit/>
          </a:bodyPr>
          <a:p>
            <a:endParaRPr b="1" lang="en-US" sz="3000" spc="-1" strike="noStrike">
              <a:latin typeface="Arial"/>
            </a:endParaRPr>
          </a:p>
        </p:txBody>
      </p:sp>
      <p:sp>
        <p:nvSpPr>
          <p:cNvPr id="39" name="PlaceHolder 4"/>
          <p:cNvSpPr>
            <a:spLocks noGrp="1"/>
          </p:cNvSpPr>
          <p:nvPr>
            <p:ph type="body"/>
          </p:nvPr>
        </p:nvSpPr>
        <p:spPr>
          <a:xfrm>
            <a:off x="6572160" y="1005840"/>
            <a:ext cx="2920680" cy="2485800"/>
          </a:xfrm>
          <a:prstGeom prst="rect">
            <a:avLst/>
          </a:prstGeom>
        </p:spPr>
        <p:txBody>
          <a:bodyPr lIns="0" rIns="0" tIns="0" bIns="0">
            <a:normAutofit/>
          </a:bodyPr>
          <a:p>
            <a:endParaRPr b="1" lang="en-US" sz="3000" spc="-1" strike="noStrike">
              <a:latin typeface="Arial"/>
            </a:endParaRPr>
          </a:p>
        </p:txBody>
      </p:sp>
      <p:sp>
        <p:nvSpPr>
          <p:cNvPr id="40" name="PlaceHolder 5"/>
          <p:cNvSpPr>
            <a:spLocks noGrp="1"/>
          </p:cNvSpPr>
          <p:nvPr>
            <p:ph type="body"/>
          </p:nvPr>
        </p:nvSpPr>
        <p:spPr>
          <a:xfrm>
            <a:off x="438120" y="3728160"/>
            <a:ext cx="2920680" cy="2485800"/>
          </a:xfrm>
          <a:prstGeom prst="rect">
            <a:avLst/>
          </a:prstGeom>
        </p:spPr>
        <p:txBody>
          <a:bodyPr lIns="0" rIns="0" tIns="0" bIns="0">
            <a:normAutofit/>
          </a:bodyPr>
          <a:p>
            <a:endParaRPr b="1" lang="en-US" sz="3000" spc="-1" strike="noStrike">
              <a:latin typeface="Arial"/>
            </a:endParaRPr>
          </a:p>
        </p:txBody>
      </p:sp>
      <p:sp>
        <p:nvSpPr>
          <p:cNvPr id="41" name="PlaceHolder 6"/>
          <p:cNvSpPr>
            <a:spLocks noGrp="1"/>
          </p:cNvSpPr>
          <p:nvPr>
            <p:ph type="body"/>
          </p:nvPr>
        </p:nvSpPr>
        <p:spPr>
          <a:xfrm>
            <a:off x="3505320" y="3728160"/>
            <a:ext cx="2920680" cy="2485800"/>
          </a:xfrm>
          <a:prstGeom prst="rect">
            <a:avLst/>
          </a:prstGeom>
        </p:spPr>
        <p:txBody>
          <a:bodyPr lIns="0" rIns="0" tIns="0" bIns="0">
            <a:normAutofit/>
          </a:bodyPr>
          <a:p>
            <a:endParaRPr b="1" lang="en-US" sz="3000" spc="-1" strike="noStrike">
              <a:latin typeface="Arial"/>
            </a:endParaRPr>
          </a:p>
        </p:txBody>
      </p:sp>
      <p:sp>
        <p:nvSpPr>
          <p:cNvPr id="42" name="PlaceHolder 7"/>
          <p:cNvSpPr>
            <a:spLocks noGrp="1"/>
          </p:cNvSpPr>
          <p:nvPr>
            <p:ph type="body"/>
          </p:nvPr>
        </p:nvSpPr>
        <p:spPr>
          <a:xfrm>
            <a:off x="6572160" y="3728160"/>
            <a:ext cx="2920680" cy="2485800"/>
          </a:xfrm>
          <a:prstGeom prst="rect">
            <a:avLst/>
          </a:prstGeom>
        </p:spPr>
        <p:txBody>
          <a:bodyPr lIns="0" rIns="0" tIns="0" bIns="0">
            <a:normAutofit/>
          </a:bodyPr>
          <a:p>
            <a:endParaRPr b="1" lang="en-US" sz="30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365760" y="182880"/>
            <a:ext cx="9071640" cy="613080"/>
          </a:xfrm>
          <a:prstGeom prst="rect">
            <a:avLst/>
          </a:prstGeom>
        </p:spPr>
        <p:txBody>
          <a:bodyPr lIns="0" rIns="0" tIns="0" bIns="0" anchor="ctr"/>
          <a:p>
            <a:endParaRPr b="1" lang="en-US" sz="3600" spc="-1" strike="noStrike">
              <a:solidFill>
                <a:srgbClr val="0066ff"/>
              </a:solidFill>
              <a:latin typeface="Arial"/>
            </a:endParaRPr>
          </a:p>
        </p:txBody>
      </p:sp>
      <p:sp>
        <p:nvSpPr>
          <p:cNvPr id="57" name="PlaceHolder 2"/>
          <p:cNvSpPr>
            <a:spLocks noGrp="1"/>
          </p:cNvSpPr>
          <p:nvPr>
            <p:ph type="subTitle"/>
          </p:nvPr>
        </p:nvSpPr>
        <p:spPr>
          <a:xfrm>
            <a:off x="438120" y="1005840"/>
            <a:ext cx="9071640" cy="5212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65760" y="182880"/>
            <a:ext cx="9071640" cy="613080"/>
          </a:xfrm>
          <a:prstGeom prst="rect">
            <a:avLst/>
          </a:prstGeom>
        </p:spPr>
        <p:txBody>
          <a:bodyPr lIns="0" rIns="0" tIns="0" bIns="0" anchor="ctr"/>
          <a:p>
            <a:endParaRPr b="1" lang="en-US" sz="3600" spc="-1" strike="noStrike">
              <a:solidFill>
                <a:srgbClr val="0066ff"/>
              </a:solidFill>
              <a:latin typeface="Arial"/>
            </a:endParaRPr>
          </a:p>
        </p:txBody>
      </p:sp>
      <p:sp>
        <p:nvSpPr>
          <p:cNvPr id="59" name="PlaceHolder 2"/>
          <p:cNvSpPr>
            <a:spLocks noGrp="1"/>
          </p:cNvSpPr>
          <p:nvPr>
            <p:ph type="body"/>
          </p:nvPr>
        </p:nvSpPr>
        <p:spPr>
          <a:xfrm>
            <a:off x="438120" y="1005840"/>
            <a:ext cx="9071640" cy="5212080"/>
          </a:xfrm>
          <a:prstGeom prst="rect">
            <a:avLst/>
          </a:prstGeom>
        </p:spPr>
        <p:txBody>
          <a:bodyPr lIns="0" rIns="0" tIns="0" bIns="0">
            <a:normAutofit/>
          </a:bodyPr>
          <a:p>
            <a:endParaRPr b="1" lang="en-US" sz="30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5760" y="182880"/>
            <a:ext cx="9071640" cy="613080"/>
          </a:xfrm>
          <a:prstGeom prst="rect">
            <a:avLst/>
          </a:prstGeom>
        </p:spPr>
        <p:txBody>
          <a:bodyPr lIns="0" rIns="0" tIns="0" bIns="0" anchor="ctr"/>
          <a:p>
            <a:endParaRPr b="1" lang="en-US" sz="3600" spc="-1" strike="noStrike">
              <a:solidFill>
                <a:srgbClr val="0066ff"/>
              </a:solidFill>
              <a:latin typeface="Arial"/>
            </a:endParaRPr>
          </a:p>
        </p:txBody>
      </p:sp>
      <p:sp>
        <p:nvSpPr>
          <p:cNvPr id="61" name="PlaceHolder 2"/>
          <p:cNvSpPr>
            <a:spLocks noGrp="1"/>
          </p:cNvSpPr>
          <p:nvPr>
            <p:ph type="body"/>
          </p:nvPr>
        </p:nvSpPr>
        <p:spPr>
          <a:xfrm>
            <a:off x="438120" y="1005840"/>
            <a:ext cx="4426920" cy="5212080"/>
          </a:xfrm>
          <a:prstGeom prst="rect">
            <a:avLst/>
          </a:prstGeom>
        </p:spPr>
        <p:txBody>
          <a:bodyPr lIns="0" rIns="0" tIns="0" bIns="0">
            <a:normAutofit/>
          </a:bodyPr>
          <a:p>
            <a:endParaRPr b="1" lang="en-US" sz="3000" spc="-1" strike="noStrike">
              <a:latin typeface="Arial"/>
            </a:endParaRPr>
          </a:p>
        </p:txBody>
      </p:sp>
      <p:sp>
        <p:nvSpPr>
          <p:cNvPr id="62" name="PlaceHolder 3"/>
          <p:cNvSpPr>
            <a:spLocks noGrp="1"/>
          </p:cNvSpPr>
          <p:nvPr>
            <p:ph type="body"/>
          </p:nvPr>
        </p:nvSpPr>
        <p:spPr>
          <a:xfrm>
            <a:off x="5086800" y="1005840"/>
            <a:ext cx="4426920" cy="5212080"/>
          </a:xfrm>
          <a:prstGeom prst="rect">
            <a:avLst/>
          </a:prstGeom>
        </p:spPr>
        <p:txBody>
          <a:bodyPr lIns="0" rIns="0" tIns="0" bIns="0">
            <a:normAutofit/>
          </a:bodyPr>
          <a:p>
            <a:endParaRPr b="1" lang="en-US" sz="30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365760" y="182880"/>
            <a:ext cx="9071640" cy="613080"/>
          </a:xfrm>
          <a:prstGeom prst="rect">
            <a:avLst/>
          </a:prstGeom>
        </p:spPr>
        <p:txBody>
          <a:bodyPr lIns="0" rIns="0" tIns="0" bIns="0" anchor="ctr"/>
          <a:p>
            <a:endParaRPr b="1" lang="en-US" sz="3600" spc="-1" strike="noStrike">
              <a:solidFill>
                <a:srgbClr val="0066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365760" y="182880"/>
            <a:ext cx="9071640" cy="2843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65760" y="182880"/>
            <a:ext cx="9071640" cy="613080"/>
          </a:xfrm>
          <a:prstGeom prst="rect">
            <a:avLst/>
          </a:prstGeom>
        </p:spPr>
        <p:txBody>
          <a:bodyPr lIns="0" rIns="0" tIns="0" bIns="0" anchor="ctr"/>
          <a:p>
            <a:endParaRPr b="1" lang="en-US" sz="3600" spc="-1" strike="noStrike">
              <a:solidFill>
                <a:srgbClr val="0066ff"/>
              </a:solidFill>
              <a:latin typeface="Arial"/>
            </a:endParaRPr>
          </a:p>
        </p:txBody>
      </p:sp>
      <p:sp>
        <p:nvSpPr>
          <p:cNvPr id="66" name="PlaceHolder 2"/>
          <p:cNvSpPr>
            <a:spLocks noGrp="1"/>
          </p:cNvSpPr>
          <p:nvPr>
            <p:ph type="body"/>
          </p:nvPr>
        </p:nvSpPr>
        <p:spPr>
          <a:xfrm>
            <a:off x="438120" y="1005840"/>
            <a:ext cx="4426920" cy="2485800"/>
          </a:xfrm>
          <a:prstGeom prst="rect">
            <a:avLst/>
          </a:prstGeom>
        </p:spPr>
        <p:txBody>
          <a:bodyPr lIns="0" rIns="0" tIns="0" bIns="0">
            <a:normAutofit/>
          </a:bodyPr>
          <a:p>
            <a:endParaRPr b="1" lang="en-US" sz="3000" spc="-1" strike="noStrike">
              <a:latin typeface="Arial"/>
            </a:endParaRPr>
          </a:p>
        </p:txBody>
      </p:sp>
      <p:sp>
        <p:nvSpPr>
          <p:cNvPr id="67" name="PlaceHolder 3"/>
          <p:cNvSpPr>
            <a:spLocks noGrp="1"/>
          </p:cNvSpPr>
          <p:nvPr>
            <p:ph type="body"/>
          </p:nvPr>
        </p:nvSpPr>
        <p:spPr>
          <a:xfrm>
            <a:off x="5086800" y="1005840"/>
            <a:ext cx="4426920" cy="5212080"/>
          </a:xfrm>
          <a:prstGeom prst="rect">
            <a:avLst/>
          </a:prstGeom>
        </p:spPr>
        <p:txBody>
          <a:bodyPr lIns="0" rIns="0" tIns="0" bIns="0">
            <a:normAutofit/>
          </a:bodyPr>
          <a:p>
            <a:endParaRPr b="1" lang="en-US" sz="3000" spc="-1" strike="noStrike">
              <a:latin typeface="Arial"/>
            </a:endParaRPr>
          </a:p>
        </p:txBody>
      </p:sp>
      <p:sp>
        <p:nvSpPr>
          <p:cNvPr id="68" name="PlaceHolder 4"/>
          <p:cNvSpPr>
            <a:spLocks noGrp="1"/>
          </p:cNvSpPr>
          <p:nvPr>
            <p:ph type="body"/>
          </p:nvPr>
        </p:nvSpPr>
        <p:spPr>
          <a:xfrm>
            <a:off x="438120" y="3728160"/>
            <a:ext cx="4426920" cy="2485800"/>
          </a:xfrm>
          <a:prstGeom prst="rect">
            <a:avLst/>
          </a:prstGeom>
        </p:spPr>
        <p:txBody>
          <a:bodyPr lIns="0" rIns="0" tIns="0" bIns="0">
            <a:normAutofit/>
          </a:bodyPr>
          <a:p>
            <a:endParaRPr b="1" lang="en-US" sz="30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365760" y="182880"/>
            <a:ext cx="9071640" cy="613080"/>
          </a:xfrm>
          <a:prstGeom prst="rect">
            <a:avLst/>
          </a:prstGeom>
        </p:spPr>
        <p:txBody>
          <a:bodyPr lIns="0" rIns="0" tIns="0" bIns="0" anchor="ctr"/>
          <a:p>
            <a:endParaRPr b="1" lang="en-US" sz="3600" spc="-1" strike="noStrike">
              <a:solidFill>
                <a:srgbClr val="0066ff"/>
              </a:solidFill>
              <a:latin typeface="Arial"/>
            </a:endParaRPr>
          </a:p>
        </p:txBody>
      </p:sp>
      <p:sp>
        <p:nvSpPr>
          <p:cNvPr id="8" name="PlaceHolder 2"/>
          <p:cNvSpPr>
            <a:spLocks noGrp="1"/>
          </p:cNvSpPr>
          <p:nvPr>
            <p:ph type="subTitle"/>
          </p:nvPr>
        </p:nvSpPr>
        <p:spPr>
          <a:xfrm>
            <a:off x="438120" y="1005840"/>
            <a:ext cx="9071640" cy="5212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65760" y="182880"/>
            <a:ext cx="9071640" cy="613080"/>
          </a:xfrm>
          <a:prstGeom prst="rect">
            <a:avLst/>
          </a:prstGeom>
        </p:spPr>
        <p:txBody>
          <a:bodyPr lIns="0" rIns="0" tIns="0" bIns="0" anchor="ctr"/>
          <a:p>
            <a:endParaRPr b="1" lang="en-US" sz="3600" spc="-1" strike="noStrike">
              <a:solidFill>
                <a:srgbClr val="0066ff"/>
              </a:solidFill>
              <a:latin typeface="Arial"/>
            </a:endParaRPr>
          </a:p>
        </p:txBody>
      </p:sp>
      <p:sp>
        <p:nvSpPr>
          <p:cNvPr id="70" name="PlaceHolder 2"/>
          <p:cNvSpPr>
            <a:spLocks noGrp="1"/>
          </p:cNvSpPr>
          <p:nvPr>
            <p:ph type="body"/>
          </p:nvPr>
        </p:nvSpPr>
        <p:spPr>
          <a:xfrm>
            <a:off x="438120" y="1005840"/>
            <a:ext cx="4426920" cy="5212080"/>
          </a:xfrm>
          <a:prstGeom prst="rect">
            <a:avLst/>
          </a:prstGeom>
        </p:spPr>
        <p:txBody>
          <a:bodyPr lIns="0" rIns="0" tIns="0" bIns="0">
            <a:normAutofit/>
          </a:bodyPr>
          <a:p>
            <a:endParaRPr b="1" lang="en-US" sz="3000" spc="-1" strike="noStrike">
              <a:latin typeface="Arial"/>
            </a:endParaRPr>
          </a:p>
        </p:txBody>
      </p:sp>
      <p:sp>
        <p:nvSpPr>
          <p:cNvPr id="71" name="PlaceHolder 3"/>
          <p:cNvSpPr>
            <a:spLocks noGrp="1"/>
          </p:cNvSpPr>
          <p:nvPr>
            <p:ph type="body"/>
          </p:nvPr>
        </p:nvSpPr>
        <p:spPr>
          <a:xfrm>
            <a:off x="5086800" y="1005840"/>
            <a:ext cx="4426920" cy="2485800"/>
          </a:xfrm>
          <a:prstGeom prst="rect">
            <a:avLst/>
          </a:prstGeom>
        </p:spPr>
        <p:txBody>
          <a:bodyPr lIns="0" rIns="0" tIns="0" bIns="0">
            <a:normAutofit/>
          </a:bodyPr>
          <a:p>
            <a:endParaRPr b="1" lang="en-US" sz="3000" spc="-1" strike="noStrike">
              <a:latin typeface="Arial"/>
            </a:endParaRPr>
          </a:p>
        </p:txBody>
      </p:sp>
      <p:sp>
        <p:nvSpPr>
          <p:cNvPr id="72" name="PlaceHolder 4"/>
          <p:cNvSpPr>
            <a:spLocks noGrp="1"/>
          </p:cNvSpPr>
          <p:nvPr>
            <p:ph type="body"/>
          </p:nvPr>
        </p:nvSpPr>
        <p:spPr>
          <a:xfrm>
            <a:off x="5086800" y="3728160"/>
            <a:ext cx="4426920" cy="2485800"/>
          </a:xfrm>
          <a:prstGeom prst="rect">
            <a:avLst/>
          </a:prstGeom>
        </p:spPr>
        <p:txBody>
          <a:bodyPr lIns="0" rIns="0" tIns="0" bIns="0">
            <a:normAutofit/>
          </a:bodyPr>
          <a:p>
            <a:endParaRPr b="1" lang="en-US" sz="30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65760" y="182880"/>
            <a:ext cx="9071640" cy="613080"/>
          </a:xfrm>
          <a:prstGeom prst="rect">
            <a:avLst/>
          </a:prstGeom>
        </p:spPr>
        <p:txBody>
          <a:bodyPr lIns="0" rIns="0" tIns="0" bIns="0" anchor="ctr"/>
          <a:p>
            <a:endParaRPr b="1" lang="en-US" sz="3600" spc="-1" strike="noStrike">
              <a:solidFill>
                <a:srgbClr val="0066ff"/>
              </a:solidFill>
              <a:latin typeface="Arial"/>
            </a:endParaRPr>
          </a:p>
        </p:txBody>
      </p:sp>
      <p:sp>
        <p:nvSpPr>
          <p:cNvPr id="74" name="PlaceHolder 2"/>
          <p:cNvSpPr>
            <a:spLocks noGrp="1"/>
          </p:cNvSpPr>
          <p:nvPr>
            <p:ph type="body"/>
          </p:nvPr>
        </p:nvSpPr>
        <p:spPr>
          <a:xfrm>
            <a:off x="438120" y="1005840"/>
            <a:ext cx="4426920" cy="2485800"/>
          </a:xfrm>
          <a:prstGeom prst="rect">
            <a:avLst/>
          </a:prstGeom>
        </p:spPr>
        <p:txBody>
          <a:bodyPr lIns="0" rIns="0" tIns="0" bIns="0">
            <a:normAutofit/>
          </a:bodyPr>
          <a:p>
            <a:endParaRPr b="1" lang="en-US" sz="3000" spc="-1" strike="noStrike">
              <a:latin typeface="Arial"/>
            </a:endParaRPr>
          </a:p>
        </p:txBody>
      </p:sp>
      <p:sp>
        <p:nvSpPr>
          <p:cNvPr id="75" name="PlaceHolder 3"/>
          <p:cNvSpPr>
            <a:spLocks noGrp="1"/>
          </p:cNvSpPr>
          <p:nvPr>
            <p:ph type="body"/>
          </p:nvPr>
        </p:nvSpPr>
        <p:spPr>
          <a:xfrm>
            <a:off x="5086800" y="1005840"/>
            <a:ext cx="4426920" cy="2485800"/>
          </a:xfrm>
          <a:prstGeom prst="rect">
            <a:avLst/>
          </a:prstGeom>
        </p:spPr>
        <p:txBody>
          <a:bodyPr lIns="0" rIns="0" tIns="0" bIns="0">
            <a:normAutofit/>
          </a:bodyPr>
          <a:p>
            <a:endParaRPr b="1" lang="en-US" sz="3000" spc="-1" strike="noStrike">
              <a:latin typeface="Arial"/>
            </a:endParaRPr>
          </a:p>
        </p:txBody>
      </p:sp>
      <p:sp>
        <p:nvSpPr>
          <p:cNvPr id="76" name="PlaceHolder 4"/>
          <p:cNvSpPr>
            <a:spLocks noGrp="1"/>
          </p:cNvSpPr>
          <p:nvPr>
            <p:ph type="body"/>
          </p:nvPr>
        </p:nvSpPr>
        <p:spPr>
          <a:xfrm>
            <a:off x="438120" y="3728160"/>
            <a:ext cx="9071640" cy="2485800"/>
          </a:xfrm>
          <a:prstGeom prst="rect">
            <a:avLst/>
          </a:prstGeom>
        </p:spPr>
        <p:txBody>
          <a:bodyPr lIns="0" rIns="0" tIns="0" bIns="0">
            <a:normAutofit/>
          </a:bodyPr>
          <a:p>
            <a:endParaRPr b="1" lang="en-US" sz="30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365760" y="182880"/>
            <a:ext cx="9071640" cy="613080"/>
          </a:xfrm>
          <a:prstGeom prst="rect">
            <a:avLst/>
          </a:prstGeom>
        </p:spPr>
        <p:txBody>
          <a:bodyPr lIns="0" rIns="0" tIns="0" bIns="0" anchor="ctr"/>
          <a:p>
            <a:endParaRPr b="1" lang="en-US" sz="3600" spc="-1" strike="noStrike">
              <a:solidFill>
                <a:srgbClr val="0066ff"/>
              </a:solidFill>
              <a:latin typeface="Arial"/>
            </a:endParaRPr>
          </a:p>
        </p:txBody>
      </p:sp>
      <p:sp>
        <p:nvSpPr>
          <p:cNvPr id="78" name="PlaceHolder 2"/>
          <p:cNvSpPr>
            <a:spLocks noGrp="1"/>
          </p:cNvSpPr>
          <p:nvPr>
            <p:ph type="body"/>
          </p:nvPr>
        </p:nvSpPr>
        <p:spPr>
          <a:xfrm>
            <a:off x="438120" y="1005840"/>
            <a:ext cx="9071640" cy="2485800"/>
          </a:xfrm>
          <a:prstGeom prst="rect">
            <a:avLst/>
          </a:prstGeom>
        </p:spPr>
        <p:txBody>
          <a:bodyPr lIns="0" rIns="0" tIns="0" bIns="0">
            <a:normAutofit/>
          </a:bodyPr>
          <a:p>
            <a:endParaRPr b="1" lang="en-US" sz="3000" spc="-1" strike="noStrike">
              <a:latin typeface="Arial"/>
            </a:endParaRPr>
          </a:p>
        </p:txBody>
      </p:sp>
      <p:sp>
        <p:nvSpPr>
          <p:cNvPr id="79" name="PlaceHolder 3"/>
          <p:cNvSpPr>
            <a:spLocks noGrp="1"/>
          </p:cNvSpPr>
          <p:nvPr>
            <p:ph type="body"/>
          </p:nvPr>
        </p:nvSpPr>
        <p:spPr>
          <a:xfrm>
            <a:off x="438120" y="3728160"/>
            <a:ext cx="9071640" cy="2485800"/>
          </a:xfrm>
          <a:prstGeom prst="rect">
            <a:avLst/>
          </a:prstGeom>
        </p:spPr>
        <p:txBody>
          <a:bodyPr lIns="0" rIns="0" tIns="0" bIns="0">
            <a:normAutofit/>
          </a:bodyPr>
          <a:p>
            <a:endParaRPr b="1" lang="en-US" sz="30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65760" y="182880"/>
            <a:ext cx="9071640" cy="613080"/>
          </a:xfrm>
          <a:prstGeom prst="rect">
            <a:avLst/>
          </a:prstGeom>
        </p:spPr>
        <p:txBody>
          <a:bodyPr lIns="0" rIns="0" tIns="0" bIns="0" anchor="ctr"/>
          <a:p>
            <a:endParaRPr b="1" lang="en-US" sz="3600" spc="-1" strike="noStrike">
              <a:solidFill>
                <a:srgbClr val="0066ff"/>
              </a:solidFill>
              <a:latin typeface="Arial"/>
            </a:endParaRPr>
          </a:p>
        </p:txBody>
      </p:sp>
      <p:sp>
        <p:nvSpPr>
          <p:cNvPr id="81" name="PlaceHolder 2"/>
          <p:cNvSpPr>
            <a:spLocks noGrp="1"/>
          </p:cNvSpPr>
          <p:nvPr>
            <p:ph type="body"/>
          </p:nvPr>
        </p:nvSpPr>
        <p:spPr>
          <a:xfrm>
            <a:off x="438120" y="1005840"/>
            <a:ext cx="4426920" cy="2485800"/>
          </a:xfrm>
          <a:prstGeom prst="rect">
            <a:avLst/>
          </a:prstGeom>
        </p:spPr>
        <p:txBody>
          <a:bodyPr lIns="0" rIns="0" tIns="0" bIns="0">
            <a:normAutofit/>
          </a:bodyPr>
          <a:p>
            <a:endParaRPr b="1" lang="en-US" sz="3000" spc="-1" strike="noStrike">
              <a:latin typeface="Arial"/>
            </a:endParaRPr>
          </a:p>
        </p:txBody>
      </p:sp>
      <p:sp>
        <p:nvSpPr>
          <p:cNvPr id="82" name="PlaceHolder 3"/>
          <p:cNvSpPr>
            <a:spLocks noGrp="1"/>
          </p:cNvSpPr>
          <p:nvPr>
            <p:ph type="body"/>
          </p:nvPr>
        </p:nvSpPr>
        <p:spPr>
          <a:xfrm>
            <a:off x="5086800" y="1005840"/>
            <a:ext cx="4426920" cy="2485800"/>
          </a:xfrm>
          <a:prstGeom prst="rect">
            <a:avLst/>
          </a:prstGeom>
        </p:spPr>
        <p:txBody>
          <a:bodyPr lIns="0" rIns="0" tIns="0" bIns="0">
            <a:normAutofit/>
          </a:bodyPr>
          <a:p>
            <a:endParaRPr b="1" lang="en-US" sz="3000" spc="-1" strike="noStrike">
              <a:latin typeface="Arial"/>
            </a:endParaRPr>
          </a:p>
        </p:txBody>
      </p:sp>
      <p:sp>
        <p:nvSpPr>
          <p:cNvPr id="83" name="PlaceHolder 4"/>
          <p:cNvSpPr>
            <a:spLocks noGrp="1"/>
          </p:cNvSpPr>
          <p:nvPr>
            <p:ph type="body"/>
          </p:nvPr>
        </p:nvSpPr>
        <p:spPr>
          <a:xfrm>
            <a:off x="438120" y="3728160"/>
            <a:ext cx="4426920" cy="2485800"/>
          </a:xfrm>
          <a:prstGeom prst="rect">
            <a:avLst/>
          </a:prstGeom>
        </p:spPr>
        <p:txBody>
          <a:bodyPr lIns="0" rIns="0" tIns="0" bIns="0">
            <a:normAutofit/>
          </a:bodyPr>
          <a:p>
            <a:endParaRPr b="1" lang="en-US" sz="3000" spc="-1" strike="noStrike">
              <a:latin typeface="Arial"/>
            </a:endParaRPr>
          </a:p>
        </p:txBody>
      </p:sp>
      <p:sp>
        <p:nvSpPr>
          <p:cNvPr id="84" name="PlaceHolder 5"/>
          <p:cNvSpPr>
            <a:spLocks noGrp="1"/>
          </p:cNvSpPr>
          <p:nvPr>
            <p:ph type="body"/>
          </p:nvPr>
        </p:nvSpPr>
        <p:spPr>
          <a:xfrm>
            <a:off x="5086800" y="3728160"/>
            <a:ext cx="4426920" cy="2485800"/>
          </a:xfrm>
          <a:prstGeom prst="rect">
            <a:avLst/>
          </a:prstGeom>
        </p:spPr>
        <p:txBody>
          <a:bodyPr lIns="0" rIns="0" tIns="0" bIns="0">
            <a:normAutofit/>
          </a:bodyPr>
          <a:p>
            <a:endParaRPr b="1" lang="en-US" sz="30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365760" y="182880"/>
            <a:ext cx="9071640" cy="613080"/>
          </a:xfrm>
          <a:prstGeom prst="rect">
            <a:avLst/>
          </a:prstGeom>
        </p:spPr>
        <p:txBody>
          <a:bodyPr lIns="0" rIns="0" tIns="0" bIns="0" anchor="ctr"/>
          <a:p>
            <a:endParaRPr b="1" lang="en-US" sz="3600" spc="-1" strike="noStrike">
              <a:solidFill>
                <a:srgbClr val="0066ff"/>
              </a:solidFill>
              <a:latin typeface="Arial"/>
            </a:endParaRPr>
          </a:p>
        </p:txBody>
      </p:sp>
      <p:sp>
        <p:nvSpPr>
          <p:cNvPr id="86" name="PlaceHolder 2"/>
          <p:cNvSpPr>
            <a:spLocks noGrp="1"/>
          </p:cNvSpPr>
          <p:nvPr>
            <p:ph type="body"/>
          </p:nvPr>
        </p:nvSpPr>
        <p:spPr>
          <a:xfrm>
            <a:off x="438120" y="1005840"/>
            <a:ext cx="2920680" cy="2485800"/>
          </a:xfrm>
          <a:prstGeom prst="rect">
            <a:avLst/>
          </a:prstGeom>
        </p:spPr>
        <p:txBody>
          <a:bodyPr lIns="0" rIns="0" tIns="0" bIns="0">
            <a:normAutofit/>
          </a:bodyPr>
          <a:p>
            <a:endParaRPr b="1" lang="en-US" sz="3000" spc="-1" strike="noStrike">
              <a:latin typeface="Arial"/>
            </a:endParaRPr>
          </a:p>
        </p:txBody>
      </p:sp>
      <p:sp>
        <p:nvSpPr>
          <p:cNvPr id="87" name="PlaceHolder 3"/>
          <p:cNvSpPr>
            <a:spLocks noGrp="1"/>
          </p:cNvSpPr>
          <p:nvPr>
            <p:ph type="body"/>
          </p:nvPr>
        </p:nvSpPr>
        <p:spPr>
          <a:xfrm>
            <a:off x="3505320" y="1005840"/>
            <a:ext cx="2920680" cy="2485800"/>
          </a:xfrm>
          <a:prstGeom prst="rect">
            <a:avLst/>
          </a:prstGeom>
        </p:spPr>
        <p:txBody>
          <a:bodyPr lIns="0" rIns="0" tIns="0" bIns="0">
            <a:normAutofit/>
          </a:bodyPr>
          <a:p>
            <a:endParaRPr b="1" lang="en-US" sz="3000" spc="-1" strike="noStrike">
              <a:latin typeface="Arial"/>
            </a:endParaRPr>
          </a:p>
        </p:txBody>
      </p:sp>
      <p:sp>
        <p:nvSpPr>
          <p:cNvPr id="88" name="PlaceHolder 4"/>
          <p:cNvSpPr>
            <a:spLocks noGrp="1"/>
          </p:cNvSpPr>
          <p:nvPr>
            <p:ph type="body"/>
          </p:nvPr>
        </p:nvSpPr>
        <p:spPr>
          <a:xfrm>
            <a:off x="6572160" y="1005840"/>
            <a:ext cx="2920680" cy="2485800"/>
          </a:xfrm>
          <a:prstGeom prst="rect">
            <a:avLst/>
          </a:prstGeom>
        </p:spPr>
        <p:txBody>
          <a:bodyPr lIns="0" rIns="0" tIns="0" bIns="0">
            <a:normAutofit/>
          </a:bodyPr>
          <a:p>
            <a:endParaRPr b="1" lang="en-US" sz="3000" spc="-1" strike="noStrike">
              <a:latin typeface="Arial"/>
            </a:endParaRPr>
          </a:p>
        </p:txBody>
      </p:sp>
      <p:sp>
        <p:nvSpPr>
          <p:cNvPr id="89" name="PlaceHolder 5"/>
          <p:cNvSpPr>
            <a:spLocks noGrp="1"/>
          </p:cNvSpPr>
          <p:nvPr>
            <p:ph type="body"/>
          </p:nvPr>
        </p:nvSpPr>
        <p:spPr>
          <a:xfrm>
            <a:off x="438120" y="3728160"/>
            <a:ext cx="2920680" cy="2485800"/>
          </a:xfrm>
          <a:prstGeom prst="rect">
            <a:avLst/>
          </a:prstGeom>
        </p:spPr>
        <p:txBody>
          <a:bodyPr lIns="0" rIns="0" tIns="0" bIns="0">
            <a:normAutofit/>
          </a:bodyPr>
          <a:p>
            <a:endParaRPr b="1" lang="en-US" sz="3000" spc="-1" strike="noStrike">
              <a:latin typeface="Arial"/>
            </a:endParaRPr>
          </a:p>
        </p:txBody>
      </p:sp>
      <p:sp>
        <p:nvSpPr>
          <p:cNvPr id="90" name="PlaceHolder 6"/>
          <p:cNvSpPr>
            <a:spLocks noGrp="1"/>
          </p:cNvSpPr>
          <p:nvPr>
            <p:ph type="body"/>
          </p:nvPr>
        </p:nvSpPr>
        <p:spPr>
          <a:xfrm>
            <a:off x="3505320" y="3728160"/>
            <a:ext cx="2920680" cy="2485800"/>
          </a:xfrm>
          <a:prstGeom prst="rect">
            <a:avLst/>
          </a:prstGeom>
        </p:spPr>
        <p:txBody>
          <a:bodyPr lIns="0" rIns="0" tIns="0" bIns="0">
            <a:normAutofit/>
          </a:bodyPr>
          <a:p>
            <a:endParaRPr b="1" lang="en-US" sz="3000" spc="-1" strike="noStrike">
              <a:latin typeface="Arial"/>
            </a:endParaRPr>
          </a:p>
        </p:txBody>
      </p:sp>
      <p:sp>
        <p:nvSpPr>
          <p:cNvPr id="91" name="PlaceHolder 7"/>
          <p:cNvSpPr>
            <a:spLocks noGrp="1"/>
          </p:cNvSpPr>
          <p:nvPr>
            <p:ph type="body"/>
          </p:nvPr>
        </p:nvSpPr>
        <p:spPr>
          <a:xfrm>
            <a:off x="6572160" y="3728160"/>
            <a:ext cx="2920680" cy="2485800"/>
          </a:xfrm>
          <a:prstGeom prst="rect">
            <a:avLst/>
          </a:prstGeom>
        </p:spPr>
        <p:txBody>
          <a:bodyPr lIns="0" rIns="0" tIns="0" bIns="0">
            <a:normAutofit/>
          </a:bodyPr>
          <a:p>
            <a:endParaRPr b="1" lang="en-US" sz="30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365760" y="182880"/>
            <a:ext cx="9071640" cy="613080"/>
          </a:xfrm>
          <a:prstGeom prst="rect">
            <a:avLst/>
          </a:prstGeom>
        </p:spPr>
        <p:txBody>
          <a:bodyPr lIns="0" rIns="0" tIns="0" bIns="0" anchor="ctr"/>
          <a:p>
            <a:endParaRPr b="1" lang="en-US" sz="3600" spc="-1" strike="noStrike">
              <a:solidFill>
                <a:srgbClr val="0066ff"/>
              </a:solidFill>
              <a:latin typeface="Arial"/>
            </a:endParaRPr>
          </a:p>
        </p:txBody>
      </p:sp>
      <p:sp>
        <p:nvSpPr>
          <p:cNvPr id="99" name="PlaceHolder 2"/>
          <p:cNvSpPr>
            <a:spLocks noGrp="1"/>
          </p:cNvSpPr>
          <p:nvPr>
            <p:ph type="subTitle"/>
          </p:nvPr>
        </p:nvSpPr>
        <p:spPr>
          <a:xfrm>
            <a:off x="438120" y="1005840"/>
            <a:ext cx="9071640" cy="5212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365760" y="182880"/>
            <a:ext cx="9071640" cy="613080"/>
          </a:xfrm>
          <a:prstGeom prst="rect">
            <a:avLst/>
          </a:prstGeom>
        </p:spPr>
        <p:txBody>
          <a:bodyPr lIns="0" rIns="0" tIns="0" bIns="0" anchor="ctr"/>
          <a:p>
            <a:endParaRPr b="1" lang="en-US" sz="3600" spc="-1" strike="noStrike">
              <a:solidFill>
                <a:srgbClr val="0066ff"/>
              </a:solidFill>
              <a:latin typeface="Arial"/>
            </a:endParaRPr>
          </a:p>
        </p:txBody>
      </p:sp>
      <p:sp>
        <p:nvSpPr>
          <p:cNvPr id="101" name="PlaceHolder 2"/>
          <p:cNvSpPr>
            <a:spLocks noGrp="1"/>
          </p:cNvSpPr>
          <p:nvPr>
            <p:ph type="body"/>
          </p:nvPr>
        </p:nvSpPr>
        <p:spPr>
          <a:xfrm>
            <a:off x="438120" y="1005840"/>
            <a:ext cx="9071640" cy="5212080"/>
          </a:xfrm>
          <a:prstGeom prst="rect">
            <a:avLst/>
          </a:prstGeom>
        </p:spPr>
        <p:txBody>
          <a:bodyPr lIns="0" rIns="0" tIns="0" bIns="0">
            <a:normAutofit/>
          </a:bodyPr>
          <a:p>
            <a:endParaRPr b="1" lang="en-US" sz="30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65760" y="182880"/>
            <a:ext cx="9071640" cy="613080"/>
          </a:xfrm>
          <a:prstGeom prst="rect">
            <a:avLst/>
          </a:prstGeom>
        </p:spPr>
        <p:txBody>
          <a:bodyPr lIns="0" rIns="0" tIns="0" bIns="0" anchor="ctr"/>
          <a:p>
            <a:endParaRPr b="1" lang="en-US" sz="3600" spc="-1" strike="noStrike">
              <a:solidFill>
                <a:srgbClr val="0066ff"/>
              </a:solidFill>
              <a:latin typeface="Arial"/>
            </a:endParaRPr>
          </a:p>
        </p:txBody>
      </p:sp>
      <p:sp>
        <p:nvSpPr>
          <p:cNvPr id="103" name="PlaceHolder 2"/>
          <p:cNvSpPr>
            <a:spLocks noGrp="1"/>
          </p:cNvSpPr>
          <p:nvPr>
            <p:ph type="body"/>
          </p:nvPr>
        </p:nvSpPr>
        <p:spPr>
          <a:xfrm>
            <a:off x="438120" y="1005840"/>
            <a:ext cx="4426920" cy="5212080"/>
          </a:xfrm>
          <a:prstGeom prst="rect">
            <a:avLst/>
          </a:prstGeom>
        </p:spPr>
        <p:txBody>
          <a:bodyPr lIns="0" rIns="0" tIns="0" bIns="0">
            <a:normAutofit/>
          </a:bodyPr>
          <a:p>
            <a:endParaRPr b="1" lang="en-US" sz="3000" spc="-1" strike="noStrike">
              <a:latin typeface="Arial"/>
            </a:endParaRPr>
          </a:p>
        </p:txBody>
      </p:sp>
      <p:sp>
        <p:nvSpPr>
          <p:cNvPr id="104" name="PlaceHolder 3"/>
          <p:cNvSpPr>
            <a:spLocks noGrp="1"/>
          </p:cNvSpPr>
          <p:nvPr>
            <p:ph type="body"/>
          </p:nvPr>
        </p:nvSpPr>
        <p:spPr>
          <a:xfrm>
            <a:off x="5086800" y="1005840"/>
            <a:ext cx="4426920" cy="5212080"/>
          </a:xfrm>
          <a:prstGeom prst="rect">
            <a:avLst/>
          </a:prstGeom>
        </p:spPr>
        <p:txBody>
          <a:bodyPr lIns="0" rIns="0" tIns="0" bIns="0">
            <a:normAutofit/>
          </a:bodyPr>
          <a:p>
            <a:endParaRPr b="1" lang="en-US" sz="30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365760" y="182880"/>
            <a:ext cx="9071640" cy="613080"/>
          </a:xfrm>
          <a:prstGeom prst="rect">
            <a:avLst/>
          </a:prstGeom>
        </p:spPr>
        <p:txBody>
          <a:bodyPr lIns="0" rIns="0" tIns="0" bIns="0" anchor="ctr"/>
          <a:p>
            <a:endParaRPr b="1" lang="en-US" sz="3600" spc="-1" strike="noStrike">
              <a:solidFill>
                <a:srgbClr val="0066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65760" y="182880"/>
            <a:ext cx="9071640" cy="613080"/>
          </a:xfrm>
          <a:prstGeom prst="rect">
            <a:avLst/>
          </a:prstGeom>
        </p:spPr>
        <p:txBody>
          <a:bodyPr lIns="0" rIns="0" tIns="0" bIns="0" anchor="ctr"/>
          <a:p>
            <a:endParaRPr b="1" lang="en-US" sz="3600" spc="-1" strike="noStrike">
              <a:solidFill>
                <a:srgbClr val="0066ff"/>
              </a:solidFill>
              <a:latin typeface="Arial"/>
            </a:endParaRPr>
          </a:p>
        </p:txBody>
      </p:sp>
      <p:sp>
        <p:nvSpPr>
          <p:cNvPr id="10" name="PlaceHolder 2"/>
          <p:cNvSpPr>
            <a:spLocks noGrp="1"/>
          </p:cNvSpPr>
          <p:nvPr>
            <p:ph type="body"/>
          </p:nvPr>
        </p:nvSpPr>
        <p:spPr>
          <a:xfrm>
            <a:off x="438120" y="1005840"/>
            <a:ext cx="9071640" cy="5212080"/>
          </a:xfrm>
          <a:prstGeom prst="rect">
            <a:avLst/>
          </a:prstGeom>
        </p:spPr>
        <p:txBody>
          <a:bodyPr lIns="0" rIns="0" tIns="0" bIns="0">
            <a:normAutofit/>
          </a:bodyPr>
          <a:p>
            <a:endParaRPr b="1" lang="en-US" sz="30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365760" y="182880"/>
            <a:ext cx="9071640" cy="2843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365760" y="182880"/>
            <a:ext cx="9071640" cy="613080"/>
          </a:xfrm>
          <a:prstGeom prst="rect">
            <a:avLst/>
          </a:prstGeom>
        </p:spPr>
        <p:txBody>
          <a:bodyPr lIns="0" rIns="0" tIns="0" bIns="0" anchor="ctr"/>
          <a:p>
            <a:endParaRPr b="1" lang="en-US" sz="3600" spc="-1" strike="noStrike">
              <a:solidFill>
                <a:srgbClr val="0066ff"/>
              </a:solidFill>
              <a:latin typeface="Arial"/>
            </a:endParaRPr>
          </a:p>
        </p:txBody>
      </p:sp>
      <p:sp>
        <p:nvSpPr>
          <p:cNvPr id="108" name="PlaceHolder 2"/>
          <p:cNvSpPr>
            <a:spLocks noGrp="1"/>
          </p:cNvSpPr>
          <p:nvPr>
            <p:ph type="body"/>
          </p:nvPr>
        </p:nvSpPr>
        <p:spPr>
          <a:xfrm>
            <a:off x="438120" y="1005840"/>
            <a:ext cx="4426920" cy="2485800"/>
          </a:xfrm>
          <a:prstGeom prst="rect">
            <a:avLst/>
          </a:prstGeom>
        </p:spPr>
        <p:txBody>
          <a:bodyPr lIns="0" rIns="0" tIns="0" bIns="0">
            <a:normAutofit/>
          </a:bodyPr>
          <a:p>
            <a:endParaRPr b="1" lang="en-US" sz="3000" spc="-1" strike="noStrike">
              <a:latin typeface="Arial"/>
            </a:endParaRPr>
          </a:p>
        </p:txBody>
      </p:sp>
      <p:sp>
        <p:nvSpPr>
          <p:cNvPr id="109" name="PlaceHolder 3"/>
          <p:cNvSpPr>
            <a:spLocks noGrp="1"/>
          </p:cNvSpPr>
          <p:nvPr>
            <p:ph type="body"/>
          </p:nvPr>
        </p:nvSpPr>
        <p:spPr>
          <a:xfrm>
            <a:off x="5086800" y="1005840"/>
            <a:ext cx="4426920" cy="5212080"/>
          </a:xfrm>
          <a:prstGeom prst="rect">
            <a:avLst/>
          </a:prstGeom>
        </p:spPr>
        <p:txBody>
          <a:bodyPr lIns="0" rIns="0" tIns="0" bIns="0">
            <a:normAutofit/>
          </a:bodyPr>
          <a:p>
            <a:endParaRPr b="1" lang="en-US" sz="3000" spc="-1" strike="noStrike">
              <a:latin typeface="Arial"/>
            </a:endParaRPr>
          </a:p>
        </p:txBody>
      </p:sp>
      <p:sp>
        <p:nvSpPr>
          <p:cNvPr id="110" name="PlaceHolder 4"/>
          <p:cNvSpPr>
            <a:spLocks noGrp="1"/>
          </p:cNvSpPr>
          <p:nvPr>
            <p:ph type="body"/>
          </p:nvPr>
        </p:nvSpPr>
        <p:spPr>
          <a:xfrm>
            <a:off x="438120" y="3728160"/>
            <a:ext cx="4426920" cy="2485800"/>
          </a:xfrm>
          <a:prstGeom prst="rect">
            <a:avLst/>
          </a:prstGeom>
        </p:spPr>
        <p:txBody>
          <a:bodyPr lIns="0" rIns="0" tIns="0" bIns="0">
            <a:normAutofit/>
          </a:bodyPr>
          <a:p>
            <a:endParaRPr b="1" lang="en-US" sz="30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365760" y="182880"/>
            <a:ext cx="9071640" cy="613080"/>
          </a:xfrm>
          <a:prstGeom prst="rect">
            <a:avLst/>
          </a:prstGeom>
        </p:spPr>
        <p:txBody>
          <a:bodyPr lIns="0" rIns="0" tIns="0" bIns="0" anchor="ctr"/>
          <a:p>
            <a:endParaRPr b="1" lang="en-US" sz="3600" spc="-1" strike="noStrike">
              <a:solidFill>
                <a:srgbClr val="0066ff"/>
              </a:solidFill>
              <a:latin typeface="Arial"/>
            </a:endParaRPr>
          </a:p>
        </p:txBody>
      </p:sp>
      <p:sp>
        <p:nvSpPr>
          <p:cNvPr id="112" name="PlaceHolder 2"/>
          <p:cNvSpPr>
            <a:spLocks noGrp="1"/>
          </p:cNvSpPr>
          <p:nvPr>
            <p:ph type="body"/>
          </p:nvPr>
        </p:nvSpPr>
        <p:spPr>
          <a:xfrm>
            <a:off x="438120" y="1005840"/>
            <a:ext cx="4426920" cy="5212080"/>
          </a:xfrm>
          <a:prstGeom prst="rect">
            <a:avLst/>
          </a:prstGeom>
        </p:spPr>
        <p:txBody>
          <a:bodyPr lIns="0" rIns="0" tIns="0" bIns="0">
            <a:normAutofit/>
          </a:bodyPr>
          <a:p>
            <a:endParaRPr b="1" lang="en-US" sz="3000" spc="-1" strike="noStrike">
              <a:latin typeface="Arial"/>
            </a:endParaRPr>
          </a:p>
        </p:txBody>
      </p:sp>
      <p:sp>
        <p:nvSpPr>
          <p:cNvPr id="113" name="PlaceHolder 3"/>
          <p:cNvSpPr>
            <a:spLocks noGrp="1"/>
          </p:cNvSpPr>
          <p:nvPr>
            <p:ph type="body"/>
          </p:nvPr>
        </p:nvSpPr>
        <p:spPr>
          <a:xfrm>
            <a:off x="5086800" y="1005840"/>
            <a:ext cx="4426920" cy="2485800"/>
          </a:xfrm>
          <a:prstGeom prst="rect">
            <a:avLst/>
          </a:prstGeom>
        </p:spPr>
        <p:txBody>
          <a:bodyPr lIns="0" rIns="0" tIns="0" bIns="0">
            <a:normAutofit/>
          </a:bodyPr>
          <a:p>
            <a:endParaRPr b="1" lang="en-US" sz="3000" spc="-1" strike="noStrike">
              <a:latin typeface="Arial"/>
            </a:endParaRPr>
          </a:p>
        </p:txBody>
      </p:sp>
      <p:sp>
        <p:nvSpPr>
          <p:cNvPr id="114" name="PlaceHolder 4"/>
          <p:cNvSpPr>
            <a:spLocks noGrp="1"/>
          </p:cNvSpPr>
          <p:nvPr>
            <p:ph type="body"/>
          </p:nvPr>
        </p:nvSpPr>
        <p:spPr>
          <a:xfrm>
            <a:off x="5086800" y="3728160"/>
            <a:ext cx="4426920" cy="2485800"/>
          </a:xfrm>
          <a:prstGeom prst="rect">
            <a:avLst/>
          </a:prstGeom>
        </p:spPr>
        <p:txBody>
          <a:bodyPr lIns="0" rIns="0" tIns="0" bIns="0">
            <a:normAutofit/>
          </a:bodyPr>
          <a:p>
            <a:endParaRPr b="1" lang="en-US" sz="30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365760" y="182880"/>
            <a:ext cx="9071640" cy="613080"/>
          </a:xfrm>
          <a:prstGeom prst="rect">
            <a:avLst/>
          </a:prstGeom>
        </p:spPr>
        <p:txBody>
          <a:bodyPr lIns="0" rIns="0" tIns="0" bIns="0" anchor="ctr"/>
          <a:p>
            <a:endParaRPr b="1" lang="en-US" sz="3600" spc="-1" strike="noStrike">
              <a:solidFill>
                <a:srgbClr val="0066ff"/>
              </a:solidFill>
              <a:latin typeface="Arial"/>
            </a:endParaRPr>
          </a:p>
        </p:txBody>
      </p:sp>
      <p:sp>
        <p:nvSpPr>
          <p:cNvPr id="116" name="PlaceHolder 2"/>
          <p:cNvSpPr>
            <a:spLocks noGrp="1"/>
          </p:cNvSpPr>
          <p:nvPr>
            <p:ph type="body"/>
          </p:nvPr>
        </p:nvSpPr>
        <p:spPr>
          <a:xfrm>
            <a:off x="438120" y="1005840"/>
            <a:ext cx="4426920" cy="2485800"/>
          </a:xfrm>
          <a:prstGeom prst="rect">
            <a:avLst/>
          </a:prstGeom>
        </p:spPr>
        <p:txBody>
          <a:bodyPr lIns="0" rIns="0" tIns="0" bIns="0">
            <a:normAutofit/>
          </a:bodyPr>
          <a:p>
            <a:endParaRPr b="1" lang="en-US" sz="3000" spc="-1" strike="noStrike">
              <a:latin typeface="Arial"/>
            </a:endParaRPr>
          </a:p>
        </p:txBody>
      </p:sp>
      <p:sp>
        <p:nvSpPr>
          <p:cNvPr id="117" name="PlaceHolder 3"/>
          <p:cNvSpPr>
            <a:spLocks noGrp="1"/>
          </p:cNvSpPr>
          <p:nvPr>
            <p:ph type="body"/>
          </p:nvPr>
        </p:nvSpPr>
        <p:spPr>
          <a:xfrm>
            <a:off x="5086800" y="1005840"/>
            <a:ext cx="4426920" cy="2485800"/>
          </a:xfrm>
          <a:prstGeom prst="rect">
            <a:avLst/>
          </a:prstGeom>
        </p:spPr>
        <p:txBody>
          <a:bodyPr lIns="0" rIns="0" tIns="0" bIns="0">
            <a:normAutofit/>
          </a:bodyPr>
          <a:p>
            <a:endParaRPr b="1" lang="en-US" sz="3000" spc="-1" strike="noStrike">
              <a:latin typeface="Arial"/>
            </a:endParaRPr>
          </a:p>
        </p:txBody>
      </p:sp>
      <p:sp>
        <p:nvSpPr>
          <p:cNvPr id="118" name="PlaceHolder 4"/>
          <p:cNvSpPr>
            <a:spLocks noGrp="1"/>
          </p:cNvSpPr>
          <p:nvPr>
            <p:ph type="body"/>
          </p:nvPr>
        </p:nvSpPr>
        <p:spPr>
          <a:xfrm>
            <a:off x="438120" y="3728160"/>
            <a:ext cx="9071640" cy="2485800"/>
          </a:xfrm>
          <a:prstGeom prst="rect">
            <a:avLst/>
          </a:prstGeom>
        </p:spPr>
        <p:txBody>
          <a:bodyPr lIns="0" rIns="0" tIns="0" bIns="0">
            <a:normAutofit/>
          </a:bodyPr>
          <a:p>
            <a:endParaRPr b="1" lang="en-US" sz="30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365760" y="182880"/>
            <a:ext cx="9071640" cy="613080"/>
          </a:xfrm>
          <a:prstGeom prst="rect">
            <a:avLst/>
          </a:prstGeom>
        </p:spPr>
        <p:txBody>
          <a:bodyPr lIns="0" rIns="0" tIns="0" bIns="0" anchor="ctr"/>
          <a:p>
            <a:endParaRPr b="1" lang="en-US" sz="3600" spc="-1" strike="noStrike">
              <a:solidFill>
                <a:srgbClr val="0066ff"/>
              </a:solidFill>
              <a:latin typeface="Arial"/>
            </a:endParaRPr>
          </a:p>
        </p:txBody>
      </p:sp>
      <p:sp>
        <p:nvSpPr>
          <p:cNvPr id="120" name="PlaceHolder 2"/>
          <p:cNvSpPr>
            <a:spLocks noGrp="1"/>
          </p:cNvSpPr>
          <p:nvPr>
            <p:ph type="body"/>
          </p:nvPr>
        </p:nvSpPr>
        <p:spPr>
          <a:xfrm>
            <a:off x="438120" y="1005840"/>
            <a:ext cx="9071640" cy="2485800"/>
          </a:xfrm>
          <a:prstGeom prst="rect">
            <a:avLst/>
          </a:prstGeom>
        </p:spPr>
        <p:txBody>
          <a:bodyPr lIns="0" rIns="0" tIns="0" bIns="0">
            <a:normAutofit/>
          </a:bodyPr>
          <a:p>
            <a:endParaRPr b="1" lang="en-US" sz="3000" spc="-1" strike="noStrike">
              <a:latin typeface="Arial"/>
            </a:endParaRPr>
          </a:p>
        </p:txBody>
      </p:sp>
      <p:sp>
        <p:nvSpPr>
          <p:cNvPr id="121" name="PlaceHolder 3"/>
          <p:cNvSpPr>
            <a:spLocks noGrp="1"/>
          </p:cNvSpPr>
          <p:nvPr>
            <p:ph type="body"/>
          </p:nvPr>
        </p:nvSpPr>
        <p:spPr>
          <a:xfrm>
            <a:off x="438120" y="3728160"/>
            <a:ext cx="9071640" cy="2485800"/>
          </a:xfrm>
          <a:prstGeom prst="rect">
            <a:avLst/>
          </a:prstGeom>
        </p:spPr>
        <p:txBody>
          <a:bodyPr lIns="0" rIns="0" tIns="0" bIns="0">
            <a:normAutofit/>
          </a:bodyPr>
          <a:p>
            <a:endParaRPr b="1" lang="en-US" sz="30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365760" y="182880"/>
            <a:ext cx="9071640" cy="613080"/>
          </a:xfrm>
          <a:prstGeom prst="rect">
            <a:avLst/>
          </a:prstGeom>
        </p:spPr>
        <p:txBody>
          <a:bodyPr lIns="0" rIns="0" tIns="0" bIns="0" anchor="ctr"/>
          <a:p>
            <a:endParaRPr b="1" lang="en-US" sz="3600" spc="-1" strike="noStrike">
              <a:solidFill>
                <a:srgbClr val="0066ff"/>
              </a:solidFill>
              <a:latin typeface="Arial"/>
            </a:endParaRPr>
          </a:p>
        </p:txBody>
      </p:sp>
      <p:sp>
        <p:nvSpPr>
          <p:cNvPr id="123" name="PlaceHolder 2"/>
          <p:cNvSpPr>
            <a:spLocks noGrp="1"/>
          </p:cNvSpPr>
          <p:nvPr>
            <p:ph type="body"/>
          </p:nvPr>
        </p:nvSpPr>
        <p:spPr>
          <a:xfrm>
            <a:off x="438120" y="1005840"/>
            <a:ext cx="4426920" cy="2485800"/>
          </a:xfrm>
          <a:prstGeom prst="rect">
            <a:avLst/>
          </a:prstGeom>
        </p:spPr>
        <p:txBody>
          <a:bodyPr lIns="0" rIns="0" tIns="0" bIns="0">
            <a:normAutofit/>
          </a:bodyPr>
          <a:p>
            <a:endParaRPr b="1" lang="en-US" sz="3000" spc="-1" strike="noStrike">
              <a:latin typeface="Arial"/>
            </a:endParaRPr>
          </a:p>
        </p:txBody>
      </p:sp>
      <p:sp>
        <p:nvSpPr>
          <p:cNvPr id="124" name="PlaceHolder 3"/>
          <p:cNvSpPr>
            <a:spLocks noGrp="1"/>
          </p:cNvSpPr>
          <p:nvPr>
            <p:ph type="body"/>
          </p:nvPr>
        </p:nvSpPr>
        <p:spPr>
          <a:xfrm>
            <a:off x="5086800" y="1005840"/>
            <a:ext cx="4426920" cy="2485800"/>
          </a:xfrm>
          <a:prstGeom prst="rect">
            <a:avLst/>
          </a:prstGeom>
        </p:spPr>
        <p:txBody>
          <a:bodyPr lIns="0" rIns="0" tIns="0" bIns="0">
            <a:normAutofit/>
          </a:bodyPr>
          <a:p>
            <a:endParaRPr b="1" lang="en-US" sz="3000" spc="-1" strike="noStrike">
              <a:latin typeface="Arial"/>
            </a:endParaRPr>
          </a:p>
        </p:txBody>
      </p:sp>
      <p:sp>
        <p:nvSpPr>
          <p:cNvPr id="125" name="PlaceHolder 4"/>
          <p:cNvSpPr>
            <a:spLocks noGrp="1"/>
          </p:cNvSpPr>
          <p:nvPr>
            <p:ph type="body"/>
          </p:nvPr>
        </p:nvSpPr>
        <p:spPr>
          <a:xfrm>
            <a:off x="438120" y="3728160"/>
            <a:ext cx="4426920" cy="2485800"/>
          </a:xfrm>
          <a:prstGeom prst="rect">
            <a:avLst/>
          </a:prstGeom>
        </p:spPr>
        <p:txBody>
          <a:bodyPr lIns="0" rIns="0" tIns="0" bIns="0">
            <a:normAutofit/>
          </a:bodyPr>
          <a:p>
            <a:endParaRPr b="1" lang="en-US" sz="3000" spc="-1" strike="noStrike">
              <a:latin typeface="Arial"/>
            </a:endParaRPr>
          </a:p>
        </p:txBody>
      </p:sp>
      <p:sp>
        <p:nvSpPr>
          <p:cNvPr id="126" name="PlaceHolder 5"/>
          <p:cNvSpPr>
            <a:spLocks noGrp="1"/>
          </p:cNvSpPr>
          <p:nvPr>
            <p:ph type="body"/>
          </p:nvPr>
        </p:nvSpPr>
        <p:spPr>
          <a:xfrm>
            <a:off x="5086800" y="3728160"/>
            <a:ext cx="4426920" cy="2485800"/>
          </a:xfrm>
          <a:prstGeom prst="rect">
            <a:avLst/>
          </a:prstGeom>
        </p:spPr>
        <p:txBody>
          <a:bodyPr lIns="0" rIns="0" tIns="0" bIns="0">
            <a:normAutofit/>
          </a:bodyPr>
          <a:p>
            <a:endParaRPr b="1" lang="en-US" sz="30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365760" y="182880"/>
            <a:ext cx="9071640" cy="613080"/>
          </a:xfrm>
          <a:prstGeom prst="rect">
            <a:avLst/>
          </a:prstGeom>
        </p:spPr>
        <p:txBody>
          <a:bodyPr lIns="0" rIns="0" tIns="0" bIns="0" anchor="ctr"/>
          <a:p>
            <a:endParaRPr b="1" lang="en-US" sz="3600" spc="-1" strike="noStrike">
              <a:solidFill>
                <a:srgbClr val="0066ff"/>
              </a:solidFill>
              <a:latin typeface="Arial"/>
            </a:endParaRPr>
          </a:p>
        </p:txBody>
      </p:sp>
      <p:sp>
        <p:nvSpPr>
          <p:cNvPr id="128" name="PlaceHolder 2"/>
          <p:cNvSpPr>
            <a:spLocks noGrp="1"/>
          </p:cNvSpPr>
          <p:nvPr>
            <p:ph type="body"/>
          </p:nvPr>
        </p:nvSpPr>
        <p:spPr>
          <a:xfrm>
            <a:off x="438120" y="1005840"/>
            <a:ext cx="2920680" cy="2485800"/>
          </a:xfrm>
          <a:prstGeom prst="rect">
            <a:avLst/>
          </a:prstGeom>
        </p:spPr>
        <p:txBody>
          <a:bodyPr lIns="0" rIns="0" tIns="0" bIns="0">
            <a:normAutofit/>
          </a:bodyPr>
          <a:p>
            <a:endParaRPr b="1" lang="en-US" sz="3000" spc="-1" strike="noStrike">
              <a:latin typeface="Arial"/>
            </a:endParaRPr>
          </a:p>
        </p:txBody>
      </p:sp>
      <p:sp>
        <p:nvSpPr>
          <p:cNvPr id="129" name="PlaceHolder 3"/>
          <p:cNvSpPr>
            <a:spLocks noGrp="1"/>
          </p:cNvSpPr>
          <p:nvPr>
            <p:ph type="body"/>
          </p:nvPr>
        </p:nvSpPr>
        <p:spPr>
          <a:xfrm>
            <a:off x="3505320" y="1005840"/>
            <a:ext cx="2920680" cy="2485800"/>
          </a:xfrm>
          <a:prstGeom prst="rect">
            <a:avLst/>
          </a:prstGeom>
        </p:spPr>
        <p:txBody>
          <a:bodyPr lIns="0" rIns="0" tIns="0" bIns="0">
            <a:normAutofit/>
          </a:bodyPr>
          <a:p>
            <a:endParaRPr b="1" lang="en-US" sz="3000" spc="-1" strike="noStrike">
              <a:latin typeface="Arial"/>
            </a:endParaRPr>
          </a:p>
        </p:txBody>
      </p:sp>
      <p:sp>
        <p:nvSpPr>
          <p:cNvPr id="130" name="PlaceHolder 4"/>
          <p:cNvSpPr>
            <a:spLocks noGrp="1"/>
          </p:cNvSpPr>
          <p:nvPr>
            <p:ph type="body"/>
          </p:nvPr>
        </p:nvSpPr>
        <p:spPr>
          <a:xfrm>
            <a:off x="6572160" y="1005840"/>
            <a:ext cx="2920680" cy="2485800"/>
          </a:xfrm>
          <a:prstGeom prst="rect">
            <a:avLst/>
          </a:prstGeom>
        </p:spPr>
        <p:txBody>
          <a:bodyPr lIns="0" rIns="0" tIns="0" bIns="0">
            <a:normAutofit/>
          </a:bodyPr>
          <a:p>
            <a:endParaRPr b="1" lang="en-US" sz="3000" spc="-1" strike="noStrike">
              <a:latin typeface="Arial"/>
            </a:endParaRPr>
          </a:p>
        </p:txBody>
      </p:sp>
      <p:sp>
        <p:nvSpPr>
          <p:cNvPr id="131" name="PlaceHolder 5"/>
          <p:cNvSpPr>
            <a:spLocks noGrp="1"/>
          </p:cNvSpPr>
          <p:nvPr>
            <p:ph type="body"/>
          </p:nvPr>
        </p:nvSpPr>
        <p:spPr>
          <a:xfrm>
            <a:off x="438120" y="3728160"/>
            <a:ext cx="2920680" cy="2485800"/>
          </a:xfrm>
          <a:prstGeom prst="rect">
            <a:avLst/>
          </a:prstGeom>
        </p:spPr>
        <p:txBody>
          <a:bodyPr lIns="0" rIns="0" tIns="0" bIns="0">
            <a:normAutofit/>
          </a:bodyPr>
          <a:p>
            <a:endParaRPr b="1" lang="en-US" sz="3000" spc="-1" strike="noStrike">
              <a:latin typeface="Arial"/>
            </a:endParaRPr>
          </a:p>
        </p:txBody>
      </p:sp>
      <p:sp>
        <p:nvSpPr>
          <p:cNvPr id="132" name="PlaceHolder 6"/>
          <p:cNvSpPr>
            <a:spLocks noGrp="1"/>
          </p:cNvSpPr>
          <p:nvPr>
            <p:ph type="body"/>
          </p:nvPr>
        </p:nvSpPr>
        <p:spPr>
          <a:xfrm>
            <a:off x="3505320" y="3728160"/>
            <a:ext cx="2920680" cy="2485800"/>
          </a:xfrm>
          <a:prstGeom prst="rect">
            <a:avLst/>
          </a:prstGeom>
        </p:spPr>
        <p:txBody>
          <a:bodyPr lIns="0" rIns="0" tIns="0" bIns="0">
            <a:normAutofit/>
          </a:bodyPr>
          <a:p>
            <a:endParaRPr b="1" lang="en-US" sz="3000" spc="-1" strike="noStrike">
              <a:latin typeface="Arial"/>
            </a:endParaRPr>
          </a:p>
        </p:txBody>
      </p:sp>
      <p:sp>
        <p:nvSpPr>
          <p:cNvPr id="133" name="PlaceHolder 7"/>
          <p:cNvSpPr>
            <a:spLocks noGrp="1"/>
          </p:cNvSpPr>
          <p:nvPr>
            <p:ph type="body"/>
          </p:nvPr>
        </p:nvSpPr>
        <p:spPr>
          <a:xfrm>
            <a:off x="6572160" y="3728160"/>
            <a:ext cx="2920680" cy="2485800"/>
          </a:xfrm>
          <a:prstGeom prst="rect">
            <a:avLst/>
          </a:prstGeom>
        </p:spPr>
        <p:txBody>
          <a:bodyPr lIns="0" rIns="0" tIns="0" bIns="0">
            <a:normAutofit/>
          </a:bodyPr>
          <a:p>
            <a:endParaRPr b="1" lang="en-US" sz="30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65760" y="182880"/>
            <a:ext cx="9071640" cy="613080"/>
          </a:xfrm>
          <a:prstGeom prst="rect">
            <a:avLst/>
          </a:prstGeom>
        </p:spPr>
        <p:txBody>
          <a:bodyPr lIns="0" rIns="0" tIns="0" bIns="0" anchor="ctr"/>
          <a:p>
            <a:endParaRPr b="1" lang="en-US" sz="3600" spc="-1" strike="noStrike">
              <a:solidFill>
                <a:srgbClr val="0066ff"/>
              </a:solidFill>
              <a:latin typeface="Arial"/>
            </a:endParaRPr>
          </a:p>
        </p:txBody>
      </p:sp>
      <p:sp>
        <p:nvSpPr>
          <p:cNvPr id="12" name="PlaceHolder 2"/>
          <p:cNvSpPr>
            <a:spLocks noGrp="1"/>
          </p:cNvSpPr>
          <p:nvPr>
            <p:ph type="body"/>
          </p:nvPr>
        </p:nvSpPr>
        <p:spPr>
          <a:xfrm>
            <a:off x="438120" y="1005840"/>
            <a:ext cx="4426920" cy="5212080"/>
          </a:xfrm>
          <a:prstGeom prst="rect">
            <a:avLst/>
          </a:prstGeom>
        </p:spPr>
        <p:txBody>
          <a:bodyPr lIns="0" rIns="0" tIns="0" bIns="0">
            <a:normAutofit/>
          </a:bodyPr>
          <a:p>
            <a:endParaRPr b="1" lang="en-US" sz="3000" spc="-1" strike="noStrike">
              <a:latin typeface="Arial"/>
            </a:endParaRPr>
          </a:p>
        </p:txBody>
      </p:sp>
      <p:sp>
        <p:nvSpPr>
          <p:cNvPr id="13" name="PlaceHolder 3"/>
          <p:cNvSpPr>
            <a:spLocks noGrp="1"/>
          </p:cNvSpPr>
          <p:nvPr>
            <p:ph type="body"/>
          </p:nvPr>
        </p:nvSpPr>
        <p:spPr>
          <a:xfrm>
            <a:off x="5086800" y="1005840"/>
            <a:ext cx="4426920" cy="5212080"/>
          </a:xfrm>
          <a:prstGeom prst="rect">
            <a:avLst/>
          </a:prstGeom>
        </p:spPr>
        <p:txBody>
          <a:bodyPr lIns="0" rIns="0" tIns="0" bIns="0">
            <a:normAutofit/>
          </a:bodyPr>
          <a:p>
            <a:endParaRPr b="1" lang="en-US" sz="30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365760" y="182880"/>
            <a:ext cx="9071640" cy="613080"/>
          </a:xfrm>
          <a:prstGeom prst="rect">
            <a:avLst/>
          </a:prstGeom>
        </p:spPr>
        <p:txBody>
          <a:bodyPr lIns="0" rIns="0" tIns="0" bIns="0" anchor="ctr"/>
          <a:p>
            <a:endParaRPr b="1" lang="en-US" sz="3600" spc="-1" strike="noStrike">
              <a:solidFill>
                <a:srgbClr val="0066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365760" y="182880"/>
            <a:ext cx="9071640" cy="2843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65760" y="182880"/>
            <a:ext cx="9071640" cy="613080"/>
          </a:xfrm>
          <a:prstGeom prst="rect">
            <a:avLst/>
          </a:prstGeom>
        </p:spPr>
        <p:txBody>
          <a:bodyPr lIns="0" rIns="0" tIns="0" bIns="0" anchor="ctr"/>
          <a:p>
            <a:endParaRPr b="1" lang="en-US" sz="3600" spc="-1" strike="noStrike">
              <a:solidFill>
                <a:srgbClr val="0066ff"/>
              </a:solidFill>
              <a:latin typeface="Arial"/>
            </a:endParaRPr>
          </a:p>
        </p:txBody>
      </p:sp>
      <p:sp>
        <p:nvSpPr>
          <p:cNvPr id="17" name="PlaceHolder 2"/>
          <p:cNvSpPr>
            <a:spLocks noGrp="1"/>
          </p:cNvSpPr>
          <p:nvPr>
            <p:ph type="body"/>
          </p:nvPr>
        </p:nvSpPr>
        <p:spPr>
          <a:xfrm>
            <a:off x="438120" y="1005840"/>
            <a:ext cx="4426920" cy="2485800"/>
          </a:xfrm>
          <a:prstGeom prst="rect">
            <a:avLst/>
          </a:prstGeom>
        </p:spPr>
        <p:txBody>
          <a:bodyPr lIns="0" rIns="0" tIns="0" bIns="0">
            <a:normAutofit/>
          </a:bodyPr>
          <a:p>
            <a:endParaRPr b="1" lang="en-US" sz="3000" spc="-1" strike="noStrike">
              <a:latin typeface="Arial"/>
            </a:endParaRPr>
          </a:p>
        </p:txBody>
      </p:sp>
      <p:sp>
        <p:nvSpPr>
          <p:cNvPr id="18" name="PlaceHolder 3"/>
          <p:cNvSpPr>
            <a:spLocks noGrp="1"/>
          </p:cNvSpPr>
          <p:nvPr>
            <p:ph type="body"/>
          </p:nvPr>
        </p:nvSpPr>
        <p:spPr>
          <a:xfrm>
            <a:off x="5086800" y="1005840"/>
            <a:ext cx="4426920" cy="5212080"/>
          </a:xfrm>
          <a:prstGeom prst="rect">
            <a:avLst/>
          </a:prstGeom>
        </p:spPr>
        <p:txBody>
          <a:bodyPr lIns="0" rIns="0" tIns="0" bIns="0">
            <a:normAutofit/>
          </a:bodyPr>
          <a:p>
            <a:endParaRPr b="1" lang="en-US" sz="3000" spc="-1" strike="noStrike">
              <a:latin typeface="Arial"/>
            </a:endParaRPr>
          </a:p>
        </p:txBody>
      </p:sp>
      <p:sp>
        <p:nvSpPr>
          <p:cNvPr id="19" name="PlaceHolder 4"/>
          <p:cNvSpPr>
            <a:spLocks noGrp="1"/>
          </p:cNvSpPr>
          <p:nvPr>
            <p:ph type="body"/>
          </p:nvPr>
        </p:nvSpPr>
        <p:spPr>
          <a:xfrm>
            <a:off x="438120" y="3728160"/>
            <a:ext cx="4426920" cy="2485800"/>
          </a:xfrm>
          <a:prstGeom prst="rect">
            <a:avLst/>
          </a:prstGeom>
        </p:spPr>
        <p:txBody>
          <a:bodyPr lIns="0" rIns="0" tIns="0" bIns="0">
            <a:normAutofit/>
          </a:bodyPr>
          <a:p>
            <a:endParaRPr b="1" lang="en-US" sz="30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65760" y="182880"/>
            <a:ext cx="9071640" cy="613080"/>
          </a:xfrm>
          <a:prstGeom prst="rect">
            <a:avLst/>
          </a:prstGeom>
        </p:spPr>
        <p:txBody>
          <a:bodyPr lIns="0" rIns="0" tIns="0" bIns="0" anchor="ctr"/>
          <a:p>
            <a:endParaRPr b="1" lang="en-US" sz="3600" spc="-1" strike="noStrike">
              <a:solidFill>
                <a:srgbClr val="0066ff"/>
              </a:solidFill>
              <a:latin typeface="Arial"/>
            </a:endParaRPr>
          </a:p>
        </p:txBody>
      </p:sp>
      <p:sp>
        <p:nvSpPr>
          <p:cNvPr id="21" name="PlaceHolder 2"/>
          <p:cNvSpPr>
            <a:spLocks noGrp="1"/>
          </p:cNvSpPr>
          <p:nvPr>
            <p:ph type="body"/>
          </p:nvPr>
        </p:nvSpPr>
        <p:spPr>
          <a:xfrm>
            <a:off x="438120" y="1005840"/>
            <a:ext cx="4426920" cy="5212080"/>
          </a:xfrm>
          <a:prstGeom prst="rect">
            <a:avLst/>
          </a:prstGeom>
        </p:spPr>
        <p:txBody>
          <a:bodyPr lIns="0" rIns="0" tIns="0" bIns="0">
            <a:normAutofit/>
          </a:bodyPr>
          <a:p>
            <a:endParaRPr b="1" lang="en-US" sz="3000" spc="-1" strike="noStrike">
              <a:latin typeface="Arial"/>
            </a:endParaRPr>
          </a:p>
        </p:txBody>
      </p:sp>
      <p:sp>
        <p:nvSpPr>
          <p:cNvPr id="22" name="PlaceHolder 3"/>
          <p:cNvSpPr>
            <a:spLocks noGrp="1"/>
          </p:cNvSpPr>
          <p:nvPr>
            <p:ph type="body"/>
          </p:nvPr>
        </p:nvSpPr>
        <p:spPr>
          <a:xfrm>
            <a:off x="5086800" y="1005840"/>
            <a:ext cx="4426920" cy="2485800"/>
          </a:xfrm>
          <a:prstGeom prst="rect">
            <a:avLst/>
          </a:prstGeom>
        </p:spPr>
        <p:txBody>
          <a:bodyPr lIns="0" rIns="0" tIns="0" bIns="0">
            <a:normAutofit/>
          </a:bodyPr>
          <a:p>
            <a:endParaRPr b="1" lang="en-US" sz="3000" spc="-1" strike="noStrike">
              <a:latin typeface="Arial"/>
            </a:endParaRPr>
          </a:p>
        </p:txBody>
      </p:sp>
      <p:sp>
        <p:nvSpPr>
          <p:cNvPr id="23" name="PlaceHolder 4"/>
          <p:cNvSpPr>
            <a:spLocks noGrp="1"/>
          </p:cNvSpPr>
          <p:nvPr>
            <p:ph type="body"/>
          </p:nvPr>
        </p:nvSpPr>
        <p:spPr>
          <a:xfrm>
            <a:off x="5086800" y="3728160"/>
            <a:ext cx="4426920" cy="2485800"/>
          </a:xfrm>
          <a:prstGeom prst="rect">
            <a:avLst/>
          </a:prstGeom>
        </p:spPr>
        <p:txBody>
          <a:bodyPr lIns="0" rIns="0" tIns="0" bIns="0">
            <a:normAutofit/>
          </a:bodyPr>
          <a:p>
            <a:endParaRPr b="1" lang="en-US" sz="30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65760" y="182880"/>
            <a:ext cx="9071640" cy="613080"/>
          </a:xfrm>
          <a:prstGeom prst="rect">
            <a:avLst/>
          </a:prstGeom>
        </p:spPr>
        <p:txBody>
          <a:bodyPr lIns="0" rIns="0" tIns="0" bIns="0" anchor="ctr"/>
          <a:p>
            <a:endParaRPr b="1" lang="en-US" sz="3600" spc="-1" strike="noStrike">
              <a:solidFill>
                <a:srgbClr val="0066ff"/>
              </a:solidFill>
              <a:latin typeface="Arial"/>
            </a:endParaRPr>
          </a:p>
        </p:txBody>
      </p:sp>
      <p:sp>
        <p:nvSpPr>
          <p:cNvPr id="25" name="PlaceHolder 2"/>
          <p:cNvSpPr>
            <a:spLocks noGrp="1"/>
          </p:cNvSpPr>
          <p:nvPr>
            <p:ph type="body"/>
          </p:nvPr>
        </p:nvSpPr>
        <p:spPr>
          <a:xfrm>
            <a:off x="438120" y="1005840"/>
            <a:ext cx="4426920" cy="2485800"/>
          </a:xfrm>
          <a:prstGeom prst="rect">
            <a:avLst/>
          </a:prstGeom>
        </p:spPr>
        <p:txBody>
          <a:bodyPr lIns="0" rIns="0" tIns="0" bIns="0">
            <a:normAutofit/>
          </a:bodyPr>
          <a:p>
            <a:endParaRPr b="1" lang="en-US" sz="3000" spc="-1" strike="noStrike">
              <a:latin typeface="Arial"/>
            </a:endParaRPr>
          </a:p>
        </p:txBody>
      </p:sp>
      <p:sp>
        <p:nvSpPr>
          <p:cNvPr id="26" name="PlaceHolder 3"/>
          <p:cNvSpPr>
            <a:spLocks noGrp="1"/>
          </p:cNvSpPr>
          <p:nvPr>
            <p:ph type="body"/>
          </p:nvPr>
        </p:nvSpPr>
        <p:spPr>
          <a:xfrm>
            <a:off x="5086800" y="1005840"/>
            <a:ext cx="4426920" cy="2485800"/>
          </a:xfrm>
          <a:prstGeom prst="rect">
            <a:avLst/>
          </a:prstGeom>
        </p:spPr>
        <p:txBody>
          <a:bodyPr lIns="0" rIns="0" tIns="0" bIns="0">
            <a:normAutofit/>
          </a:bodyPr>
          <a:p>
            <a:endParaRPr b="1" lang="en-US" sz="3000" spc="-1" strike="noStrike">
              <a:latin typeface="Arial"/>
            </a:endParaRPr>
          </a:p>
        </p:txBody>
      </p:sp>
      <p:sp>
        <p:nvSpPr>
          <p:cNvPr id="27" name="PlaceHolder 4"/>
          <p:cNvSpPr>
            <a:spLocks noGrp="1"/>
          </p:cNvSpPr>
          <p:nvPr>
            <p:ph type="body"/>
          </p:nvPr>
        </p:nvSpPr>
        <p:spPr>
          <a:xfrm>
            <a:off x="438120" y="3728160"/>
            <a:ext cx="9071640" cy="2485800"/>
          </a:xfrm>
          <a:prstGeom prst="rect">
            <a:avLst/>
          </a:prstGeom>
        </p:spPr>
        <p:txBody>
          <a:bodyPr lIns="0" rIns="0" tIns="0" bIns="0">
            <a:normAutofit/>
          </a:bodyPr>
          <a:p>
            <a:endParaRPr b="1" lang="en-US" sz="30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365760" y="182880"/>
            <a:ext cx="9071640" cy="613080"/>
          </a:xfrm>
          <a:prstGeom prst="rect">
            <a:avLst/>
          </a:prstGeom>
        </p:spPr>
        <p:txBody>
          <a:bodyPr lIns="0" rIns="0" tIns="0" bIns="0" anchor="ctr"/>
          <a:p>
            <a:r>
              <a:rPr b="1" lang="en-US" sz="3600" spc="-1" strike="noStrike">
                <a:solidFill>
                  <a:srgbClr val="0066ff"/>
                </a:solidFill>
                <a:latin typeface="Arial"/>
              </a:rPr>
              <a:t>Click to edit the title text format</a:t>
            </a:r>
            <a:endParaRPr b="1" lang="en-US" sz="3600" spc="-1" strike="noStrike">
              <a:solidFill>
                <a:srgbClr val="0066ff"/>
              </a:solidFill>
              <a:latin typeface="Arial"/>
            </a:endParaRPr>
          </a:p>
        </p:txBody>
      </p:sp>
      <p:sp>
        <p:nvSpPr>
          <p:cNvPr id="1" name="PlaceHolder 2"/>
          <p:cNvSpPr>
            <a:spLocks noGrp="1"/>
          </p:cNvSpPr>
          <p:nvPr>
            <p:ph type="body"/>
          </p:nvPr>
        </p:nvSpPr>
        <p:spPr>
          <a:xfrm>
            <a:off x="438120" y="1005840"/>
            <a:ext cx="9071640" cy="5212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1" lang="en-US" sz="3000" spc="-1" strike="noStrike">
                <a:latin typeface="Arial"/>
              </a:rPr>
              <a:t>Click to edit the outline text format</a:t>
            </a:r>
            <a:endParaRPr b="1" lang="en-US" sz="30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432000" y="6887160"/>
            <a:ext cx="1428480" cy="521280"/>
          </a:xfrm>
          <a:prstGeom prst="rect">
            <a:avLst/>
          </a:prstGeom>
        </p:spPr>
        <p:txBody>
          <a:bodyPr lIns="0" rIns="0" tIns="0" bIns="0"/>
          <a:p>
            <a:endParaRPr b="0" lang="en-US" sz="1400" spc="-1" strike="noStrike">
              <a:latin typeface="Times New Roman"/>
            </a:endParaRPr>
          </a:p>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sldNum"/>
          </p:nvPr>
        </p:nvSpPr>
        <p:spPr>
          <a:xfrm>
            <a:off x="3696480" y="6858000"/>
            <a:ext cx="1463040" cy="521280"/>
          </a:xfrm>
          <a:prstGeom prst="rect">
            <a:avLst/>
          </a:prstGeom>
        </p:spPr>
        <p:txBody>
          <a:bodyPr lIns="0" rIns="0" tIns="0" bIns="0"/>
          <a:p>
            <a:pPr algn="r"/>
            <a:endParaRPr b="0" lang="en-US" sz="1400" spc="-1" strike="noStrike">
              <a:latin typeface="Times New Roman"/>
            </a:endParaRPr>
          </a:p>
          <a:p>
            <a:fld id="{3629480A-8D02-46D7-9AF5-8665695B6D70}" type="slidenum">
              <a:rPr b="0" lang="en-US" sz="1400" spc="-1" strike="noStrike">
                <a:latin typeface="Times New Roman"/>
              </a:rPr>
              <a:t>&lt;number&gt;</a:t>
            </a:fld>
            <a:endParaRPr b="0" lang="en-US" sz="1400" spc="-1" strike="noStrike">
              <a:latin typeface="Times New Roman"/>
            </a:endParaRPr>
          </a:p>
        </p:txBody>
      </p:sp>
      <p:sp>
        <p:nvSpPr>
          <p:cNvPr id="4" name="Line 5"/>
          <p:cNvSpPr/>
          <p:nvPr/>
        </p:nvSpPr>
        <p:spPr>
          <a:xfrm>
            <a:off x="300600" y="795960"/>
            <a:ext cx="8569080" cy="360"/>
          </a:xfrm>
          <a:prstGeom prst="line">
            <a:avLst/>
          </a:prstGeom>
          <a:ln w="9360">
            <a:solidFill>
              <a:srgbClr val="000000"/>
            </a:solidFill>
            <a:round/>
          </a:ln>
        </p:spPr>
        <p:style>
          <a:lnRef idx="0"/>
          <a:fillRef idx="0"/>
          <a:effectRef idx="0"/>
          <a:fontRef idx="minor"/>
        </p:style>
      </p:sp>
      <p:pic>
        <p:nvPicPr>
          <p:cNvPr id="5" name="" descr=""/>
          <p:cNvPicPr/>
          <p:nvPr/>
        </p:nvPicPr>
        <p:blipFill>
          <a:blip r:embed="rId2"/>
          <a:stretch/>
        </p:blipFill>
        <p:spPr>
          <a:xfrm>
            <a:off x="6126480" y="6649560"/>
            <a:ext cx="3910320" cy="910440"/>
          </a:xfrm>
          <a:prstGeom prst="rect">
            <a:avLst/>
          </a:prstGeom>
          <a:ln>
            <a:noFill/>
          </a:ln>
        </p:spPr>
      </p:pic>
      <p:sp>
        <p:nvSpPr>
          <p:cNvPr id="6" name="Line 6"/>
          <p:cNvSpPr/>
          <p:nvPr/>
        </p:nvSpPr>
        <p:spPr>
          <a:xfrm>
            <a:off x="493200" y="6855120"/>
            <a:ext cx="9117720" cy="360"/>
          </a:xfrm>
          <a:prstGeom prst="line">
            <a:avLst/>
          </a:prstGeom>
          <a:ln w="9360">
            <a:solidFill>
              <a:srgbClr val="000000"/>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3" name="Grafik 6" descr=""/>
          <p:cNvPicPr/>
          <p:nvPr/>
        </p:nvPicPr>
        <p:blipFill>
          <a:blip r:embed="rId2"/>
          <a:stretch/>
        </p:blipFill>
        <p:spPr>
          <a:xfrm>
            <a:off x="7941240" y="6662160"/>
            <a:ext cx="1961280" cy="897120"/>
          </a:xfrm>
          <a:prstGeom prst="rect">
            <a:avLst/>
          </a:prstGeom>
          <a:ln w="9360">
            <a:noFill/>
          </a:ln>
        </p:spPr>
      </p:pic>
      <p:sp>
        <p:nvSpPr>
          <p:cNvPr id="44" name="CustomShape 1" hidden="1"/>
          <p:cNvSpPr/>
          <p:nvPr/>
        </p:nvSpPr>
        <p:spPr>
          <a:xfrm>
            <a:off x="1238760" y="6864840"/>
            <a:ext cx="4686120" cy="694440"/>
          </a:xfrm>
          <a:prstGeom prst="rect">
            <a:avLst/>
          </a:prstGeom>
          <a:noFill/>
          <a:ln>
            <a:noFill/>
          </a:ln>
        </p:spPr>
        <p:style>
          <a:lnRef idx="0"/>
          <a:fillRef idx="0"/>
          <a:effectRef idx="0"/>
          <a:fontRef idx="minor"/>
        </p:style>
        <p:txBody>
          <a:bodyPr lIns="0" rIns="0" tIns="0" bIns="0"/>
          <a:p>
            <a:pPr>
              <a:lnSpc>
                <a:spcPct val="100000"/>
              </a:lnSpc>
            </a:pPr>
            <a:r>
              <a:rPr b="0" lang="en-US" sz="900" spc="-1" strike="noStrike">
                <a:solidFill>
                  <a:srgbClr val="00549f"/>
                </a:solidFill>
                <a:latin typeface="Arial"/>
              </a:rPr>
              <a:t>Foliensatz 2017 der RWTH Aachen</a:t>
            </a:r>
            <a:endParaRPr b="0" lang="en-US" sz="900" spc="-1" strike="noStrike">
              <a:latin typeface="Arial"/>
            </a:endParaRPr>
          </a:p>
          <a:p>
            <a:pPr>
              <a:lnSpc>
                <a:spcPct val="100000"/>
              </a:lnSpc>
            </a:pPr>
            <a:r>
              <a:rPr b="0" lang="en-US" sz="900" spc="-1" strike="noStrike">
                <a:solidFill>
                  <a:srgbClr val="00549f"/>
                </a:solidFill>
                <a:latin typeface="Arial"/>
              </a:rPr>
              <a:t>Dezernat 6.0 | Abteilung 6.3 | Mai 2017</a:t>
            </a:r>
            <a:endParaRPr b="0" lang="en-US" sz="900" spc="-1" strike="noStrike">
              <a:latin typeface="Arial"/>
            </a:endParaRPr>
          </a:p>
        </p:txBody>
      </p:sp>
      <p:sp>
        <p:nvSpPr>
          <p:cNvPr id="45" name="Line 2"/>
          <p:cNvSpPr/>
          <p:nvPr/>
        </p:nvSpPr>
        <p:spPr>
          <a:xfrm>
            <a:off x="316440" y="897480"/>
            <a:ext cx="9446400" cy="360"/>
          </a:xfrm>
          <a:prstGeom prst="line">
            <a:avLst/>
          </a:prstGeom>
          <a:ln w="6480">
            <a:solidFill>
              <a:srgbClr val="000000"/>
            </a:solidFill>
            <a:miter/>
          </a:ln>
        </p:spPr>
        <p:style>
          <a:lnRef idx="0"/>
          <a:fillRef idx="0"/>
          <a:effectRef idx="0"/>
          <a:fontRef idx="minor"/>
        </p:style>
      </p:sp>
      <p:sp>
        <p:nvSpPr>
          <p:cNvPr id="46" name="Line 3"/>
          <p:cNvSpPr/>
          <p:nvPr/>
        </p:nvSpPr>
        <p:spPr>
          <a:xfrm>
            <a:off x="316440" y="6658200"/>
            <a:ext cx="9446400" cy="360"/>
          </a:xfrm>
          <a:prstGeom prst="line">
            <a:avLst/>
          </a:prstGeom>
          <a:ln w="6480">
            <a:solidFill>
              <a:srgbClr val="000000"/>
            </a:solidFill>
            <a:miter/>
          </a:ln>
        </p:spPr>
        <p:style>
          <a:lnRef idx="0"/>
          <a:fillRef idx="0"/>
          <a:effectRef idx="0"/>
          <a:fontRef idx="minor"/>
        </p:style>
      </p:sp>
      <p:sp>
        <p:nvSpPr>
          <p:cNvPr id="47" name="CustomShape 4" hidden="1"/>
          <p:cNvSpPr/>
          <p:nvPr/>
        </p:nvSpPr>
        <p:spPr>
          <a:xfrm>
            <a:off x="-2475000" y="5965920"/>
            <a:ext cx="2241000" cy="146088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rPr>
              <a:t>Fußzeile anpassen:</a:t>
            </a:r>
            <a:endParaRPr b="0" lang="en-US" sz="1000" spc="-1" strike="noStrike">
              <a:latin typeface="Arial"/>
            </a:endParaRPr>
          </a:p>
          <a:p>
            <a:pPr>
              <a:lnSpc>
                <a:spcPct val="100000"/>
              </a:lnSpc>
            </a:pPr>
            <a:r>
              <a:rPr b="0" lang="en-US" sz="1000" spc="-1" strike="noStrike">
                <a:solidFill>
                  <a:srgbClr val="000000"/>
                </a:solidFill>
                <a:latin typeface="Arial"/>
              </a:rPr>
              <a:t>Zum Anpassen der Fußzeile </a:t>
            </a:r>
            <a:r>
              <a:rPr b="0" lang="en-US" sz="1000" spc="-1" strike="noStrike">
                <a:solidFill>
                  <a:srgbClr val="000000"/>
                </a:solidFill>
                <a:latin typeface="Arial"/>
              </a:rPr>
              <a:t>unter Karteireiter Ansicht &gt; auf </a:t>
            </a:r>
            <a:r>
              <a:rPr b="0" lang="en-US" sz="1000" spc="-1" strike="noStrike">
                <a:solidFill>
                  <a:srgbClr val="000000"/>
                </a:solidFill>
                <a:latin typeface="Arial"/>
              </a:rPr>
              <a:t>Folienmaster klicken. Links in </a:t>
            </a:r>
            <a:r>
              <a:rPr b="0" lang="en-US" sz="1000" spc="-1" strike="noStrike">
                <a:solidFill>
                  <a:srgbClr val="000000"/>
                </a:solidFill>
                <a:latin typeface="Arial"/>
              </a:rPr>
              <a:t>der Übersicht auf die oberste </a:t>
            </a:r>
            <a:r>
              <a:rPr b="0" lang="en-US" sz="1000" spc="-1" strike="noStrike">
                <a:solidFill>
                  <a:srgbClr val="000000"/>
                </a:solidFill>
                <a:latin typeface="Arial"/>
              </a:rPr>
              <a:t>Folie scrollen und dort in die </a:t>
            </a:r>
            <a:r>
              <a:rPr b="0" lang="en-US" sz="1000" spc="-1" strike="noStrike">
                <a:solidFill>
                  <a:srgbClr val="000000"/>
                </a:solidFill>
                <a:latin typeface="Arial"/>
              </a:rPr>
              <a:t>Fußzeile klicken. So wird der </a:t>
            </a:r>
            <a:r>
              <a:rPr b="0" lang="en-US" sz="1000" spc="-1" strike="noStrike">
                <a:solidFill>
                  <a:srgbClr val="000000"/>
                </a:solidFill>
                <a:latin typeface="Arial"/>
              </a:rPr>
              <a:t>Text automatisch auf allen </a:t>
            </a:r>
            <a:r>
              <a:rPr b="0" lang="en-US" sz="1000" spc="-1" strike="noStrike">
                <a:solidFill>
                  <a:srgbClr val="000000"/>
                </a:solidFill>
                <a:latin typeface="Arial"/>
              </a:rPr>
              <a:t>Seiten angepasst.</a:t>
            </a:r>
            <a:endParaRPr b="0" lang="en-US" sz="1000" spc="-1" strike="noStrike">
              <a:latin typeface="Arial"/>
            </a:endParaRPr>
          </a:p>
        </p:txBody>
      </p:sp>
      <p:sp>
        <p:nvSpPr>
          <p:cNvPr id="48" name="CustomShape 5" hidden="1"/>
          <p:cNvSpPr/>
          <p:nvPr/>
        </p:nvSpPr>
        <p:spPr>
          <a:xfrm>
            <a:off x="-2476080" y="558000"/>
            <a:ext cx="2278080" cy="42019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rPr>
              <a:t>Seitenzahlen:</a:t>
            </a:r>
            <a:endParaRPr b="0" lang="en-US" sz="1000" spc="-1" strike="noStrike">
              <a:latin typeface="Arial"/>
            </a:endParaRPr>
          </a:p>
          <a:p>
            <a:pPr>
              <a:lnSpc>
                <a:spcPct val="100000"/>
              </a:lnSpc>
            </a:pPr>
            <a:r>
              <a:rPr b="0" lang="en-US" sz="1000" spc="-1" strike="noStrike">
                <a:solidFill>
                  <a:srgbClr val="000000"/>
                </a:solidFill>
                <a:latin typeface="Arial"/>
              </a:rPr>
              <a:t>Die Seitenanzeige „1 von X“ ist nicht standardmäßig in Powerpoint verfügbar; daher benötigen Sie dazu ein Add-In. Das Add-In kann im Vorlagencenter heruntergeladen werden.</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000" spc="-1" strike="noStrike">
                <a:solidFill>
                  <a:srgbClr val="000000"/>
                </a:solidFill>
                <a:latin typeface="Arial"/>
              </a:rPr>
              <a:t>Aktivieren</a:t>
            </a:r>
            <a:endParaRPr b="0" lang="en-US" sz="1000" spc="-1" strike="noStrike">
              <a:latin typeface="Arial"/>
            </a:endParaRPr>
          </a:p>
          <a:p>
            <a:pPr>
              <a:lnSpc>
                <a:spcPct val="100000"/>
              </a:lnSpc>
            </a:pPr>
            <a:r>
              <a:rPr b="0" lang="en-US" sz="1000" spc="-1" strike="noStrike">
                <a:solidFill>
                  <a:srgbClr val="000000"/>
                </a:solidFill>
                <a:latin typeface="Arial"/>
              </a:rPr>
              <a:t>Nach dem Öffnen der Vorlage, klicken Sie mit einem Doppelklick auf die Datei „RWTH-Addin-Seitenzahlen“, um das Add-In zu aktivieren. Nach dem Schließen von Powerpoint deaktiviert es sich automatisch wieder.</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000" spc="-1" strike="noStrike">
                <a:solidFill>
                  <a:srgbClr val="000000"/>
                </a:solidFill>
                <a:latin typeface="Arial"/>
              </a:rPr>
              <a:t>Erstellen</a:t>
            </a:r>
            <a:endParaRPr b="0" lang="en-US" sz="1000" spc="-1" strike="noStrike">
              <a:latin typeface="Arial"/>
            </a:endParaRPr>
          </a:p>
          <a:p>
            <a:pPr>
              <a:lnSpc>
                <a:spcPct val="100000"/>
              </a:lnSpc>
            </a:pPr>
            <a:r>
              <a:rPr b="0" lang="en-US" sz="1000" spc="-1" strike="noStrike">
                <a:solidFill>
                  <a:srgbClr val="000000"/>
                </a:solidFill>
                <a:latin typeface="Arial"/>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endParaRPr b="0" lang="en-US" sz="1000" spc="-1" strike="noStrike">
              <a:latin typeface="Arial"/>
            </a:endParaRPr>
          </a:p>
          <a:p>
            <a:pPr>
              <a:lnSpc>
                <a:spcPct val="100000"/>
              </a:lnSpc>
            </a:pPr>
            <a:endParaRPr b="0" lang="en-US" sz="1000" spc="-1" strike="noStrike">
              <a:latin typeface="Arial"/>
            </a:endParaRPr>
          </a:p>
        </p:txBody>
      </p:sp>
      <p:sp>
        <p:nvSpPr>
          <p:cNvPr id="49" name="CustomShape 6" hidden="1"/>
          <p:cNvSpPr/>
          <p:nvPr/>
        </p:nvSpPr>
        <p:spPr>
          <a:xfrm>
            <a:off x="10176120" y="558000"/>
            <a:ext cx="2278080" cy="46587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rPr>
              <a:t>Add-In installieren </a:t>
            </a:r>
            <a:endParaRPr b="0" lang="en-US" sz="1000" spc="-1" strike="noStrike">
              <a:latin typeface="Arial"/>
            </a:endParaRPr>
          </a:p>
          <a:p>
            <a:pPr>
              <a:lnSpc>
                <a:spcPct val="100000"/>
              </a:lnSpc>
            </a:pPr>
            <a:r>
              <a:rPr b="0" lang="en-US" sz="1000" spc="-1" strike="noStrike">
                <a:solidFill>
                  <a:srgbClr val="000000"/>
                </a:solidFill>
                <a:latin typeface="Arial"/>
              </a:rPr>
              <a:t>Wenn Sie das Add-In dauerhaft installieren möchten, damit Sie es nicht immer anklicken müssen, gehen Sie wie folgt vor:</a:t>
            </a:r>
            <a:endParaRPr b="0" lang="en-US" sz="1000" spc="-1" strike="noStrike">
              <a:latin typeface="Arial"/>
            </a:endParaRPr>
          </a:p>
          <a:p>
            <a:pPr>
              <a:lnSpc>
                <a:spcPct val="100000"/>
              </a:lnSpc>
            </a:pPr>
            <a:r>
              <a:rPr b="0" lang="en-US" sz="1000" spc="-1" strike="noStrike">
                <a:solidFill>
                  <a:srgbClr val="000000"/>
                </a:solidFill>
                <a:latin typeface="Arial"/>
              </a:rPr>
              <a:t> </a:t>
            </a:r>
            <a:endParaRPr b="0" lang="en-US" sz="1000" spc="-1" strike="noStrike">
              <a:latin typeface="Arial"/>
            </a:endParaRPr>
          </a:p>
          <a:p>
            <a:pPr marL="228600" indent="-228240">
              <a:lnSpc>
                <a:spcPct val="100000"/>
              </a:lnSpc>
              <a:buClr>
                <a:srgbClr val="000000"/>
              </a:buClr>
              <a:buFont typeface="StarSymbol"/>
              <a:buAutoNum type="arabicPeriod"/>
            </a:pPr>
            <a:r>
              <a:rPr b="1" lang="en-US" sz="1000" spc="-1" strike="noStrike">
                <a:solidFill>
                  <a:srgbClr val="000000"/>
                </a:solidFill>
                <a:latin typeface="Arial"/>
              </a:rPr>
              <a:t>Schaltfläche Office</a:t>
            </a:r>
            <a:r>
              <a:rPr b="0" lang="en-US" sz="1000" spc="-1" strike="noStrike">
                <a:solidFill>
                  <a:srgbClr val="000000"/>
                </a:solidFill>
                <a:latin typeface="Arial"/>
              </a:rPr>
              <a:t> (für Office 2007-2010, runder Button oben links) bzw. auf </a:t>
            </a:r>
            <a:r>
              <a:rPr b="1" lang="en-US" sz="1000" spc="-1" strike="noStrike">
                <a:solidFill>
                  <a:srgbClr val="000000"/>
                </a:solidFill>
                <a:latin typeface="Arial"/>
              </a:rPr>
              <a:t>Datei</a:t>
            </a:r>
            <a:r>
              <a:rPr b="0" lang="en-US" sz="1000" spc="-1" strike="noStrike">
                <a:solidFill>
                  <a:srgbClr val="000000"/>
                </a:solidFill>
                <a:latin typeface="Arial"/>
              </a:rPr>
              <a:t> (Office 2013) </a:t>
            </a:r>
            <a:endParaRPr b="0" lang="en-US" sz="1000" spc="-1" strike="noStrike">
              <a:latin typeface="Arial"/>
            </a:endParaRPr>
          </a:p>
          <a:p>
            <a:pPr marL="228600" indent="-228240">
              <a:lnSpc>
                <a:spcPct val="100000"/>
              </a:lnSpc>
              <a:buClr>
                <a:srgbClr val="000000"/>
              </a:buClr>
              <a:buFont typeface="StarSymbol"/>
              <a:buAutoNum type="arabicPeriod"/>
            </a:pPr>
            <a:r>
              <a:rPr b="0" lang="en-US" sz="1000" spc="-1" strike="noStrike">
                <a:solidFill>
                  <a:srgbClr val="000000"/>
                </a:solidFill>
                <a:latin typeface="Arial"/>
              </a:rPr>
              <a:t>„</a:t>
            </a:r>
            <a:r>
              <a:rPr b="1" lang="en-US" sz="1000" spc="-1" strike="noStrike">
                <a:solidFill>
                  <a:srgbClr val="000000"/>
                </a:solidFill>
                <a:latin typeface="Arial"/>
              </a:rPr>
              <a:t>PowerPoint-Optionen</a:t>
            </a:r>
            <a:r>
              <a:rPr b="0" lang="en-US" sz="1000" spc="-1" strike="noStrike">
                <a:solidFill>
                  <a:srgbClr val="000000"/>
                </a:solidFill>
                <a:latin typeface="Arial"/>
              </a:rPr>
              <a:t>“ (für Office 2007-2010, unten rechts) bzw. </a:t>
            </a:r>
            <a:r>
              <a:rPr b="1" lang="en-US" sz="1000" spc="-1" strike="noStrike">
                <a:solidFill>
                  <a:srgbClr val="000000"/>
                </a:solidFill>
                <a:latin typeface="Arial"/>
              </a:rPr>
              <a:t>Optionen</a:t>
            </a:r>
            <a:r>
              <a:rPr b="0" lang="en-US" sz="1000" spc="-1" strike="noStrike">
                <a:solidFill>
                  <a:srgbClr val="000000"/>
                </a:solidFill>
                <a:latin typeface="Arial"/>
              </a:rPr>
              <a:t> (Office 2013) </a:t>
            </a:r>
            <a:endParaRPr b="0" lang="en-US" sz="1000" spc="-1" strike="noStrike">
              <a:latin typeface="Arial"/>
            </a:endParaRPr>
          </a:p>
          <a:p>
            <a:pPr marL="228600" indent="-228240">
              <a:lnSpc>
                <a:spcPct val="100000"/>
              </a:lnSpc>
              <a:buClr>
                <a:srgbClr val="000000"/>
              </a:buClr>
              <a:buFont typeface="StarSymbol"/>
              <a:buAutoNum type="arabicPeriod"/>
            </a:pPr>
            <a:r>
              <a:rPr b="1" lang="en-US" sz="1000" spc="-1" strike="noStrike">
                <a:solidFill>
                  <a:srgbClr val="000000"/>
                </a:solidFill>
                <a:latin typeface="Arial"/>
              </a:rPr>
              <a:t>Add-Ins</a:t>
            </a:r>
            <a:endParaRPr b="0" lang="en-US" sz="1000" spc="-1" strike="noStrike">
              <a:latin typeface="Arial"/>
            </a:endParaRPr>
          </a:p>
          <a:p>
            <a:pPr marL="228600" indent="-228240">
              <a:lnSpc>
                <a:spcPct val="100000"/>
              </a:lnSpc>
              <a:buClr>
                <a:srgbClr val="000000"/>
              </a:buClr>
              <a:buFont typeface="StarSymbol"/>
              <a:buAutoNum type="arabicPeriod"/>
            </a:pPr>
            <a:r>
              <a:rPr b="0" lang="en-US" sz="1000" spc="-1" strike="noStrike">
                <a:solidFill>
                  <a:srgbClr val="000000"/>
                </a:solidFill>
                <a:latin typeface="Arial"/>
              </a:rPr>
              <a:t>wählen Sie ganz unten bei </a:t>
            </a:r>
            <a:r>
              <a:rPr b="1" lang="en-US" sz="1000" spc="-1" strike="noStrike">
                <a:solidFill>
                  <a:srgbClr val="000000"/>
                </a:solidFill>
                <a:latin typeface="Arial"/>
              </a:rPr>
              <a:t>Verwalten:</a:t>
            </a:r>
            <a:r>
              <a:rPr b="0" lang="en-US" sz="1000" spc="-1" strike="noStrike">
                <a:solidFill>
                  <a:srgbClr val="000000"/>
                </a:solidFill>
                <a:latin typeface="Arial"/>
              </a:rPr>
              <a:t> den Punkt </a:t>
            </a:r>
            <a:r>
              <a:rPr b="1" lang="en-US" sz="1000" spc="-1" strike="noStrike">
                <a:solidFill>
                  <a:srgbClr val="000000"/>
                </a:solidFill>
                <a:latin typeface="Arial"/>
              </a:rPr>
              <a:t>PowerPoint-Add Ins</a:t>
            </a:r>
            <a:r>
              <a:rPr b="0" lang="en-US" sz="1000" spc="-1" strike="noStrike">
                <a:solidFill>
                  <a:srgbClr val="000000"/>
                </a:solidFill>
                <a:latin typeface="Arial"/>
              </a:rPr>
              <a:t> und klicken Sie </a:t>
            </a:r>
            <a:r>
              <a:rPr b="1" lang="en-US" sz="1000" spc="-1" strike="noStrike">
                <a:solidFill>
                  <a:srgbClr val="000000"/>
                </a:solidFill>
                <a:latin typeface="Arial"/>
              </a:rPr>
              <a:t>Gehe zu…</a:t>
            </a:r>
            <a:r>
              <a:rPr b="0" lang="en-US" sz="1000" spc="-1" strike="noStrike">
                <a:solidFill>
                  <a:srgbClr val="000000"/>
                </a:solidFill>
                <a:latin typeface="Arial"/>
              </a:rPr>
              <a:t>.</a:t>
            </a:r>
            <a:endParaRPr b="0" lang="en-US" sz="1000" spc="-1" strike="noStrike">
              <a:latin typeface="Arial"/>
            </a:endParaRPr>
          </a:p>
          <a:p>
            <a:pPr marL="228600" indent="-228240">
              <a:lnSpc>
                <a:spcPct val="100000"/>
              </a:lnSpc>
              <a:buClr>
                <a:srgbClr val="000000"/>
              </a:buClr>
              <a:buFont typeface="StarSymbol"/>
              <a:buAutoNum type="arabicPeriod"/>
            </a:pPr>
            <a:r>
              <a:rPr b="0" lang="en-US" sz="1000" spc="-1" strike="noStrike">
                <a:solidFill>
                  <a:srgbClr val="000000"/>
                </a:solidFill>
                <a:latin typeface="Arial"/>
              </a:rPr>
              <a:t>Sollte das RWTH Add In angezeigt werden, entfernen Sie es! Anders ist eine dauerhafte Installierung nicht möglich.</a:t>
            </a:r>
            <a:endParaRPr b="0" lang="en-US" sz="1000" spc="-1" strike="noStrike">
              <a:latin typeface="Arial"/>
            </a:endParaRPr>
          </a:p>
          <a:p>
            <a:pPr marL="228600" indent="-228240">
              <a:lnSpc>
                <a:spcPct val="100000"/>
              </a:lnSpc>
              <a:buClr>
                <a:srgbClr val="000000"/>
              </a:buClr>
              <a:buFont typeface="StarSymbol"/>
              <a:buAutoNum type="arabicPeriod"/>
            </a:pPr>
            <a:r>
              <a:rPr b="0" lang="en-US" sz="1000" spc="-1" strike="noStrike">
                <a:solidFill>
                  <a:srgbClr val="000000"/>
                </a:solidFill>
                <a:latin typeface="Arial"/>
              </a:rPr>
              <a:t>Klicken Sie auf </a:t>
            </a:r>
            <a:r>
              <a:rPr b="1" lang="en-US" sz="1000" spc="-1" strike="noStrike">
                <a:solidFill>
                  <a:srgbClr val="000000"/>
                </a:solidFill>
                <a:latin typeface="Arial"/>
              </a:rPr>
              <a:t>Neu Hinzufügen…</a:t>
            </a:r>
            <a:r>
              <a:rPr b="0" lang="en-US" sz="1000" spc="-1" strike="noStrike">
                <a:solidFill>
                  <a:srgbClr val="000000"/>
                </a:solidFill>
                <a:latin typeface="Arial"/>
              </a:rPr>
              <a:t>, suchen Sie das Add-In auf ihrem PC raus und klicken Sie auf </a:t>
            </a:r>
            <a:r>
              <a:rPr b="1" lang="en-US" sz="1000" spc="-1" strike="noStrike">
                <a:solidFill>
                  <a:srgbClr val="000000"/>
                </a:solidFill>
                <a:latin typeface="Arial"/>
              </a:rPr>
              <a:t>OK</a:t>
            </a:r>
            <a:endParaRPr b="0" lang="en-US" sz="1000" spc="-1" strike="noStrike">
              <a:latin typeface="Arial"/>
            </a:endParaRPr>
          </a:p>
          <a:p>
            <a:pPr marL="228600" indent="-228240">
              <a:lnSpc>
                <a:spcPct val="100000"/>
              </a:lnSpc>
              <a:buClr>
                <a:srgbClr val="000000"/>
              </a:buClr>
              <a:buFont typeface="StarSymbol"/>
              <a:buAutoNum type="arabicPeriod"/>
            </a:pPr>
            <a:r>
              <a:rPr b="0" lang="en-US" sz="1000" spc="-1" strike="noStrike">
                <a:solidFill>
                  <a:srgbClr val="000000"/>
                </a:solidFill>
                <a:latin typeface="Arial"/>
              </a:rPr>
              <a:t>Mit </a:t>
            </a:r>
            <a:r>
              <a:rPr b="1" lang="en-US" sz="1000" spc="-1" strike="noStrike">
                <a:solidFill>
                  <a:srgbClr val="000000"/>
                </a:solidFill>
                <a:latin typeface="Arial"/>
              </a:rPr>
              <a:t>Schließen </a:t>
            </a:r>
            <a:r>
              <a:rPr b="0" lang="en-US" sz="1000" spc="-1" strike="noStrike">
                <a:solidFill>
                  <a:srgbClr val="000000"/>
                </a:solidFill>
                <a:latin typeface="Arial"/>
              </a:rPr>
              <a:t>wird das Add-In dauerhaft gespeichert. Sie können es danach jederzeit wieder entfernen</a:t>
            </a:r>
            <a:endParaRPr b="0" lang="en-US" sz="1000" spc="-1" strike="noStrike">
              <a:latin typeface="Arial"/>
            </a:endParaRPr>
          </a:p>
        </p:txBody>
      </p:sp>
      <p:sp>
        <p:nvSpPr>
          <p:cNvPr id="50" name="CustomShape 7"/>
          <p:cNvSpPr/>
          <p:nvPr/>
        </p:nvSpPr>
        <p:spPr>
          <a:xfrm>
            <a:off x="0" y="0"/>
            <a:ext cx="10079640" cy="2549520"/>
          </a:xfrm>
          <a:prstGeom prst="rect">
            <a:avLst/>
          </a:prstGeom>
          <a:solidFill>
            <a:srgbClr val="00549f"/>
          </a:solidFill>
          <a:ln w="12600">
            <a:noFill/>
          </a:ln>
        </p:spPr>
        <p:style>
          <a:lnRef idx="0"/>
          <a:fillRef idx="0"/>
          <a:effectRef idx="0"/>
          <a:fontRef idx="minor"/>
        </p:style>
      </p:sp>
      <p:sp>
        <p:nvSpPr>
          <p:cNvPr id="51" name="CustomShape 8"/>
          <p:cNvSpPr/>
          <p:nvPr/>
        </p:nvSpPr>
        <p:spPr>
          <a:xfrm>
            <a:off x="-2007000" y="586080"/>
            <a:ext cx="1809360" cy="10040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rPr>
              <a:t>Institutslogo:</a:t>
            </a:r>
            <a:endParaRPr b="0" lang="en-US" sz="1000" spc="-1" strike="noStrike">
              <a:latin typeface="Arial"/>
            </a:endParaRPr>
          </a:p>
          <a:p>
            <a:pPr marL="171360" indent="-171000">
              <a:lnSpc>
                <a:spcPct val="100000"/>
              </a:lnSpc>
              <a:buClr>
                <a:srgbClr val="000000"/>
              </a:buClr>
              <a:buFont typeface="StarSymbol"/>
              <a:buChar char="-"/>
            </a:pPr>
            <a:r>
              <a:rPr b="0" lang="en-US" sz="1000" spc="-1" strike="noStrike">
                <a:solidFill>
                  <a:srgbClr val="000000"/>
                </a:solidFill>
                <a:latin typeface="Arial"/>
              </a:rPr>
              <a:t>Dateiformat: PNG in RGB</a:t>
            </a:r>
            <a:endParaRPr b="0" lang="en-US" sz="1000" spc="-1" strike="noStrike">
              <a:latin typeface="Arial"/>
            </a:endParaRPr>
          </a:p>
          <a:p>
            <a:pPr marL="171360" indent="-171000">
              <a:lnSpc>
                <a:spcPct val="100000"/>
              </a:lnSpc>
              <a:buClr>
                <a:srgbClr val="000000"/>
              </a:buClr>
              <a:buFont typeface="StarSymbol"/>
              <a:buChar char="-"/>
            </a:pPr>
            <a:r>
              <a:rPr b="0" lang="en-US" sz="1000" spc="-1" strike="noStrike">
                <a:solidFill>
                  <a:srgbClr val="000000"/>
                </a:solidFill>
                <a:latin typeface="Arial"/>
              </a:rPr>
              <a:t>Skalieren auf</a:t>
            </a:r>
            <a:endParaRPr b="0" lang="en-US" sz="1000" spc="-1" strike="noStrike">
              <a:latin typeface="Arial"/>
            </a:endParaRPr>
          </a:p>
          <a:p>
            <a:pPr>
              <a:lnSpc>
                <a:spcPct val="100000"/>
              </a:lnSpc>
            </a:pPr>
            <a:r>
              <a:rPr b="0" lang="en-US" sz="1000" spc="-1" strike="noStrike">
                <a:solidFill>
                  <a:srgbClr val="000000"/>
                </a:solidFill>
                <a:latin typeface="Arial"/>
              </a:rPr>
              <a:t>     </a:t>
            </a:r>
            <a:r>
              <a:rPr b="0" lang="en-US" sz="1000" spc="-1" strike="noStrike">
                <a:solidFill>
                  <a:srgbClr val="000000"/>
                </a:solidFill>
                <a:latin typeface="Arial"/>
              </a:rPr>
              <a:t>Höhe: 2,26 cm</a:t>
            </a:r>
            <a:endParaRPr b="0" lang="en-US" sz="1000" spc="-1" strike="noStrike">
              <a:latin typeface="Arial"/>
            </a:endParaRPr>
          </a:p>
          <a:p>
            <a:pPr>
              <a:lnSpc>
                <a:spcPct val="100000"/>
              </a:lnSpc>
            </a:pPr>
            <a:r>
              <a:rPr b="0" lang="en-US" sz="1000" spc="-1" strike="noStrike">
                <a:solidFill>
                  <a:srgbClr val="000000"/>
                </a:solidFill>
                <a:latin typeface="Arial"/>
              </a:rPr>
              <a:t>     </a:t>
            </a:r>
            <a:r>
              <a:rPr b="0" lang="en-US" sz="1000" spc="-1" strike="noStrike">
                <a:solidFill>
                  <a:srgbClr val="000000"/>
                </a:solidFill>
                <a:latin typeface="Arial"/>
              </a:rPr>
              <a:t>(Breite variiert je nach   </a:t>
            </a:r>
            <a:endParaRPr b="0" lang="en-US" sz="1000" spc="-1" strike="noStrike">
              <a:latin typeface="Arial"/>
            </a:endParaRPr>
          </a:p>
          <a:p>
            <a:pPr>
              <a:lnSpc>
                <a:spcPct val="100000"/>
              </a:lnSpc>
            </a:pPr>
            <a:r>
              <a:rPr b="0" lang="en-US" sz="1000" spc="-1" strike="noStrike">
                <a:solidFill>
                  <a:srgbClr val="000000"/>
                </a:solidFill>
                <a:latin typeface="Arial"/>
              </a:rPr>
              <a:t>     </a:t>
            </a:r>
            <a:r>
              <a:rPr b="0" lang="en-US" sz="1000" spc="-1" strike="noStrike">
                <a:solidFill>
                  <a:srgbClr val="000000"/>
                </a:solidFill>
                <a:latin typeface="Arial"/>
              </a:rPr>
              <a:t>Schutzraum)</a:t>
            </a:r>
            <a:endParaRPr b="0" lang="en-US" sz="1000" spc="-1" strike="noStrike">
              <a:latin typeface="Arial"/>
            </a:endParaRPr>
          </a:p>
        </p:txBody>
      </p:sp>
      <p:sp>
        <p:nvSpPr>
          <p:cNvPr id="52" name="PlaceHolder 9"/>
          <p:cNvSpPr>
            <a:spLocks noGrp="1"/>
          </p:cNvSpPr>
          <p:nvPr>
            <p:ph type="title"/>
          </p:nvPr>
        </p:nvSpPr>
        <p:spPr>
          <a:xfrm>
            <a:off x="317160" y="2742120"/>
            <a:ext cx="9444600" cy="594720"/>
          </a:xfrm>
          <a:prstGeom prst="rect">
            <a:avLst/>
          </a:prstGeom>
        </p:spPr>
        <p:txBody>
          <a:bodyPr lIns="0" rIns="0" tIns="0" bIns="0"/>
          <a:p>
            <a:pPr>
              <a:lnSpc>
                <a:spcPct val="100000"/>
              </a:lnSpc>
            </a:pPr>
            <a:r>
              <a:rPr b="1" lang="de-DE" sz="3200" spc="-1" strike="noStrike">
                <a:solidFill>
                  <a:srgbClr val="00549f"/>
                </a:solidFill>
                <a:latin typeface="Arial"/>
              </a:rPr>
              <a:t>Titelmasterformat durch Klicken bearbeiten</a:t>
            </a:r>
            <a:endParaRPr b="0" lang="de-DE" sz="3200" spc="-1" strike="noStrike">
              <a:solidFill>
                <a:srgbClr val="000000"/>
              </a:solidFill>
              <a:latin typeface="Arial"/>
            </a:endParaRPr>
          </a:p>
        </p:txBody>
      </p:sp>
      <p:sp>
        <p:nvSpPr>
          <p:cNvPr id="53" name="PlaceHolder 10"/>
          <p:cNvSpPr>
            <a:spLocks noGrp="1"/>
          </p:cNvSpPr>
          <p:nvPr>
            <p:ph type="ftr"/>
          </p:nvPr>
        </p:nvSpPr>
        <p:spPr>
          <a:xfrm>
            <a:off x="316440" y="6864840"/>
            <a:ext cx="806400" cy="437040"/>
          </a:xfrm>
          <a:prstGeom prst="rect">
            <a:avLst/>
          </a:prstGeom>
        </p:spPr>
        <p:txBody>
          <a:bodyPr lIns="0" rIns="0" tIns="0" bIns="0"/>
          <a:p>
            <a:endParaRPr b="0" lang="en-US" sz="2400" spc="-1" strike="noStrike">
              <a:latin typeface="Times New Roman"/>
            </a:endParaRPr>
          </a:p>
        </p:txBody>
      </p:sp>
      <p:sp>
        <p:nvSpPr>
          <p:cNvPr id="54" name="PlaceHolder 11"/>
          <p:cNvSpPr>
            <a:spLocks noGrp="1"/>
          </p:cNvSpPr>
          <p:nvPr>
            <p:ph type="body"/>
          </p:nvPr>
        </p:nvSpPr>
        <p:spPr>
          <a:xfrm>
            <a:off x="504000" y="3474720"/>
            <a:ext cx="9071640" cy="2678400"/>
          </a:xfrm>
          <a:prstGeom prst="rect">
            <a:avLst/>
          </a:prstGeom>
        </p:spPr>
        <p:txBody>
          <a:bodyPr lIns="0" rIns="0" tIns="0" bIns="0">
            <a:normAutofit/>
          </a:bodyPr>
          <a:p>
            <a:pPr marL="432000" indent="-324000">
              <a:spcBef>
                <a:spcPts val="1562"/>
              </a:spcBef>
              <a:buClr>
                <a:srgbClr val="000000"/>
              </a:buClr>
              <a:buSzPct val="45000"/>
              <a:buFont typeface="Wingdings" charset="2"/>
              <a:buChar char=""/>
            </a:pPr>
            <a:r>
              <a:rPr b="0" lang="de-DE" sz="3200" spc="-1" strike="noStrike">
                <a:solidFill>
                  <a:srgbClr val="000000"/>
                </a:solidFill>
                <a:latin typeface="Arial"/>
              </a:rPr>
              <a:t>Click to edit the outline text format</a:t>
            </a:r>
            <a:endParaRPr b="0" lang="de-DE" sz="3200" spc="-1" strike="noStrike">
              <a:solidFill>
                <a:srgbClr val="000000"/>
              </a:solidFill>
              <a:latin typeface="Arial"/>
            </a:endParaRPr>
          </a:p>
          <a:p>
            <a:pPr lvl="1" marL="864000" indent="-324000">
              <a:spcBef>
                <a:spcPts val="1247"/>
              </a:spcBef>
              <a:buClr>
                <a:srgbClr val="000000"/>
              </a:buClr>
              <a:buSzPct val="75000"/>
              <a:buFont typeface="Symbol" charset="2"/>
              <a:buChar char=""/>
            </a:pPr>
            <a:r>
              <a:rPr b="0" lang="de-DE" sz="2400" spc="-1" strike="noStrike">
                <a:solidFill>
                  <a:srgbClr val="000000"/>
                </a:solidFill>
                <a:latin typeface="Arial"/>
              </a:rPr>
              <a:t>Second Outline Level</a:t>
            </a:r>
            <a:endParaRPr b="0" lang="de-DE" sz="2400" spc="-1" strike="noStrike">
              <a:solidFill>
                <a:srgbClr val="000000"/>
              </a:solidFill>
              <a:latin typeface="Arial"/>
            </a:endParaRPr>
          </a:p>
          <a:p>
            <a:pPr lvl="2" marL="1296000" indent="-288000">
              <a:spcBef>
                <a:spcPts val="935"/>
              </a:spcBef>
              <a:buClr>
                <a:srgbClr val="000000"/>
              </a:buClr>
              <a:buSzPct val="45000"/>
              <a:buFont typeface="Wingdings" charset="2"/>
              <a:buChar char=""/>
            </a:pPr>
            <a:r>
              <a:rPr b="0" lang="de-DE" sz="2000" spc="-1" strike="noStrike">
                <a:solidFill>
                  <a:srgbClr val="000000"/>
                </a:solidFill>
                <a:latin typeface="Arial"/>
              </a:rPr>
              <a:t>Third Outline Level</a:t>
            </a:r>
            <a:endParaRPr b="0" lang="de-DE" sz="2000" spc="-1" strike="noStrike">
              <a:solidFill>
                <a:srgbClr val="000000"/>
              </a:solidFill>
              <a:latin typeface="Arial"/>
            </a:endParaRPr>
          </a:p>
          <a:p>
            <a:pPr lvl="3" marL="1728000" indent="-216000">
              <a:spcBef>
                <a:spcPts val="624"/>
              </a:spcBef>
              <a:buClr>
                <a:srgbClr val="000000"/>
              </a:buClr>
              <a:buSzPct val="75000"/>
              <a:buFont typeface="Symbol" charset="2"/>
              <a:buChar char=""/>
            </a:pPr>
            <a:r>
              <a:rPr b="0" lang="de-DE" sz="2000" spc="-1" strike="noStrike">
                <a:solidFill>
                  <a:srgbClr val="000000"/>
                </a:solidFill>
                <a:latin typeface="Arial"/>
              </a:rPr>
              <a:t>Fourth Outline Level</a:t>
            </a:r>
            <a:endParaRPr b="0" lang="de-DE" sz="2000" spc="-1" strike="noStrike">
              <a:solidFill>
                <a:srgbClr val="000000"/>
              </a:solidFill>
              <a:latin typeface="Arial"/>
            </a:endParaRPr>
          </a:p>
          <a:p>
            <a:pPr lvl="4" marL="2160000" indent="-216000">
              <a:spcBef>
                <a:spcPts val="312"/>
              </a:spcBef>
              <a:buClr>
                <a:srgbClr val="000000"/>
              </a:buClr>
              <a:buSzPct val="45000"/>
              <a:buFont typeface="Wingdings" charset="2"/>
              <a:buChar char=""/>
            </a:pPr>
            <a:r>
              <a:rPr b="0" lang="de-DE" sz="1800" spc="-1" strike="noStrike">
                <a:solidFill>
                  <a:srgbClr val="000000"/>
                </a:solidFill>
                <a:latin typeface="Arial"/>
              </a:rPr>
              <a:t>Fifth Outline Level</a:t>
            </a:r>
            <a:endParaRPr b="0" lang="de-DE" sz="1800" spc="-1" strike="noStrike">
              <a:solidFill>
                <a:srgbClr val="000000"/>
              </a:solidFill>
              <a:latin typeface="Arial"/>
            </a:endParaRPr>
          </a:p>
          <a:p>
            <a:pPr lvl="5" marL="2592000" indent="-216000">
              <a:spcBef>
                <a:spcPts val="312"/>
              </a:spcBef>
              <a:buClr>
                <a:srgbClr val="000000"/>
              </a:buClr>
              <a:buSzPct val="45000"/>
              <a:buFont typeface="Wingdings" charset="2"/>
              <a:buChar char=""/>
            </a:pPr>
            <a:r>
              <a:rPr b="0" lang="de-DE" sz="1800" spc="-1" strike="noStrike">
                <a:solidFill>
                  <a:srgbClr val="000000"/>
                </a:solidFill>
                <a:latin typeface="Arial"/>
              </a:rPr>
              <a:t>Sixth Outline Level</a:t>
            </a:r>
            <a:endParaRPr b="0" lang="de-DE" sz="1800" spc="-1" strike="noStrike">
              <a:solidFill>
                <a:srgbClr val="000000"/>
              </a:solidFill>
              <a:latin typeface="Arial"/>
            </a:endParaRPr>
          </a:p>
          <a:p>
            <a:pPr lvl="6" marL="3024000" indent="-216000">
              <a:spcBef>
                <a:spcPts val="312"/>
              </a:spcBef>
              <a:buClr>
                <a:srgbClr val="000000"/>
              </a:buClr>
              <a:buSzPct val="45000"/>
              <a:buFont typeface="Wingdings" charset="2"/>
              <a:buChar char=""/>
            </a:pPr>
            <a:r>
              <a:rPr b="0" lang="de-DE" sz="1800" spc="-1" strike="noStrike">
                <a:solidFill>
                  <a:srgbClr val="000000"/>
                </a:solidFill>
                <a:latin typeface="Arial"/>
              </a:rPr>
              <a:t>Seventh Outline Level</a:t>
            </a:r>
            <a:endParaRPr b="0" lang="de-DE" sz="1800" spc="-1" strike="noStrike">
              <a:solidFill>
                <a:srgbClr val="000000"/>
              </a:solidFill>
              <a:latin typeface="Arial"/>
            </a:endParaRPr>
          </a:p>
        </p:txBody>
      </p:sp>
      <p:pic>
        <p:nvPicPr>
          <p:cNvPr id="55" name="" descr=""/>
          <p:cNvPicPr/>
          <p:nvPr/>
        </p:nvPicPr>
        <p:blipFill>
          <a:blip r:embed="rId3"/>
          <a:stretch/>
        </p:blipFill>
        <p:spPr>
          <a:xfrm>
            <a:off x="6126480" y="6649920"/>
            <a:ext cx="3910320" cy="910440"/>
          </a:xfrm>
          <a:prstGeom prst="rect">
            <a:avLst/>
          </a:prstGeom>
          <a:ln>
            <a:noFill/>
          </a:ln>
        </p:spPr>
      </p:pic>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548640" y="2560320"/>
            <a:ext cx="9071640" cy="126216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93" name="PlaceHolder 2"/>
          <p:cNvSpPr>
            <a:spLocks noGrp="1"/>
          </p:cNvSpPr>
          <p:nvPr>
            <p:ph type="body"/>
          </p:nvPr>
        </p:nvSpPr>
        <p:spPr>
          <a:xfrm>
            <a:off x="504000" y="4206240"/>
            <a:ext cx="9071640" cy="1947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94" name="PlaceHolder 3"/>
          <p:cNvSpPr>
            <a:spLocks noGrp="1"/>
          </p:cNvSpPr>
          <p:nvPr>
            <p:ph type="dt"/>
          </p:nvPr>
        </p:nvSpPr>
        <p:spPr>
          <a:xfrm>
            <a:off x="504000" y="6887160"/>
            <a:ext cx="1233360" cy="521280"/>
          </a:xfrm>
          <a:prstGeom prst="rect">
            <a:avLst/>
          </a:prstGeom>
        </p:spPr>
        <p:txBody>
          <a:bodyPr lIns="0" rIns="0" tIns="0" bIns="0"/>
          <a:p>
            <a:endParaRPr b="0" lang="en-US" sz="1400" spc="-1" strike="noStrike">
              <a:latin typeface="Times New Roman"/>
            </a:endParaRPr>
          </a:p>
          <a:p>
            <a:r>
              <a:rPr b="0" lang="en-US" sz="1400" spc="-1" strike="noStrike">
                <a:latin typeface="Times New Roman"/>
              </a:rPr>
              <a:t> </a:t>
            </a:r>
            <a:endParaRPr b="0" lang="en-US" sz="1400" spc="-1" strike="noStrike">
              <a:latin typeface="Times New Roman"/>
            </a:endParaRPr>
          </a:p>
        </p:txBody>
      </p:sp>
      <p:sp>
        <p:nvSpPr>
          <p:cNvPr id="95" name="PlaceHolder 4"/>
          <p:cNvSpPr>
            <a:spLocks noGrp="1"/>
          </p:cNvSpPr>
          <p:nvPr>
            <p:ph type="sldNum"/>
          </p:nvPr>
        </p:nvSpPr>
        <p:spPr>
          <a:xfrm>
            <a:off x="4066200" y="6885360"/>
            <a:ext cx="1371600" cy="521280"/>
          </a:xfrm>
          <a:prstGeom prst="rect">
            <a:avLst/>
          </a:prstGeom>
        </p:spPr>
        <p:txBody>
          <a:bodyPr lIns="0" rIns="0" tIns="0" bIns="0"/>
          <a:p>
            <a:pPr algn="r"/>
            <a:endParaRPr b="0" lang="en-US" sz="1400" spc="-1" strike="noStrike">
              <a:latin typeface="Times New Roman"/>
            </a:endParaRPr>
          </a:p>
          <a:p>
            <a:fld id="{E07D6E49-4CF5-4B15-9637-5BFB14E0C03F}" type="slidenum">
              <a:rPr b="0" lang="en-US" sz="1400" spc="-1" strike="noStrike">
                <a:latin typeface="Times New Roman"/>
              </a:rPr>
              <a:t>1</a:t>
            </a:fld>
            <a:endParaRPr b="0" lang="en-US" sz="1400" spc="-1" strike="noStrike">
              <a:latin typeface="Times New Roman"/>
            </a:endParaRPr>
          </a:p>
        </p:txBody>
      </p:sp>
      <p:pic>
        <p:nvPicPr>
          <p:cNvPr id="96" name="" descr=""/>
          <p:cNvPicPr/>
          <p:nvPr/>
        </p:nvPicPr>
        <p:blipFill>
          <a:blip r:embed="rId2"/>
          <a:stretch/>
        </p:blipFill>
        <p:spPr>
          <a:xfrm>
            <a:off x="6126480" y="6649920"/>
            <a:ext cx="3910320" cy="910440"/>
          </a:xfrm>
          <a:prstGeom prst="rect">
            <a:avLst/>
          </a:prstGeom>
          <a:ln>
            <a:noFill/>
          </a:ln>
        </p:spPr>
      </p:pic>
      <p:sp>
        <p:nvSpPr>
          <p:cNvPr id="97" name="Line 5"/>
          <p:cNvSpPr/>
          <p:nvPr/>
        </p:nvSpPr>
        <p:spPr>
          <a:xfrm>
            <a:off x="493560" y="6855480"/>
            <a:ext cx="9117720" cy="360"/>
          </a:xfrm>
          <a:prstGeom prst="line">
            <a:avLst/>
          </a:prstGeom>
          <a:ln w="9360">
            <a:solidFill>
              <a:srgbClr val="000000"/>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6.gif"/><Relationship Id="rId2" Type="http://schemas.openxmlformats.org/officeDocument/2006/relationships/image" Target="../media/image7.gif"/><Relationship Id="rId3"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548640" y="2712240"/>
            <a:ext cx="8895960" cy="1311120"/>
          </a:xfrm>
          <a:prstGeom prst="rect">
            <a:avLst/>
          </a:prstGeom>
          <a:noFill/>
          <a:ln>
            <a:noFill/>
          </a:ln>
        </p:spPr>
        <p:txBody>
          <a:bodyPr lIns="0" rIns="0" tIns="0" bIns="0" anchor="ctr"/>
          <a:p>
            <a:pPr algn="ctr">
              <a:spcBef>
                <a:spcPts val="281"/>
              </a:spcBef>
            </a:pPr>
            <a:r>
              <a:rPr b="1" lang="de-DE" sz="2600" spc="-1" strike="noStrike">
                <a:solidFill>
                  <a:srgbClr val="00549f"/>
                </a:solidFill>
                <a:latin typeface="Arial"/>
                <a:ea typeface="Noto Sans CJK SC Regular"/>
              </a:rPr>
              <a:t>Process Enhancement by Incorporating </a:t>
            </a:r>
            <a:br/>
            <a:r>
              <a:rPr b="1" lang="de-DE" sz="2600" spc="-1" strike="noStrike">
                <a:solidFill>
                  <a:srgbClr val="00549f"/>
                </a:solidFill>
                <a:latin typeface="Arial"/>
                <a:ea typeface="Noto Sans CJK SC Regular"/>
              </a:rPr>
              <a:t>Negative Instances in Model Repair </a:t>
            </a:r>
            <a:r>
              <a:rPr b="1" lang="de-DE" sz="2400" spc="-1" strike="noStrike">
                <a:solidFill>
                  <a:srgbClr val="00549f"/>
                </a:solidFill>
                <a:latin typeface="Arial"/>
                <a:ea typeface="Noto Sans CJK SC Regular"/>
              </a:rPr>
              <a:t>  </a:t>
            </a:r>
            <a:br/>
            <a:endParaRPr b="0" lang="de-DE" sz="2400" spc="-1" strike="noStrike">
              <a:solidFill>
                <a:srgbClr val="000000"/>
              </a:solidFill>
              <a:latin typeface="Arial"/>
            </a:endParaRPr>
          </a:p>
        </p:txBody>
      </p:sp>
      <p:sp>
        <p:nvSpPr>
          <p:cNvPr id="135" name="TextShape 2"/>
          <p:cNvSpPr txBox="1"/>
          <p:nvPr/>
        </p:nvSpPr>
        <p:spPr>
          <a:xfrm>
            <a:off x="182880" y="4572000"/>
            <a:ext cx="9071640" cy="1737360"/>
          </a:xfrm>
          <a:prstGeom prst="rect">
            <a:avLst/>
          </a:prstGeom>
          <a:noFill/>
          <a:ln>
            <a:noFill/>
          </a:ln>
        </p:spPr>
        <p:txBody>
          <a:bodyPr lIns="0" rIns="0" tIns="0" bIns="0">
            <a:normAutofit/>
          </a:bodyPr>
          <a:p>
            <a:pPr marL="432000" indent="-324000">
              <a:spcBef>
                <a:spcPts val="1562"/>
              </a:spcBef>
              <a:buClr>
                <a:srgbClr val="000000"/>
              </a:buClr>
              <a:buSzPct val="45000"/>
              <a:buFont typeface="Wingdings" charset="2"/>
              <a:buChar char=""/>
            </a:pPr>
            <a:r>
              <a:rPr b="1" lang="de-DE" sz="2600" spc="-1" strike="noStrike">
                <a:solidFill>
                  <a:srgbClr val="000000"/>
                </a:solidFill>
                <a:latin typeface="Arial"/>
              </a:rPr>
              <a:t>Baseline Building &amp; Dfg Implementation</a:t>
            </a:r>
            <a:endParaRPr b="0" lang="de-DE" sz="2600" spc="-1" strike="noStrike">
              <a:solidFill>
                <a:srgbClr val="000000"/>
              </a:solidFill>
              <a:latin typeface="Arial"/>
            </a:endParaRPr>
          </a:p>
          <a:p>
            <a:pPr marL="432000" indent="-324000">
              <a:spcBef>
                <a:spcPts val="1562"/>
              </a:spcBef>
              <a:buClr>
                <a:srgbClr val="000000"/>
              </a:buClr>
              <a:buSzPct val="45000"/>
              <a:buFont typeface="Wingdings" charset="2"/>
              <a:buChar char=""/>
            </a:pPr>
            <a:r>
              <a:rPr b="0" lang="de-DE" sz="2600" spc="-1" strike="noStrike">
                <a:solidFill>
                  <a:srgbClr val="000000"/>
                </a:solidFill>
                <a:latin typeface="Arial"/>
              </a:rPr>
              <a:t>Kefang Ding</a:t>
            </a:r>
            <a:endParaRPr b="0" lang="de-DE" sz="2600" spc="-1" strike="noStrike">
              <a:solidFill>
                <a:srgbClr val="000000"/>
              </a:solidFill>
              <a:latin typeface="Arial"/>
            </a:endParaRPr>
          </a:p>
          <a:p>
            <a:pPr marL="432000" indent="-324000">
              <a:spcBef>
                <a:spcPts val="1562"/>
              </a:spcBef>
              <a:buClr>
                <a:srgbClr val="000000"/>
              </a:buClr>
              <a:buSzPct val="45000"/>
              <a:buFont typeface="Wingdings" charset="2"/>
              <a:buChar char=""/>
            </a:pPr>
            <a:endParaRPr b="0" lang="de-DE" sz="2600" spc="-1" strike="noStrike">
              <a:solidFill>
                <a:srgbClr val="000000"/>
              </a:solidFill>
              <a:latin typeface="Arial"/>
            </a:endParaRPr>
          </a:p>
        </p:txBody>
      </p:sp>
      <p:sp>
        <p:nvSpPr>
          <p:cNvPr id="136" name="TextShape 3"/>
          <p:cNvSpPr txBox="1"/>
          <p:nvPr/>
        </p:nvSpPr>
        <p:spPr>
          <a:xfrm>
            <a:off x="2194560" y="1005840"/>
            <a:ext cx="6035040" cy="1097280"/>
          </a:xfrm>
          <a:prstGeom prst="rect">
            <a:avLst/>
          </a:prstGeom>
          <a:noFill/>
          <a:ln>
            <a:noFill/>
          </a:ln>
        </p:spPr>
        <p:txBody>
          <a:bodyPr lIns="90000" rIns="90000" tIns="45000" bIns="45000"/>
          <a:p>
            <a:r>
              <a:rPr b="0" lang="en-US" sz="4800" spc="-1" strike="noStrike">
                <a:solidFill>
                  <a:srgbClr val="ffffff"/>
                </a:solidFill>
                <a:latin typeface="Arial"/>
                <a:ea typeface="Noto Sans CJK SC Regular"/>
              </a:rPr>
              <a:t>Master Thesis </a:t>
            </a:r>
            <a:r>
              <a:rPr b="0" lang="en-US" sz="3200" spc="-1" strike="noStrike">
                <a:solidFill>
                  <a:srgbClr val="ffffff"/>
                </a:solidFill>
                <a:latin typeface="Arial"/>
                <a:ea typeface="Noto Sans CJK SC Regular"/>
              </a:rPr>
              <a:t> </a:t>
            </a:r>
            <a:r>
              <a:rPr b="0" lang="en-US" sz="3200" spc="-1" strike="noStrike">
                <a:solidFill>
                  <a:srgbClr val="000000"/>
                </a:solidFill>
                <a:latin typeface="Arial"/>
                <a:ea typeface="Noto Sans CJK SC Regular"/>
              </a:rPr>
              <a:t> </a:t>
            </a:r>
            <a:endParaRPr b="0" lang="en-US" sz="3200" spc="-1" strike="noStrike">
              <a:solidFill>
                <a:srgbClr val="000000"/>
              </a:solidFill>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365760" y="182880"/>
            <a:ext cx="9071640" cy="613080"/>
          </a:xfrm>
          <a:prstGeom prst="rect">
            <a:avLst/>
          </a:prstGeom>
          <a:noFill/>
          <a:ln>
            <a:noFill/>
          </a:ln>
        </p:spPr>
        <p:txBody>
          <a:bodyPr lIns="0" rIns="0" tIns="0" bIns="0" anchor="ctr"/>
          <a:p>
            <a:r>
              <a:rPr b="1" lang="en-US" sz="3600" spc="-1" strike="noStrike">
                <a:solidFill>
                  <a:srgbClr val="0066ff"/>
                </a:solidFill>
                <a:latin typeface="Arial"/>
              </a:rPr>
              <a:t>Outlines</a:t>
            </a:r>
            <a:endParaRPr b="1" lang="en-US" sz="3600" spc="-1" strike="noStrike">
              <a:solidFill>
                <a:srgbClr val="0066ff"/>
              </a:solidFill>
              <a:latin typeface="Arial"/>
            </a:endParaRPr>
          </a:p>
        </p:txBody>
      </p:sp>
      <p:sp>
        <p:nvSpPr>
          <p:cNvPr id="138" name="TextShape 2"/>
          <p:cNvSpPr txBox="1"/>
          <p:nvPr/>
        </p:nvSpPr>
        <p:spPr>
          <a:xfrm>
            <a:off x="438120" y="1005840"/>
            <a:ext cx="9071640" cy="5212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1" lang="en-US" sz="3000" spc="-1" strike="noStrike">
                <a:latin typeface="Arial"/>
              </a:rPr>
              <a:t>Problem Introduction</a:t>
            </a:r>
            <a:endParaRPr b="1" lang="en-US" sz="3000" spc="-1" strike="noStrike">
              <a:latin typeface="Arial"/>
            </a:endParaRPr>
          </a:p>
          <a:p>
            <a:pPr marL="432000" indent="-324000">
              <a:spcBef>
                <a:spcPts val="1417"/>
              </a:spcBef>
              <a:buClr>
                <a:srgbClr val="000000"/>
              </a:buClr>
              <a:buSzPct val="45000"/>
              <a:buFont typeface="Wingdings" charset="2"/>
              <a:buChar char=""/>
            </a:pPr>
            <a:r>
              <a:rPr b="1" lang="en-US" sz="3000" spc="-1" strike="noStrike">
                <a:latin typeface="Arial"/>
              </a:rPr>
              <a:t>Baseline Design</a:t>
            </a:r>
            <a:endParaRPr b="1" lang="en-US" sz="3000" spc="-1" strike="noStrike">
              <a:latin typeface="Arial"/>
            </a:endParaRPr>
          </a:p>
          <a:p>
            <a:pPr marL="432000" indent="-324000">
              <a:spcBef>
                <a:spcPts val="1417"/>
              </a:spcBef>
              <a:buClr>
                <a:srgbClr val="000000"/>
              </a:buClr>
              <a:buSzPct val="45000"/>
              <a:buFont typeface="Wingdings" charset="2"/>
              <a:buChar char=""/>
            </a:pPr>
            <a:r>
              <a:rPr b="1" lang="en-US" sz="3000" spc="-1" strike="noStrike">
                <a:latin typeface="Arial"/>
              </a:rPr>
              <a:t>Baseline Performance</a:t>
            </a:r>
            <a:endParaRPr b="1" lang="en-US" sz="3000" spc="-1" strike="noStrike">
              <a:latin typeface="Arial"/>
            </a:endParaRPr>
          </a:p>
          <a:p>
            <a:pPr marL="432000" indent="-324000">
              <a:spcBef>
                <a:spcPts val="1417"/>
              </a:spcBef>
              <a:buClr>
                <a:srgbClr val="000000"/>
              </a:buClr>
              <a:buSzPct val="45000"/>
              <a:buFont typeface="Wingdings" charset="2"/>
              <a:buChar char=""/>
            </a:pPr>
            <a:r>
              <a:rPr b="1" lang="en-US" sz="3000" spc="-1" strike="noStrike">
                <a:latin typeface="Arial"/>
              </a:rPr>
              <a:t>Dfg Method Introduction</a:t>
            </a:r>
            <a:endParaRPr b="1" lang="en-US" sz="3000" spc="-1" strike="noStrike">
              <a:latin typeface="Arial"/>
            </a:endParaRPr>
          </a:p>
          <a:p>
            <a:pPr marL="432000" indent="-324000">
              <a:spcBef>
                <a:spcPts val="1417"/>
              </a:spcBef>
              <a:buClr>
                <a:srgbClr val="000000"/>
              </a:buClr>
              <a:buSzPct val="45000"/>
              <a:buFont typeface="Wingdings" charset="2"/>
              <a:buChar char=""/>
            </a:pPr>
            <a:r>
              <a:rPr b="1" lang="en-US" sz="3000" spc="-1" strike="noStrike">
                <a:latin typeface="Arial"/>
              </a:rPr>
              <a:t>Dfg Evaluation </a:t>
            </a:r>
            <a:endParaRPr b="1" lang="en-US" sz="3000" spc="-1" strike="noStrike">
              <a:latin typeface="Arial"/>
            </a:endParaRPr>
          </a:p>
          <a:p>
            <a:pPr marL="432000" indent="-324000">
              <a:spcBef>
                <a:spcPts val="1417"/>
              </a:spcBef>
              <a:buClr>
                <a:srgbClr val="000000"/>
              </a:buClr>
              <a:buSzPct val="45000"/>
              <a:buFont typeface="Wingdings" charset="2"/>
              <a:buChar char=""/>
            </a:pPr>
            <a:r>
              <a:rPr b="1" lang="en-US" sz="3000" spc="-1" strike="noStrike">
                <a:latin typeface="Arial"/>
              </a:rPr>
              <a:t>Appendix</a:t>
            </a:r>
            <a:endParaRPr b="1" lang="en-US" sz="30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Baseline Results</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Plugin Development</a:t>
            </a:r>
            <a:endParaRPr b="0" lang="en-US" sz="2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365760" y="182880"/>
            <a:ext cx="9071640" cy="613080"/>
          </a:xfrm>
          <a:prstGeom prst="rect">
            <a:avLst/>
          </a:prstGeom>
          <a:noFill/>
          <a:ln>
            <a:noFill/>
          </a:ln>
        </p:spPr>
        <p:txBody>
          <a:bodyPr lIns="0" rIns="0" tIns="0" bIns="0" anchor="ctr"/>
          <a:p>
            <a:r>
              <a:rPr b="1" lang="en-US" sz="3600" spc="-1" strike="noStrike">
                <a:solidFill>
                  <a:srgbClr val="0066ff"/>
                </a:solidFill>
                <a:latin typeface="Arial"/>
              </a:rPr>
              <a:t>Problem Introduction</a:t>
            </a:r>
            <a:endParaRPr b="1" lang="en-US" sz="3600" spc="-1" strike="noStrike">
              <a:solidFill>
                <a:srgbClr val="0066ff"/>
              </a:solidFill>
              <a:latin typeface="Arial"/>
            </a:endParaRPr>
          </a:p>
        </p:txBody>
      </p:sp>
      <p:sp>
        <p:nvSpPr>
          <p:cNvPr id="140" name="TextShape 2"/>
          <p:cNvSpPr txBox="1"/>
          <p:nvPr/>
        </p:nvSpPr>
        <p:spPr>
          <a:xfrm>
            <a:off x="438120" y="1005840"/>
            <a:ext cx="8980200" cy="5212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1" lang="en-US" sz="3000" spc="-1" strike="noStrike">
                <a:latin typeface="Arial"/>
              </a:rPr>
              <a:t>Description</a:t>
            </a:r>
            <a:endParaRPr b="1" lang="en-US" sz="30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Given </a:t>
            </a:r>
            <a:r>
              <a:rPr b="0" lang="en-US" sz="2800" spc="-1" strike="noStrike">
                <a:solidFill>
                  <a:srgbClr val="ff9900"/>
                </a:solidFill>
                <a:latin typeface="Arial"/>
              </a:rPr>
              <a:t>event log</a:t>
            </a:r>
            <a:r>
              <a:rPr b="0" lang="en-US" sz="2800" spc="-1" strike="noStrike">
                <a:latin typeface="Arial"/>
              </a:rPr>
              <a:t>, </a:t>
            </a:r>
            <a:r>
              <a:rPr b="0" lang="en-US" sz="2800" spc="-1" strike="noStrike">
                <a:solidFill>
                  <a:srgbClr val="ff9900"/>
                </a:solidFill>
                <a:latin typeface="Arial"/>
              </a:rPr>
              <a:t>process model</a:t>
            </a:r>
            <a:r>
              <a:rPr b="0" lang="en-US" sz="2800" spc="-1" strike="noStrike">
                <a:latin typeface="Arial"/>
              </a:rPr>
              <a:t> and </a:t>
            </a:r>
            <a:r>
              <a:rPr b="0" lang="en-US" sz="2800" spc="-1" strike="noStrike">
                <a:solidFill>
                  <a:srgbClr val="ff9900"/>
                </a:solidFill>
                <a:latin typeface="Arial"/>
              </a:rPr>
              <a:t>KPIs</a:t>
            </a:r>
            <a:r>
              <a:rPr b="0" lang="en-US" sz="2800" spc="-1" strike="noStrike">
                <a:latin typeface="Arial"/>
              </a:rPr>
              <a:t>, how to incorporate negative KPIs outcomes to repair the process model for better performance?</a:t>
            </a:r>
            <a:endParaRPr b="0" lang="en-US" sz="2800" spc="-1" strike="noStrike">
              <a:latin typeface="Arial"/>
            </a:endParaRPr>
          </a:p>
          <a:p>
            <a:pPr marL="432000" indent="-324000">
              <a:spcBef>
                <a:spcPts val="1417"/>
              </a:spcBef>
              <a:buClr>
                <a:srgbClr val="000000"/>
              </a:buClr>
              <a:buSzPct val="45000"/>
              <a:buFont typeface="Wingdings" charset="2"/>
              <a:buChar char=""/>
            </a:pPr>
            <a:r>
              <a:rPr b="1" lang="en-US" sz="2600" spc="-1" strike="noStrike">
                <a:latin typeface="Arial"/>
              </a:rPr>
              <a:t>Input</a:t>
            </a:r>
            <a:endParaRPr b="1" lang="en-US" sz="2600" spc="-1" strike="noStrike">
              <a:latin typeface="Arial"/>
            </a:endParaRPr>
          </a:p>
          <a:p>
            <a:pPr lvl="1" marL="864000" indent="-324000">
              <a:spcBef>
                <a:spcPts val="1134"/>
              </a:spcBef>
              <a:buClr>
                <a:srgbClr val="000000"/>
              </a:buClr>
              <a:buSzPct val="75000"/>
              <a:buFont typeface="Symbol" charset="2"/>
              <a:buChar char=""/>
            </a:pPr>
            <a:r>
              <a:rPr b="0" lang="en-US" sz="2400" spc="-1" strike="noStrike">
                <a:latin typeface="Arial"/>
              </a:rPr>
              <a:t>Event log</a:t>
            </a:r>
            <a:endParaRPr b="0" lang="en-US" sz="2400" spc="-1" strike="noStrike">
              <a:latin typeface="Arial"/>
            </a:endParaRPr>
          </a:p>
          <a:p>
            <a:pPr lvl="1" marL="864000" indent="-324000">
              <a:spcBef>
                <a:spcPts val="1134"/>
              </a:spcBef>
              <a:buClr>
                <a:srgbClr val="000000"/>
              </a:buClr>
              <a:buSzPct val="75000"/>
              <a:buFont typeface="Symbol" charset="2"/>
              <a:buChar char=""/>
            </a:pPr>
            <a:r>
              <a:rPr b="0" lang="en-US" sz="2400" spc="-1" strike="noStrike">
                <a:latin typeface="Arial"/>
              </a:rPr>
              <a:t>Existing process model</a:t>
            </a:r>
            <a:endParaRPr b="0" lang="en-US" sz="2400" spc="-1" strike="noStrike">
              <a:latin typeface="Arial"/>
            </a:endParaRPr>
          </a:p>
          <a:p>
            <a:pPr lvl="1" marL="864000" indent="-324000">
              <a:spcBef>
                <a:spcPts val="1134"/>
              </a:spcBef>
              <a:buClr>
                <a:srgbClr val="000000"/>
              </a:buClr>
              <a:buSzPct val="75000"/>
              <a:buFont typeface="Symbol" charset="2"/>
              <a:buChar char=""/>
            </a:pPr>
            <a:r>
              <a:rPr b="0" lang="en-US" sz="2400" spc="-1" strike="noStrike">
                <a:latin typeface="Arial"/>
              </a:rPr>
              <a:t>KPIs</a:t>
            </a:r>
            <a:endParaRPr b="0" lang="en-US" sz="2400" spc="-1" strike="noStrike">
              <a:latin typeface="Arial"/>
            </a:endParaRPr>
          </a:p>
          <a:p>
            <a:pPr marL="432000" indent="-324000">
              <a:spcBef>
                <a:spcPts val="1417"/>
              </a:spcBef>
              <a:buClr>
                <a:srgbClr val="000000"/>
              </a:buClr>
              <a:buSzPct val="45000"/>
              <a:buFont typeface="Wingdings" charset="2"/>
              <a:buChar char=""/>
            </a:pPr>
            <a:r>
              <a:rPr b="1" lang="en-US" sz="2600" spc="-1" strike="noStrike">
                <a:latin typeface="Arial"/>
              </a:rPr>
              <a:t>Output</a:t>
            </a:r>
            <a:endParaRPr b="1" lang="en-US" sz="2600" spc="-1" strike="noStrike">
              <a:latin typeface="Arial"/>
            </a:endParaRPr>
          </a:p>
          <a:p>
            <a:pPr lvl="1" marL="864000" indent="-324000">
              <a:spcBef>
                <a:spcPts val="1134"/>
              </a:spcBef>
              <a:buClr>
                <a:srgbClr val="000000"/>
              </a:buClr>
              <a:buSzPct val="75000"/>
              <a:buFont typeface="Symbol" charset="2"/>
              <a:buChar char=""/>
            </a:pPr>
            <a:r>
              <a:rPr b="0" lang="en-US" sz="2400" spc="-1" strike="noStrike">
                <a:latin typeface="Arial"/>
              </a:rPr>
              <a:t>Repaired process model</a:t>
            </a:r>
            <a:endParaRPr b="0" lang="en-US" sz="2400" spc="-1" strike="noStrike">
              <a:latin typeface="Arial"/>
            </a:endParaRPr>
          </a:p>
        </p:txBody>
      </p:sp>
      <p:pic>
        <p:nvPicPr>
          <p:cNvPr id="141" name="" descr=""/>
          <p:cNvPicPr/>
          <p:nvPr/>
        </p:nvPicPr>
        <p:blipFill>
          <a:blip r:embed="rId1"/>
          <a:stretch/>
        </p:blipFill>
        <p:spPr>
          <a:xfrm>
            <a:off x="4684680" y="3023280"/>
            <a:ext cx="5282280" cy="310320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365760" y="182880"/>
            <a:ext cx="9071640" cy="613080"/>
          </a:xfrm>
          <a:prstGeom prst="rect">
            <a:avLst/>
          </a:prstGeom>
          <a:noFill/>
          <a:ln>
            <a:noFill/>
          </a:ln>
        </p:spPr>
        <p:txBody>
          <a:bodyPr lIns="0" rIns="0" tIns="0" bIns="0" anchor="ctr"/>
          <a:p>
            <a:endParaRPr b="1" lang="en-US" sz="3600" spc="-1" strike="noStrike">
              <a:solidFill>
                <a:srgbClr val="0066ff"/>
              </a:solidFill>
              <a:latin typeface="Arial"/>
            </a:endParaRPr>
          </a:p>
        </p:txBody>
      </p:sp>
      <p:sp>
        <p:nvSpPr>
          <p:cNvPr id="143" name="TextShape 2"/>
          <p:cNvSpPr txBox="1"/>
          <p:nvPr/>
        </p:nvSpPr>
        <p:spPr>
          <a:xfrm>
            <a:off x="438120" y="1005840"/>
            <a:ext cx="9071640" cy="5212080"/>
          </a:xfrm>
          <a:prstGeom prst="rect">
            <a:avLst/>
          </a:prstGeom>
          <a:noFill/>
          <a:ln>
            <a:noFill/>
          </a:ln>
        </p:spPr>
        <p:txBody>
          <a:bodyPr lIns="0" rIns="0" tIns="0" bIns="0">
            <a:normAutofit/>
          </a:bodyPr>
          <a:p>
            <a:pPr marL="429840" indent="-320040">
              <a:spcBef>
                <a:spcPts val="1417"/>
              </a:spcBef>
              <a:buBlip>
                <a:blip r:embed="rId1"/>
              </a:buBlip>
            </a:pPr>
            <a:r>
              <a:rPr b="1" lang="en-US" sz="3000" spc="-1" strike="noStrike">
                <a:latin typeface="Arial"/>
              </a:rPr>
              <a:t> </a:t>
            </a:r>
            <a:endParaRPr b="1" lang="en-US" sz="3000" spc="-1" strike="noStrike">
              <a:latin typeface="Arial"/>
            </a:endParaRPr>
          </a:p>
          <a:p>
            <a:pPr marL="429840" indent="-320040">
              <a:spcBef>
                <a:spcPts val="1417"/>
              </a:spcBef>
              <a:buBlip>
                <a:blip r:embed="rId2"/>
              </a:buBlip>
            </a:pPr>
            <a:r>
              <a:rPr b="1" lang="en-US" sz="3000" spc="-1" strike="noStrike">
                <a:latin typeface="Arial"/>
              </a:rPr>
              <a:t> </a:t>
            </a:r>
            <a:endParaRPr b="1" lang="en-US" sz="3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365760" y="182880"/>
            <a:ext cx="9071640" cy="613080"/>
          </a:xfrm>
          <a:prstGeom prst="rect">
            <a:avLst/>
          </a:prstGeom>
          <a:noFill/>
          <a:ln>
            <a:noFill/>
          </a:ln>
        </p:spPr>
        <p:txBody>
          <a:bodyPr lIns="0" rIns="0" tIns="0" bIns="0" anchor="ctr"/>
          <a:p>
            <a:endParaRPr b="1" lang="en-US" sz="3600" spc="-1" strike="noStrike">
              <a:solidFill>
                <a:srgbClr val="0066ff"/>
              </a:solidFill>
              <a:latin typeface="Arial"/>
            </a:endParaRPr>
          </a:p>
        </p:txBody>
      </p:sp>
      <p:sp>
        <p:nvSpPr>
          <p:cNvPr id="145" name="TextShape 2"/>
          <p:cNvSpPr txBox="1"/>
          <p:nvPr/>
        </p:nvSpPr>
        <p:spPr>
          <a:xfrm>
            <a:off x="438120" y="1005840"/>
            <a:ext cx="9071640" cy="5212080"/>
          </a:xfrm>
          <a:prstGeom prst="rect">
            <a:avLst/>
          </a:prstGeom>
          <a:noFill/>
          <a:ln>
            <a:noFill/>
          </a:ln>
        </p:spPr>
        <p:txBody>
          <a:bodyPr lIns="0" rIns="0" tIns="0" bIns="0">
            <a:normAutofit/>
          </a:bodyPr>
          <a:p>
            <a:endParaRPr b="1" lang="en-US" sz="30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412</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2018-10-04T22:02:09Z</dcterms:created>
  <dc:creator/>
  <dc:description/>
  <dc:language>en-US</dc:language>
  <cp:lastModifiedBy/>
  <dcterms:modified xsi:type="dcterms:W3CDTF">2019-05-21T14:20:31Z</dcterms:modified>
  <cp:revision>54</cp:revision>
  <dc:subject/>
  <dc:title/>
</cp:coreProperties>
</file>