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81.png" ContentType="image/png"/>
  <Override PartName="/ppt/media/image80.png" ContentType="image/png"/>
  <Override PartName="/ppt/media/image79.png" ContentType="image/png"/>
  <Override PartName="/ppt/media/image61.png" ContentType="image/png"/>
  <Override PartName="/ppt/media/image86.png" ContentType="image/png"/>
  <Override PartName="/ppt/media/image5.png" ContentType="image/png"/>
  <Override PartName="/ppt/media/image60.png" ContentType="image/png"/>
  <Override PartName="/ppt/media/image85.png" ContentType="image/png"/>
  <Override PartName="/ppt/media/image4.png" ContentType="image/png"/>
  <Override PartName="/ppt/media/image84.png" ContentType="image/png"/>
  <Override PartName="/ppt/media/image3.png" ContentType="image/png"/>
  <Override PartName="/ppt/media/image82.png" ContentType="image/png"/>
  <Override PartName="/ppt/media/image1.png" ContentType="image/png"/>
  <Override PartName="/ppt/media/image83.png" ContentType="image/png"/>
  <Override PartName="/ppt/media/image2.png" ContentType="image/png"/>
  <Override PartName="/ppt/media/image7.png" ContentType="image/png"/>
  <Override PartName="/ppt/media/image62.png" ContentType="image/png"/>
  <Override PartName="/ppt/media/image9.png" ContentType="image/png"/>
  <Override PartName="/ppt/media/image64.png" ContentType="image/png"/>
  <Override PartName="/ppt/media/image36.png" ContentType="image/png"/>
  <Override PartName="/ppt/media/image6.png" ContentType="image/png"/>
  <Override PartName="/ppt/media/image8.jpeg" ContentType="image/jpeg"/>
  <Override PartName="/ppt/media/image11.png" ContentType="image/png"/>
  <Override PartName="/ppt/media/image35.png" ContentType="image/png"/>
  <Override PartName="/ppt/media/image10.png" ContentType="image/png"/>
  <Override PartName="/ppt/media/image34.png" ContentType="image/png"/>
  <Override PartName="/ppt/media/image59.png" ContentType="image/png"/>
  <Override PartName="/ppt/media/image33.png" ContentType="image/png"/>
  <Override PartName="/ppt/media/image58.png" ContentType="image/png"/>
  <Override PartName="/ppt/media/image32.png" ContentType="image/png"/>
  <Override PartName="/ppt/media/image57.png" ContentType="image/png"/>
  <Override PartName="/ppt/media/image31.png" ContentType="image/png"/>
  <Override PartName="/ppt/media/image56.png" ContentType="image/png"/>
  <Override PartName="/ppt/media/image30.png" ContentType="image/png"/>
  <Override PartName="/ppt/media/image55.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49.png" ContentType="image/png"/>
  <Override PartName="/ppt/media/image23.png" ContentType="image/png"/>
  <Override PartName="/ppt/media/image48.png" ContentType="image/png"/>
  <Override PartName="/ppt/media/image22.png" ContentType="image/png"/>
  <Override PartName="/ppt/media/image47.png" ContentType="image/png"/>
  <Override PartName="/ppt/media/image21.png" ContentType="image/png"/>
  <Override PartName="/ppt/media/image46.png" ContentType="image/png"/>
  <Override PartName="/ppt/media/image20.png" ContentType="image/png"/>
  <Override PartName="/ppt/media/image45.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2.png" ContentType="image/png"/>
  <Override PartName="/ppt/media/image37.png" ContentType="image/png"/>
  <Override PartName="/ppt/media/image13.png" ContentType="image/png"/>
  <Override PartName="/ppt/media/image38.png" ContentType="image/png"/>
  <Override PartName="/ppt/media/image14.png" ContentType="image/png"/>
  <Override PartName="/ppt/media/image39.png" ContentType="image/png"/>
  <Override PartName="/ppt/media/image40.png" ContentType="image/png"/>
  <Override PartName="/ppt/media/image65.png" ContentType="image/png"/>
  <Override PartName="/ppt/media/image41.png" ContentType="image/png"/>
  <Override PartName="/ppt/media/image66.png" ContentType="image/png"/>
  <Override PartName="/ppt/media/image42.png" ContentType="image/png"/>
  <Override PartName="/ppt/media/image67.png" ContentType="image/png"/>
  <Override PartName="/ppt/media/image43.png" ContentType="image/png"/>
  <Override PartName="/ppt/media/image68.png" ContentType="image/png"/>
  <Override PartName="/ppt/media/image44.png" ContentType="image/png"/>
  <Override PartName="/ppt/media/image69.png" ContentType="image/png"/>
  <Override PartName="/ppt/media/image50.png" ContentType="image/png"/>
  <Override PartName="/ppt/media/image75.png" ContentType="image/png"/>
  <Override PartName="/ppt/media/image51.png" ContentType="image/png"/>
  <Override PartName="/ppt/media/image76.png" ContentType="image/png"/>
  <Override PartName="/ppt/media/image52.png" ContentType="image/png"/>
  <Override PartName="/ppt/media/image77.png" ContentType="image/png"/>
  <Override PartName="/ppt/media/image53.png" ContentType="image/png"/>
  <Override PartName="/ppt/media/image78.png" ContentType="image/png"/>
  <Override PartName="/ppt/media/image54.png" ContentType="image/png"/>
  <Override PartName="/ppt/media/image63.png" ContentType="image/png"/>
  <Override PartName="/ppt/media/image70.png" ContentType="image/png"/>
  <Override PartName="/ppt/media/image71.png" ContentType="image/png"/>
  <Override PartName="/ppt/media/image72.png" ContentType="image/png"/>
  <Override PartName="/ppt/media/image73.png" ContentType="image/png"/>
  <Override PartName="/ppt/media/image74.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8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8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9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9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9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5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5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6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6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6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7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7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7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7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8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8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8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9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9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0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0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0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1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1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22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2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22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22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22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22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23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fik 6" descr=""/>
          <p:cNvPicPr/>
          <p:nvPr/>
        </p:nvPicPr>
        <p:blipFill>
          <a:blip r:embed="rId2"/>
          <a:stretch/>
        </p:blipFill>
        <p:spPr>
          <a:xfrm>
            <a:off x="7203960" y="6043680"/>
            <a:ext cx="1775160" cy="810000"/>
          </a:xfrm>
          <a:prstGeom prst="rect">
            <a:avLst/>
          </a:prstGeom>
          <a:ln w="9360">
            <a:noFill/>
          </a:ln>
        </p:spPr>
      </p:pic>
      <p:sp>
        <p:nvSpPr>
          <p:cNvPr id="1" name="CustomShape 1" hidden="1"/>
          <p:cNvSpPr/>
          <p:nvPr/>
        </p:nvSpPr>
        <p:spPr>
          <a:xfrm>
            <a:off x="1123920" y="6227640"/>
            <a:ext cx="4246920" cy="626040"/>
          </a:xfrm>
          <a:prstGeom prst="rect">
            <a:avLst/>
          </a:prstGeom>
          <a:noFill/>
          <a:ln>
            <a:noFill/>
          </a:ln>
        </p:spPr>
        <p:style>
          <a:lnRef idx="0"/>
          <a:fillRef idx="0"/>
          <a:effectRef idx="0"/>
          <a:fontRef idx="minor"/>
        </p:style>
        <p:txBody>
          <a:bodyPr lIns="0" rIns="0" tIns="0" bIns="0"/>
          <a:p>
            <a:pPr>
              <a:lnSpc>
                <a:spcPct val="100000"/>
              </a:lnSpc>
            </a:pPr>
            <a:r>
              <a:rPr b="0" lang="en-US" sz="900" spc="-1" strike="noStrike">
                <a:solidFill>
                  <a:srgbClr val="00549f"/>
                </a:solidFill>
                <a:latin typeface="Arial"/>
                <a:ea typeface="DejaVu Sans"/>
              </a:rPr>
              <a:t>Foliensatz 2017 der RWTH Aachen</a:t>
            </a:r>
            <a:endParaRPr b="0" lang="en-US" sz="900" spc="-1" strike="noStrike">
              <a:latin typeface="Arial"/>
            </a:endParaRPr>
          </a:p>
          <a:p>
            <a:pPr>
              <a:lnSpc>
                <a:spcPct val="100000"/>
              </a:lnSpc>
            </a:pPr>
            <a:r>
              <a:rPr b="0" lang="en-US" sz="900" spc="-1" strike="noStrike">
                <a:solidFill>
                  <a:srgbClr val="00549f"/>
                </a:solidFill>
                <a:latin typeface="Arial"/>
                <a:ea typeface="DejaVu Sans"/>
              </a:rPr>
              <a:t>Dezernat 6.0 | Abteilung 6.3 | Mai 2017</a:t>
            </a:r>
            <a:endParaRPr b="0" lang="en-US" sz="900" spc="-1" strike="noStrike">
              <a:latin typeface="Arial"/>
            </a:endParaRPr>
          </a:p>
        </p:txBody>
      </p:sp>
      <p:sp>
        <p:nvSpPr>
          <p:cNvPr id="2" name="Line 2"/>
          <p:cNvSpPr/>
          <p:nvPr/>
        </p:nvSpPr>
        <p:spPr>
          <a:xfrm>
            <a:off x="287280" y="814320"/>
            <a:ext cx="8569080" cy="360"/>
          </a:xfrm>
          <a:prstGeom prst="line">
            <a:avLst/>
          </a:prstGeom>
          <a:ln w="9360">
            <a:solidFill>
              <a:srgbClr val="000000"/>
            </a:solidFill>
            <a:round/>
          </a:ln>
        </p:spPr>
        <p:style>
          <a:lnRef idx="0"/>
          <a:fillRef idx="0"/>
          <a:effectRef idx="0"/>
          <a:fontRef idx="minor"/>
        </p:style>
      </p:sp>
      <p:sp>
        <p:nvSpPr>
          <p:cNvPr id="3" name="Line 3"/>
          <p:cNvSpPr/>
          <p:nvPr/>
        </p:nvSpPr>
        <p:spPr>
          <a:xfrm>
            <a:off x="287280" y="6040080"/>
            <a:ext cx="8569080" cy="360"/>
          </a:xfrm>
          <a:prstGeom prst="line">
            <a:avLst/>
          </a:prstGeom>
          <a:ln w="9360">
            <a:solidFill>
              <a:srgbClr val="000000"/>
            </a:solidFill>
            <a:round/>
          </a:ln>
        </p:spPr>
        <p:style>
          <a:lnRef idx="0"/>
          <a:fillRef idx="0"/>
          <a:effectRef idx="0"/>
          <a:fontRef idx="minor"/>
        </p:style>
      </p:sp>
      <p:sp>
        <p:nvSpPr>
          <p:cNvPr id="4" name="CustomShape 4" hidden="1"/>
          <p:cNvSpPr/>
          <p:nvPr/>
        </p:nvSpPr>
        <p:spPr>
          <a:xfrm>
            <a:off x="-2245320" y="5412240"/>
            <a:ext cx="2028960" cy="14569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Fußzeile anpassen: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Arial"/>
            </a:endParaRPr>
          </a:p>
        </p:txBody>
      </p:sp>
      <p:sp>
        <p:nvSpPr>
          <p:cNvPr id="5" name="CustomShape 5" hidden="1"/>
          <p:cNvSpPr/>
          <p:nvPr/>
        </p:nvSpPr>
        <p:spPr>
          <a:xfrm>
            <a:off x="-2246400" y="506520"/>
            <a:ext cx="2062440" cy="46548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Seitenzahlen: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Aktivieren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Erstellen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6" name="CustomShape 6" hidden="1"/>
          <p:cNvSpPr/>
          <p:nvPr/>
        </p:nvSpPr>
        <p:spPr>
          <a:xfrm>
            <a:off x="9231480" y="506520"/>
            <a:ext cx="2062440" cy="49593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Add-In installieren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endParaRPr b="0" lang="en-US" sz="1000" spc="-1" strike="noStrike">
              <a:latin typeface="Arial"/>
            </a:endParaRPr>
          </a:p>
          <a:p>
            <a:pPr marL="228600" indent="-224280">
              <a:lnSpc>
                <a:spcPct val="100000"/>
              </a:lnSpc>
              <a:buClr>
                <a:srgbClr val="000000"/>
              </a:buClr>
              <a:buFont typeface="StarSymbol"/>
              <a:buAutoNum type="arabicPeriod"/>
            </a:pPr>
            <a:r>
              <a:rPr b="1" lang="en-US" sz="1000" spc="-1" strike="noStrike">
                <a:solidFill>
                  <a:srgbClr val="000000"/>
                </a:solidFill>
                <a:latin typeface="Arial"/>
                <a:ea typeface="DejaVu Sans"/>
              </a:rPr>
              <a:t>Schaltfläche Office</a:t>
            </a:r>
            <a:r>
              <a:rPr b="0" lang="en-US" sz="1000" spc="-1" strike="noStrike">
                <a:solidFill>
                  <a:srgbClr val="000000"/>
                </a:solidFill>
                <a:latin typeface="Arial"/>
                <a:ea typeface="DejaVu Sans"/>
              </a:rPr>
              <a:t> (für Office 2007-2010, runder Button oben links) bzw. auf </a:t>
            </a:r>
            <a:r>
              <a:rPr b="1" lang="en-US" sz="1000" spc="-1" strike="noStrike">
                <a:solidFill>
                  <a:srgbClr val="000000"/>
                </a:solidFill>
                <a:latin typeface="Arial"/>
                <a:ea typeface="DejaVu Sans"/>
              </a:rPr>
              <a:t>Datei</a:t>
            </a:r>
            <a:r>
              <a:rPr b="0" lang="en-US" sz="1000" spc="-1" strike="noStrike">
                <a:solidFill>
                  <a:srgbClr val="000000"/>
                </a:solidFill>
                <a:latin typeface="Arial"/>
                <a:ea typeface="DejaVu Sans"/>
              </a:rPr>
              <a:t> (Office 2013) </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a:t>
            </a:r>
            <a:r>
              <a:rPr b="1" lang="en-US" sz="1000" spc="-1" strike="noStrike">
                <a:solidFill>
                  <a:srgbClr val="000000"/>
                </a:solidFill>
                <a:latin typeface="Arial"/>
                <a:ea typeface="DejaVu Sans"/>
              </a:rPr>
              <a:t>PowerPoint-Optionen</a:t>
            </a:r>
            <a:r>
              <a:rPr b="0" lang="en-US" sz="1000" spc="-1" strike="noStrike">
                <a:solidFill>
                  <a:srgbClr val="000000"/>
                </a:solidFill>
                <a:latin typeface="Arial"/>
                <a:ea typeface="DejaVu Sans"/>
              </a:rPr>
              <a:t>“ (für Office 2007-2010, unten rechts) bzw. </a:t>
            </a:r>
            <a:r>
              <a:rPr b="1" lang="en-US" sz="1000" spc="-1" strike="noStrike">
                <a:solidFill>
                  <a:srgbClr val="000000"/>
                </a:solidFill>
                <a:latin typeface="Arial"/>
                <a:ea typeface="DejaVu Sans"/>
              </a:rPr>
              <a:t>Optionen</a:t>
            </a:r>
            <a:r>
              <a:rPr b="0" lang="en-US" sz="1000" spc="-1" strike="noStrike">
                <a:solidFill>
                  <a:srgbClr val="000000"/>
                </a:solidFill>
                <a:latin typeface="Arial"/>
                <a:ea typeface="DejaVu Sans"/>
              </a:rPr>
              <a:t> (Office 2013) </a:t>
            </a:r>
            <a:endParaRPr b="0" lang="en-US" sz="1000" spc="-1" strike="noStrike">
              <a:latin typeface="Arial"/>
            </a:endParaRPr>
          </a:p>
          <a:p>
            <a:pPr marL="228600" indent="-224280">
              <a:lnSpc>
                <a:spcPct val="100000"/>
              </a:lnSpc>
              <a:buClr>
                <a:srgbClr val="000000"/>
              </a:buClr>
              <a:buFont typeface="StarSymbol"/>
              <a:buAutoNum type="arabicPeriod"/>
            </a:pPr>
            <a:r>
              <a:rPr b="1" lang="en-US" sz="1000" spc="-1" strike="noStrike">
                <a:solidFill>
                  <a:srgbClr val="000000"/>
                </a:solidFill>
                <a:latin typeface="Arial"/>
                <a:ea typeface="DejaVu Sans"/>
              </a:rPr>
              <a:t>Add-Ins</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wählen Sie ganz unten bei </a:t>
            </a:r>
            <a:r>
              <a:rPr b="1" lang="en-US" sz="1000" spc="-1" strike="noStrike">
                <a:solidFill>
                  <a:srgbClr val="000000"/>
                </a:solidFill>
                <a:latin typeface="Arial"/>
                <a:ea typeface="DejaVu Sans"/>
              </a:rPr>
              <a:t>Verwalten:</a:t>
            </a:r>
            <a:r>
              <a:rPr b="0" lang="en-US" sz="1000" spc="-1" strike="noStrike">
                <a:solidFill>
                  <a:srgbClr val="000000"/>
                </a:solidFill>
                <a:latin typeface="Arial"/>
                <a:ea typeface="DejaVu Sans"/>
              </a:rPr>
              <a:t> den Punkt </a:t>
            </a:r>
            <a:r>
              <a:rPr b="1" lang="en-US" sz="1000" spc="-1" strike="noStrike">
                <a:solidFill>
                  <a:srgbClr val="000000"/>
                </a:solidFill>
                <a:latin typeface="Arial"/>
                <a:ea typeface="DejaVu Sans"/>
              </a:rPr>
              <a:t>PowerPoint-Add Ins</a:t>
            </a:r>
            <a:r>
              <a:rPr b="0" lang="en-US" sz="1000" spc="-1" strike="noStrike">
                <a:solidFill>
                  <a:srgbClr val="000000"/>
                </a:solidFill>
                <a:latin typeface="Arial"/>
                <a:ea typeface="DejaVu Sans"/>
              </a:rPr>
              <a:t> und klicken Sie </a:t>
            </a:r>
            <a:r>
              <a:rPr b="1" lang="en-US" sz="1000" spc="-1" strike="noStrike">
                <a:solidFill>
                  <a:srgbClr val="000000"/>
                </a:solidFill>
                <a:latin typeface="Arial"/>
                <a:ea typeface="DejaVu Sans"/>
              </a:rPr>
              <a:t>Gehe zu…</a:t>
            </a:r>
            <a:r>
              <a:rPr b="0" lang="en-US" sz="1000" spc="-1" strike="noStrike">
                <a:solidFill>
                  <a:srgbClr val="000000"/>
                </a:solidFill>
                <a:latin typeface="Arial"/>
                <a:ea typeface="DejaVu Sans"/>
              </a:rPr>
              <a:t>.</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Sollte das RWTH Add In angezeigt werden, entfernen Sie es! Anders ist eine dauerhafte Installierung nicht möglich.</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Klicken Sie auf </a:t>
            </a:r>
            <a:r>
              <a:rPr b="1" lang="en-US" sz="1000" spc="-1" strike="noStrike">
                <a:solidFill>
                  <a:srgbClr val="000000"/>
                </a:solidFill>
                <a:latin typeface="Arial"/>
                <a:ea typeface="DejaVu Sans"/>
              </a:rPr>
              <a:t>Neu Hinzufügen…</a:t>
            </a:r>
            <a:r>
              <a:rPr b="0" lang="en-US" sz="1000" spc="-1" strike="noStrike">
                <a:solidFill>
                  <a:srgbClr val="000000"/>
                </a:solidFill>
                <a:latin typeface="Arial"/>
                <a:ea typeface="DejaVu Sans"/>
              </a:rPr>
              <a:t>, suchen Sie das Add-In auf ihrem PC raus und klicken Sie auf </a:t>
            </a:r>
            <a:r>
              <a:rPr b="1" lang="en-US" sz="1000" spc="-1" strike="noStrike">
                <a:solidFill>
                  <a:srgbClr val="000000"/>
                </a:solidFill>
                <a:latin typeface="Arial"/>
                <a:ea typeface="DejaVu Sans"/>
              </a:rPr>
              <a:t>OK</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Mit </a:t>
            </a:r>
            <a:r>
              <a:rPr b="1" lang="en-US" sz="1000" spc="-1" strike="noStrike">
                <a:solidFill>
                  <a:srgbClr val="000000"/>
                </a:solidFill>
                <a:latin typeface="Arial"/>
                <a:ea typeface="DejaVu Sans"/>
              </a:rPr>
              <a:t>Schließen </a:t>
            </a:r>
            <a:r>
              <a:rPr b="0" lang="en-US" sz="1000" spc="-1" strike="noStrike">
                <a:solidFill>
                  <a:srgbClr val="000000"/>
                </a:solidFill>
                <a:latin typeface="Arial"/>
                <a:ea typeface="DejaVu Sans"/>
              </a:rPr>
              <a:t>wird das Add-In dauerhaft gespeichert. Sie können es danach jederzeit wieder entfernen</a:t>
            </a:r>
            <a:endParaRPr b="0" lang="en-US" sz="1000" spc="-1" strike="noStrike">
              <a:latin typeface="Arial"/>
            </a:endParaRPr>
          </a:p>
        </p:txBody>
      </p:sp>
      <p:sp>
        <p:nvSpPr>
          <p:cNvPr id="7" name="CustomShape 7"/>
          <p:cNvSpPr/>
          <p:nvPr/>
        </p:nvSpPr>
        <p:spPr>
          <a:xfrm>
            <a:off x="0" y="0"/>
            <a:ext cx="9139680" cy="2308680"/>
          </a:xfrm>
          <a:prstGeom prst="rect">
            <a:avLst/>
          </a:prstGeom>
          <a:solidFill>
            <a:srgbClr val="00549f"/>
          </a:solidFill>
          <a:ln w="25560">
            <a:noFill/>
          </a:ln>
        </p:spPr>
        <p:style>
          <a:lnRef idx="0"/>
          <a:fillRef idx="0"/>
          <a:effectRef idx="0"/>
          <a:fontRef idx="minor"/>
        </p:style>
      </p:sp>
      <p:pic>
        <p:nvPicPr>
          <p:cNvPr id="8" name="Grafik 7" descr=""/>
          <p:cNvPicPr/>
          <p:nvPr/>
        </p:nvPicPr>
        <p:blipFill>
          <a:blip r:embed="rId3"/>
          <a:stretch/>
        </p:blipFill>
        <p:spPr>
          <a:xfrm>
            <a:off x="7203960" y="6043680"/>
            <a:ext cx="1775160" cy="810000"/>
          </a:xfrm>
          <a:prstGeom prst="rect">
            <a:avLst/>
          </a:prstGeom>
          <a:ln w="9360">
            <a:noFill/>
          </a:ln>
        </p:spPr>
      </p:pic>
      <p:sp>
        <p:nvSpPr>
          <p:cNvPr id="9" name="CustomShape 8"/>
          <p:cNvSpPr/>
          <p:nvPr/>
        </p:nvSpPr>
        <p:spPr>
          <a:xfrm>
            <a:off x="-1820880" y="531720"/>
            <a:ext cx="1637280" cy="13039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Institutslogo:</a:t>
            </a:r>
            <a:endParaRPr b="0" lang="en-US" sz="1000" spc="-1" strike="noStrike">
              <a:latin typeface="Arial"/>
            </a:endParaRPr>
          </a:p>
          <a:p>
            <a:pPr marL="171360" indent="-167040">
              <a:lnSpc>
                <a:spcPct val="100000"/>
              </a:lnSpc>
              <a:buClr>
                <a:srgbClr val="000000"/>
              </a:buClr>
              <a:buFont typeface="StarSymbol"/>
              <a:buChar char="-"/>
            </a:pPr>
            <a:r>
              <a:rPr b="0" lang="en-US" sz="1000" spc="-1" strike="noStrike">
                <a:solidFill>
                  <a:srgbClr val="000000"/>
                </a:solidFill>
                <a:latin typeface="Arial"/>
                <a:ea typeface="DejaVu Sans"/>
              </a:rPr>
              <a:t>Dateiformat: PNG in RGB</a:t>
            </a:r>
            <a:endParaRPr b="0" lang="en-US" sz="1000" spc="-1" strike="noStrike">
              <a:latin typeface="Arial"/>
            </a:endParaRPr>
          </a:p>
          <a:p>
            <a:pPr marL="171360" indent="-167040">
              <a:lnSpc>
                <a:spcPct val="100000"/>
              </a:lnSpc>
              <a:buClr>
                <a:srgbClr val="000000"/>
              </a:buClr>
              <a:buFont typeface="StarSymbol"/>
              <a:buChar char="-"/>
            </a:pPr>
            <a:r>
              <a:rPr b="0" lang="en-US" sz="1000" spc="-1" strike="noStrike">
                <a:solidFill>
                  <a:srgbClr val="000000"/>
                </a:solidFill>
                <a:latin typeface="Arial"/>
                <a:ea typeface="DejaVu Sans"/>
              </a:rPr>
              <a:t>Skalieren auf</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Höhe: 2,26 cm</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(Breite variiert je nach   </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Schutzraum)</a:t>
            </a:r>
            <a:endParaRPr b="0" lang="en-US" sz="1000" spc="-1" strike="noStrike">
              <a:latin typeface="Arial"/>
            </a:endParaRPr>
          </a:p>
        </p:txBody>
      </p:sp>
      <p:sp>
        <p:nvSpPr>
          <p:cNvPr id="10" name="PlaceHolder 9"/>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11"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8" name="" descr=""/>
          <p:cNvPicPr/>
          <p:nvPr/>
        </p:nvPicPr>
        <p:blipFill>
          <a:blip r:embed="rId2"/>
          <a:stretch/>
        </p:blipFill>
        <p:spPr>
          <a:xfrm>
            <a:off x="5229720" y="5943600"/>
            <a:ext cx="3910320" cy="910440"/>
          </a:xfrm>
          <a:prstGeom prst="rect">
            <a:avLst/>
          </a:prstGeom>
          <a:ln>
            <a:noFill/>
          </a:ln>
        </p:spPr>
      </p:pic>
      <p:sp>
        <p:nvSpPr>
          <p:cNvPr id="49" name="CustomShape 1"/>
          <p:cNvSpPr/>
          <p:nvPr/>
        </p:nvSpPr>
        <p:spPr>
          <a:xfrm rot="21598800">
            <a:off x="1188720" y="6036840"/>
            <a:ext cx="2739240" cy="45324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r>
              <a:rPr b="0" lang="en-US" sz="1200" spc="-1" strike="noStrike">
                <a:solidFill>
                  <a:srgbClr val="5e8ac7"/>
                </a:solidFill>
                <a:latin typeface="Arial"/>
                <a:ea typeface="DejaVu Sans"/>
              </a:rPr>
              <a:t>Lehrstuhl Informatik 9</a:t>
            </a:r>
            <a:endParaRPr b="0" lang="en-US" sz="1200" spc="-1" strike="noStrike">
              <a:latin typeface="Arial"/>
            </a:endParaRPr>
          </a:p>
          <a:p>
            <a:pPr>
              <a:lnSpc>
                <a:spcPct val="100000"/>
              </a:lnSpc>
            </a:pPr>
            <a:r>
              <a:rPr b="0" lang="en-US" sz="1200" spc="-1" strike="noStrike">
                <a:solidFill>
                  <a:srgbClr val="5e8ac7"/>
                </a:solidFill>
                <a:latin typeface="Arial"/>
                <a:ea typeface="DejaVu Sans"/>
              </a:rPr>
              <a:t>Process and Data Science</a:t>
            </a:r>
            <a:endParaRPr b="0" lang="en-US" sz="1200" spc="-1" strike="noStrike">
              <a:latin typeface="Arial"/>
            </a:endParaRPr>
          </a:p>
          <a:p>
            <a:pPr>
              <a:lnSpc>
                <a:spcPct val="100000"/>
              </a:lnSpc>
            </a:pPr>
            <a:endParaRPr b="0" lang="en-US" sz="1200" spc="-1" strike="noStrike">
              <a:latin typeface="Arial"/>
            </a:endParaRPr>
          </a:p>
        </p:txBody>
      </p:sp>
      <p:sp>
        <p:nvSpPr>
          <p:cNvPr id="50" name="Line 2"/>
          <p:cNvSpPr/>
          <p:nvPr/>
        </p:nvSpPr>
        <p:spPr>
          <a:xfrm>
            <a:off x="287280" y="814320"/>
            <a:ext cx="8569080" cy="360"/>
          </a:xfrm>
          <a:prstGeom prst="line">
            <a:avLst/>
          </a:prstGeom>
          <a:ln w="9360">
            <a:solidFill>
              <a:srgbClr val="000000"/>
            </a:solidFill>
            <a:round/>
          </a:ln>
        </p:spPr>
        <p:style>
          <a:lnRef idx="0"/>
          <a:fillRef idx="0"/>
          <a:effectRef idx="0"/>
          <a:fontRef idx="minor"/>
        </p:style>
      </p:sp>
      <p:sp>
        <p:nvSpPr>
          <p:cNvPr id="51" name="Line 3"/>
          <p:cNvSpPr/>
          <p:nvPr/>
        </p:nvSpPr>
        <p:spPr>
          <a:xfrm>
            <a:off x="287280" y="6040080"/>
            <a:ext cx="8569080" cy="360"/>
          </a:xfrm>
          <a:prstGeom prst="line">
            <a:avLst/>
          </a:prstGeom>
          <a:ln w="9360">
            <a:solidFill>
              <a:srgbClr val="000000"/>
            </a:solidFill>
            <a:round/>
          </a:ln>
        </p:spPr>
        <p:style>
          <a:lnRef idx="0"/>
          <a:fillRef idx="0"/>
          <a:effectRef idx="0"/>
          <a:fontRef idx="minor"/>
        </p:style>
      </p:sp>
      <p:sp>
        <p:nvSpPr>
          <p:cNvPr id="52" name="CustomShape 4"/>
          <p:cNvSpPr/>
          <p:nvPr/>
        </p:nvSpPr>
        <p:spPr>
          <a:xfrm>
            <a:off x="-2245320" y="5412240"/>
            <a:ext cx="2028960" cy="14569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Fußzeile anpassen: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Arial"/>
            </a:endParaRPr>
          </a:p>
        </p:txBody>
      </p:sp>
      <p:sp>
        <p:nvSpPr>
          <p:cNvPr id="53" name="CustomShape 5"/>
          <p:cNvSpPr/>
          <p:nvPr/>
        </p:nvSpPr>
        <p:spPr>
          <a:xfrm>
            <a:off x="-2246400" y="506520"/>
            <a:ext cx="2062440" cy="46548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Seitenzahlen: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Aktivieren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Erstellen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54" name="CustomShape 6"/>
          <p:cNvSpPr/>
          <p:nvPr/>
        </p:nvSpPr>
        <p:spPr>
          <a:xfrm>
            <a:off x="9231480" y="506520"/>
            <a:ext cx="2062440" cy="49593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Add-In installieren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endParaRPr b="0" lang="en-US" sz="1000" spc="-1" strike="noStrike">
              <a:latin typeface="Arial"/>
            </a:endParaRPr>
          </a:p>
          <a:p>
            <a:pPr marL="228600" indent="-224280">
              <a:lnSpc>
                <a:spcPct val="100000"/>
              </a:lnSpc>
              <a:buClr>
                <a:srgbClr val="000000"/>
              </a:buClr>
              <a:buFont typeface="StarSymbol"/>
              <a:buAutoNum type="arabicPeriod"/>
            </a:pPr>
            <a:r>
              <a:rPr b="1" lang="en-US" sz="1000" spc="-1" strike="noStrike">
                <a:solidFill>
                  <a:srgbClr val="000000"/>
                </a:solidFill>
                <a:latin typeface="Arial"/>
                <a:ea typeface="DejaVu Sans"/>
              </a:rPr>
              <a:t>Schaltfläche Office</a:t>
            </a:r>
            <a:r>
              <a:rPr b="0" lang="en-US" sz="1000" spc="-1" strike="noStrike">
                <a:solidFill>
                  <a:srgbClr val="000000"/>
                </a:solidFill>
                <a:latin typeface="Arial"/>
                <a:ea typeface="DejaVu Sans"/>
              </a:rPr>
              <a:t> (für Office 2007-2010, runder Button oben links) bzw. auf </a:t>
            </a:r>
            <a:r>
              <a:rPr b="1" lang="en-US" sz="1000" spc="-1" strike="noStrike">
                <a:solidFill>
                  <a:srgbClr val="000000"/>
                </a:solidFill>
                <a:latin typeface="Arial"/>
                <a:ea typeface="DejaVu Sans"/>
              </a:rPr>
              <a:t>Datei</a:t>
            </a:r>
            <a:r>
              <a:rPr b="0" lang="en-US" sz="1000" spc="-1" strike="noStrike">
                <a:solidFill>
                  <a:srgbClr val="000000"/>
                </a:solidFill>
                <a:latin typeface="Arial"/>
                <a:ea typeface="DejaVu Sans"/>
              </a:rPr>
              <a:t> (Office 2013) </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a:t>
            </a:r>
            <a:r>
              <a:rPr b="1" lang="en-US" sz="1000" spc="-1" strike="noStrike">
                <a:solidFill>
                  <a:srgbClr val="000000"/>
                </a:solidFill>
                <a:latin typeface="Arial"/>
                <a:ea typeface="DejaVu Sans"/>
              </a:rPr>
              <a:t>PowerPoint-Optionen</a:t>
            </a:r>
            <a:r>
              <a:rPr b="0" lang="en-US" sz="1000" spc="-1" strike="noStrike">
                <a:solidFill>
                  <a:srgbClr val="000000"/>
                </a:solidFill>
                <a:latin typeface="Arial"/>
                <a:ea typeface="DejaVu Sans"/>
              </a:rPr>
              <a:t>“ (für Office 2007-2010, unten rechts) bzw. </a:t>
            </a:r>
            <a:r>
              <a:rPr b="1" lang="en-US" sz="1000" spc="-1" strike="noStrike">
                <a:solidFill>
                  <a:srgbClr val="000000"/>
                </a:solidFill>
                <a:latin typeface="Arial"/>
                <a:ea typeface="DejaVu Sans"/>
              </a:rPr>
              <a:t>Optionen</a:t>
            </a:r>
            <a:r>
              <a:rPr b="0" lang="en-US" sz="1000" spc="-1" strike="noStrike">
                <a:solidFill>
                  <a:srgbClr val="000000"/>
                </a:solidFill>
                <a:latin typeface="Arial"/>
                <a:ea typeface="DejaVu Sans"/>
              </a:rPr>
              <a:t> (Office 2013) </a:t>
            </a:r>
            <a:endParaRPr b="0" lang="en-US" sz="1000" spc="-1" strike="noStrike">
              <a:latin typeface="Arial"/>
            </a:endParaRPr>
          </a:p>
          <a:p>
            <a:pPr marL="228600" indent="-224280">
              <a:lnSpc>
                <a:spcPct val="100000"/>
              </a:lnSpc>
              <a:buClr>
                <a:srgbClr val="000000"/>
              </a:buClr>
              <a:buFont typeface="StarSymbol"/>
              <a:buAutoNum type="arabicPeriod"/>
            </a:pPr>
            <a:r>
              <a:rPr b="1" lang="en-US" sz="1000" spc="-1" strike="noStrike">
                <a:solidFill>
                  <a:srgbClr val="000000"/>
                </a:solidFill>
                <a:latin typeface="Arial"/>
                <a:ea typeface="DejaVu Sans"/>
              </a:rPr>
              <a:t>Add-Ins</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wählen Sie ganz unten bei </a:t>
            </a:r>
            <a:r>
              <a:rPr b="1" lang="en-US" sz="1000" spc="-1" strike="noStrike">
                <a:solidFill>
                  <a:srgbClr val="000000"/>
                </a:solidFill>
                <a:latin typeface="Arial"/>
                <a:ea typeface="DejaVu Sans"/>
              </a:rPr>
              <a:t>Verwalten:</a:t>
            </a:r>
            <a:r>
              <a:rPr b="0" lang="en-US" sz="1000" spc="-1" strike="noStrike">
                <a:solidFill>
                  <a:srgbClr val="000000"/>
                </a:solidFill>
                <a:latin typeface="Arial"/>
                <a:ea typeface="DejaVu Sans"/>
              </a:rPr>
              <a:t> den Punkt </a:t>
            </a:r>
            <a:r>
              <a:rPr b="1" lang="en-US" sz="1000" spc="-1" strike="noStrike">
                <a:solidFill>
                  <a:srgbClr val="000000"/>
                </a:solidFill>
                <a:latin typeface="Arial"/>
                <a:ea typeface="DejaVu Sans"/>
              </a:rPr>
              <a:t>PowerPoint-Add Ins</a:t>
            </a:r>
            <a:r>
              <a:rPr b="0" lang="en-US" sz="1000" spc="-1" strike="noStrike">
                <a:solidFill>
                  <a:srgbClr val="000000"/>
                </a:solidFill>
                <a:latin typeface="Arial"/>
                <a:ea typeface="DejaVu Sans"/>
              </a:rPr>
              <a:t> und klicken Sie </a:t>
            </a:r>
            <a:r>
              <a:rPr b="1" lang="en-US" sz="1000" spc="-1" strike="noStrike">
                <a:solidFill>
                  <a:srgbClr val="000000"/>
                </a:solidFill>
                <a:latin typeface="Arial"/>
                <a:ea typeface="DejaVu Sans"/>
              </a:rPr>
              <a:t>Gehe zu…</a:t>
            </a:r>
            <a:r>
              <a:rPr b="0" lang="en-US" sz="1000" spc="-1" strike="noStrike">
                <a:solidFill>
                  <a:srgbClr val="000000"/>
                </a:solidFill>
                <a:latin typeface="Arial"/>
                <a:ea typeface="DejaVu Sans"/>
              </a:rPr>
              <a:t>.</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Sollte das RWTH Add In angezeigt werden, entfernen Sie es! Anders ist eine dauerhafte Installierung nicht möglich.</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Klicken Sie auf </a:t>
            </a:r>
            <a:r>
              <a:rPr b="1" lang="en-US" sz="1000" spc="-1" strike="noStrike">
                <a:solidFill>
                  <a:srgbClr val="000000"/>
                </a:solidFill>
                <a:latin typeface="Arial"/>
                <a:ea typeface="DejaVu Sans"/>
              </a:rPr>
              <a:t>Neu Hinzufügen…</a:t>
            </a:r>
            <a:r>
              <a:rPr b="0" lang="en-US" sz="1000" spc="-1" strike="noStrike">
                <a:solidFill>
                  <a:srgbClr val="000000"/>
                </a:solidFill>
                <a:latin typeface="Arial"/>
                <a:ea typeface="DejaVu Sans"/>
              </a:rPr>
              <a:t>, suchen Sie das Add-In auf ihrem PC raus und klicken Sie auf </a:t>
            </a:r>
            <a:r>
              <a:rPr b="1" lang="en-US" sz="1000" spc="-1" strike="noStrike">
                <a:solidFill>
                  <a:srgbClr val="000000"/>
                </a:solidFill>
                <a:latin typeface="Arial"/>
                <a:ea typeface="DejaVu Sans"/>
              </a:rPr>
              <a:t>OK</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Mit </a:t>
            </a:r>
            <a:r>
              <a:rPr b="1" lang="en-US" sz="1000" spc="-1" strike="noStrike">
                <a:solidFill>
                  <a:srgbClr val="000000"/>
                </a:solidFill>
                <a:latin typeface="Arial"/>
                <a:ea typeface="DejaVu Sans"/>
              </a:rPr>
              <a:t>Schließen </a:t>
            </a:r>
            <a:r>
              <a:rPr b="0" lang="en-US" sz="1000" spc="-1" strike="noStrike">
                <a:solidFill>
                  <a:srgbClr val="000000"/>
                </a:solidFill>
                <a:latin typeface="Arial"/>
                <a:ea typeface="DejaVu Sans"/>
              </a:rPr>
              <a:t>wird das Add-In dauerhaft gespeichert. Sie können es danach jederzeit wieder entfernen</a:t>
            </a:r>
            <a:endParaRPr b="0" lang="en-US" sz="1000" spc="-1" strike="noStrike">
              <a:latin typeface="Arial"/>
            </a:endParaRPr>
          </a:p>
        </p:txBody>
      </p:sp>
      <p:sp>
        <p:nvSpPr>
          <p:cNvPr id="55" name="PlaceHolder 7"/>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6"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3" name="" descr=""/>
          <p:cNvPicPr/>
          <p:nvPr/>
        </p:nvPicPr>
        <p:blipFill>
          <a:blip r:embed="rId2"/>
          <a:stretch/>
        </p:blipFill>
        <p:spPr>
          <a:xfrm>
            <a:off x="5229720" y="5943600"/>
            <a:ext cx="3910320" cy="910440"/>
          </a:xfrm>
          <a:prstGeom prst="rect">
            <a:avLst/>
          </a:prstGeom>
          <a:ln>
            <a:noFill/>
          </a:ln>
        </p:spPr>
      </p:pic>
      <p:sp>
        <p:nvSpPr>
          <p:cNvPr id="94" name="CustomShape 1"/>
          <p:cNvSpPr/>
          <p:nvPr/>
        </p:nvSpPr>
        <p:spPr>
          <a:xfrm rot="21598800">
            <a:off x="1188720" y="6036840"/>
            <a:ext cx="2739240" cy="45324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r>
              <a:rPr b="0" lang="en-US" sz="1200" spc="-1" strike="noStrike">
                <a:solidFill>
                  <a:srgbClr val="5e8ac7"/>
                </a:solidFill>
                <a:latin typeface="Arial"/>
                <a:ea typeface="DejaVu Sans"/>
              </a:rPr>
              <a:t>Lehrstuhl Informatik 9</a:t>
            </a:r>
            <a:endParaRPr b="0" lang="en-US" sz="1200" spc="-1" strike="noStrike">
              <a:latin typeface="Arial"/>
            </a:endParaRPr>
          </a:p>
          <a:p>
            <a:pPr>
              <a:lnSpc>
                <a:spcPct val="100000"/>
              </a:lnSpc>
            </a:pPr>
            <a:r>
              <a:rPr b="0" lang="en-US" sz="1200" spc="-1" strike="noStrike">
                <a:solidFill>
                  <a:srgbClr val="5e8ac7"/>
                </a:solidFill>
                <a:latin typeface="Arial"/>
                <a:ea typeface="DejaVu Sans"/>
              </a:rPr>
              <a:t>Process and Data Science</a:t>
            </a:r>
            <a:endParaRPr b="0" lang="en-US" sz="1200" spc="-1" strike="noStrike">
              <a:latin typeface="Arial"/>
            </a:endParaRPr>
          </a:p>
          <a:p>
            <a:pPr>
              <a:lnSpc>
                <a:spcPct val="100000"/>
              </a:lnSpc>
            </a:pPr>
            <a:endParaRPr b="0" lang="en-US" sz="1200" spc="-1" strike="noStrike">
              <a:latin typeface="Arial"/>
            </a:endParaRPr>
          </a:p>
        </p:txBody>
      </p:sp>
      <p:sp>
        <p:nvSpPr>
          <p:cNvPr id="95" name="Line 2"/>
          <p:cNvSpPr/>
          <p:nvPr/>
        </p:nvSpPr>
        <p:spPr>
          <a:xfrm>
            <a:off x="287280" y="814320"/>
            <a:ext cx="8569080" cy="360"/>
          </a:xfrm>
          <a:prstGeom prst="line">
            <a:avLst/>
          </a:prstGeom>
          <a:ln w="9360">
            <a:solidFill>
              <a:srgbClr val="000000"/>
            </a:solidFill>
            <a:round/>
          </a:ln>
        </p:spPr>
        <p:style>
          <a:lnRef idx="0"/>
          <a:fillRef idx="0"/>
          <a:effectRef idx="0"/>
          <a:fontRef idx="minor"/>
        </p:style>
      </p:sp>
      <p:sp>
        <p:nvSpPr>
          <p:cNvPr id="96" name="Line 3"/>
          <p:cNvSpPr/>
          <p:nvPr/>
        </p:nvSpPr>
        <p:spPr>
          <a:xfrm>
            <a:off x="287280" y="6040080"/>
            <a:ext cx="8569080" cy="360"/>
          </a:xfrm>
          <a:prstGeom prst="line">
            <a:avLst/>
          </a:prstGeom>
          <a:ln w="9360">
            <a:solidFill>
              <a:srgbClr val="000000"/>
            </a:solidFill>
            <a:round/>
          </a:ln>
        </p:spPr>
        <p:style>
          <a:lnRef idx="0"/>
          <a:fillRef idx="0"/>
          <a:effectRef idx="0"/>
          <a:fontRef idx="minor"/>
        </p:style>
      </p:sp>
      <p:sp>
        <p:nvSpPr>
          <p:cNvPr id="97" name="CustomShape 4"/>
          <p:cNvSpPr/>
          <p:nvPr/>
        </p:nvSpPr>
        <p:spPr>
          <a:xfrm>
            <a:off x="-2245320" y="5412240"/>
            <a:ext cx="2028960" cy="14569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Fußzeile anpassen: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Arial"/>
            </a:endParaRPr>
          </a:p>
        </p:txBody>
      </p:sp>
      <p:sp>
        <p:nvSpPr>
          <p:cNvPr id="98" name="CustomShape 5"/>
          <p:cNvSpPr/>
          <p:nvPr/>
        </p:nvSpPr>
        <p:spPr>
          <a:xfrm>
            <a:off x="-2246400" y="506520"/>
            <a:ext cx="2062440" cy="46548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Seitenzahlen: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Aktivieren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Erstellen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99" name="CustomShape 6"/>
          <p:cNvSpPr/>
          <p:nvPr/>
        </p:nvSpPr>
        <p:spPr>
          <a:xfrm>
            <a:off x="9231480" y="506520"/>
            <a:ext cx="2062440" cy="49593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Add-In installieren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endParaRPr b="0" lang="en-US" sz="1000" spc="-1" strike="noStrike">
              <a:latin typeface="Arial"/>
            </a:endParaRPr>
          </a:p>
          <a:p>
            <a:pPr marL="228600" indent="-224280">
              <a:lnSpc>
                <a:spcPct val="100000"/>
              </a:lnSpc>
              <a:buClr>
                <a:srgbClr val="000000"/>
              </a:buClr>
              <a:buFont typeface="StarSymbol"/>
              <a:buAutoNum type="arabicPeriod"/>
            </a:pPr>
            <a:r>
              <a:rPr b="1" lang="en-US" sz="1000" spc="-1" strike="noStrike">
                <a:solidFill>
                  <a:srgbClr val="000000"/>
                </a:solidFill>
                <a:latin typeface="Arial"/>
                <a:ea typeface="DejaVu Sans"/>
              </a:rPr>
              <a:t>Schaltfläche Office</a:t>
            </a:r>
            <a:r>
              <a:rPr b="0" lang="en-US" sz="1000" spc="-1" strike="noStrike">
                <a:solidFill>
                  <a:srgbClr val="000000"/>
                </a:solidFill>
                <a:latin typeface="Arial"/>
                <a:ea typeface="DejaVu Sans"/>
              </a:rPr>
              <a:t> (für Office 2007-2010, runder Button oben links) bzw. auf </a:t>
            </a:r>
            <a:r>
              <a:rPr b="1" lang="en-US" sz="1000" spc="-1" strike="noStrike">
                <a:solidFill>
                  <a:srgbClr val="000000"/>
                </a:solidFill>
                <a:latin typeface="Arial"/>
                <a:ea typeface="DejaVu Sans"/>
              </a:rPr>
              <a:t>Datei</a:t>
            </a:r>
            <a:r>
              <a:rPr b="0" lang="en-US" sz="1000" spc="-1" strike="noStrike">
                <a:solidFill>
                  <a:srgbClr val="000000"/>
                </a:solidFill>
                <a:latin typeface="Arial"/>
                <a:ea typeface="DejaVu Sans"/>
              </a:rPr>
              <a:t> (Office 2013) </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a:t>
            </a:r>
            <a:r>
              <a:rPr b="1" lang="en-US" sz="1000" spc="-1" strike="noStrike">
                <a:solidFill>
                  <a:srgbClr val="000000"/>
                </a:solidFill>
                <a:latin typeface="Arial"/>
                <a:ea typeface="DejaVu Sans"/>
              </a:rPr>
              <a:t>PowerPoint-Optionen</a:t>
            </a:r>
            <a:r>
              <a:rPr b="0" lang="en-US" sz="1000" spc="-1" strike="noStrike">
                <a:solidFill>
                  <a:srgbClr val="000000"/>
                </a:solidFill>
                <a:latin typeface="Arial"/>
                <a:ea typeface="DejaVu Sans"/>
              </a:rPr>
              <a:t>“ (für Office 2007-2010, unten rechts) bzw. </a:t>
            </a:r>
            <a:r>
              <a:rPr b="1" lang="en-US" sz="1000" spc="-1" strike="noStrike">
                <a:solidFill>
                  <a:srgbClr val="000000"/>
                </a:solidFill>
                <a:latin typeface="Arial"/>
                <a:ea typeface="DejaVu Sans"/>
              </a:rPr>
              <a:t>Optionen</a:t>
            </a:r>
            <a:r>
              <a:rPr b="0" lang="en-US" sz="1000" spc="-1" strike="noStrike">
                <a:solidFill>
                  <a:srgbClr val="000000"/>
                </a:solidFill>
                <a:latin typeface="Arial"/>
                <a:ea typeface="DejaVu Sans"/>
              </a:rPr>
              <a:t> (Office 2013) </a:t>
            </a:r>
            <a:endParaRPr b="0" lang="en-US" sz="1000" spc="-1" strike="noStrike">
              <a:latin typeface="Arial"/>
            </a:endParaRPr>
          </a:p>
          <a:p>
            <a:pPr marL="228600" indent="-224280">
              <a:lnSpc>
                <a:spcPct val="100000"/>
              </a:lnSpc>
              <a:buClr>
                <a:srgbClr val="000000"/>
              </a:buClr>
              <a:buFont typeface="StarSymbol"/>
              <a:buAutoNum type="arabicPeriod"/>
            </a:pPr>
            <a:r>
              <a:rPr b="1" lang="en-US" sz="1000" spc="-1" strike="noStrike">
                <a:solidFill>
                  <a:srgbClr val="000000"/>
                </a:solidFill>
                <a:latin typeface="Arial"/>
                <a:ea typeface="DejaVu Sans"/>
              </a:rPr>
              <a:t>Add-Ins</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wählen Sie ganz unten bei </a:t>
            </a:r>
            <a:r>
              <a:rPr b="1" lang="en-US" sz="1000" spc="-1" strike="noStrike">
                <a:solidFill>
                  <a:srgbClr val="000000"/>
                </a:solidFill>
                <a:latin typeface="Arial"/>
                <a:ea typeface="DejaVu Sans"/>
              </a:rPr>
              <a:t>Verwalten:</a:t>
            </a:r>
            <a:r>
              <a:rPr b="0" lang="en-US" sz="1000" spc="-1" strike="noStrike">
                <a:solidFill>
                  <a:srgbClr val="000000"/>
                </a:solidFill>
                <a:latin typeface="Arial"/>
                <a:ea typeface="DejaVu Sans"/>
              </a:rPr>
              <a:t> den Punkt </a:t>
            </a:r>
            <a:r>
              <a:rPr b="1" lang="en-US" sz="1000" spc="-1" strike="noStrike">
                <a:solidFill>
                  <a:srgbClr val="000000"/>
                </a:solidFill>
                <a:latin typeface="Arial"/>
                <a:ea typeface="DejaVu Sans"/>
              </a:rPr>
              <a:t>PowerPoint-Add Ins</a:t>
            </a:r>
            <a:r>
              <a:rPr b="0" lang="en-US" sz="1000" spc="-1" strike="noStrike">
                <a:solidFill>
                  <a:srgbClr val="000000"/>
                </a:solidFill>
                <a:latin typeface="Arial"/>
                <a:ea typeface="DejaVu Sans"/>
              </a:rPr>
              <a:t> und klicken Sie </a:t>
            </a:r>
            <a:r>
              <a:rPr b="1" lang="en-US" sz="1000" spc="-1" strike="noStrike">
                <a:solidFill>
                  <a:srgbClr val="000000"/>
                </a:solidFill>
                <a:latin typeface="Arial"/>
                <a:ea typeface="DejaVu Sans"/>
              </a:rPr>
              <a:t>Gehe zu…</a:t>
            </a:r>
            <a:r>
              <a:rPr b="0" lang="en-US" sz="1000" spc="-1" strike="noStrike">
                <a:solidFill>
                  <a:srgbClr val="000000"/>
                </a:solidFill>
                <a:latin typeface="Arial"/>
                <a:ea typeface="DejaVu Sans"/>
              </a:rPr>
              <a:t>.</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Sollte das RWTH Add In angezeigt werden, entfernen Sie es! Anders ist eine dauerhafte Installierung nicht möglich.</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Klicken Sie auf </a:t>
            </a:r>
            <a:r>
              <a:rPr b="1" lang="en-US" sz="1000" spc="-1" strike="noStrike">
                <a:solidFill>
                  <a:srgbClr val="000000"/>
                </a:solidFill>
                <a:latin typeface="Arial"/>
                <a:ea typeface="DejaVu Sans"/>
              </a:rPr>
              <a:t>Neu Hinzufügen…</a:t>
            </a:r>
            <a:r>
              <a:rPr b="0" lang="en-US" sz="1000" spc="-1" strike="noStrike">
                <a:solidFill>
                  <a:srgbClr val="000000"/>
                </a:solidFill>
                <a:latin typeface="Arial"/>
                <a:ea typeface="DejaVu Sans"/>
              </a:rPr>
              <a:t>, suchen Sie das Add-In auf ihrem PC raus und klicken Sie auf </a:t>
            </a:r>
            <a:r>
              <a:rPr b="1" lang="en-US" sz="1000" spc="-1" strike="noStrike">
                <a:solidFill>
                  <a:srgbClr val="000000"/>
                </a:solidFill>
                <a:latin typeface="Arial"/>
                <a:ea typeface="DejaVu Sans"/>
              </a:rPr>
              <a:t>OK</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Mit </a:t>
            </a:r>
            <a:r>
              <a:rPr b="1" lang="en-US" sz="1000" spc="-1" strike="noStrike">
                <a:solidFill>
                  <a:srgbClr val="000000"/>
                </a:solidFill>
                <a:latin typeface="Arial"/>
                <a:ea typeface="DejaVu Sans"/>
              </a:rPr>
              <a:t>Schließen </a:t>
            </a:r>
            <a:r>
              <a:rPr b="0" lang="en-US" sz="1000" spc="-1" strike="noStrike">
                <a:solidFill>
                  <a:srgbClr val="000000"/>
                </a:solidFill>
                <a:latin typeface="Arial"/>
                <a:ea typeface="DejaVu Sans"/>
              </a:rPr>
              <a:t>wird das Add-In dauerhaft gespeichert. Sie können es danach jederzeit wieder entfernen</a:t>
            </a:r>
            <a:endParaRPr b="0" lang="en-US" sz="1000" spc="-1" strike="noStrike">
              <a:latin typeface="Arial"/>
            </a:endParaRPr>
          </a:p>
        </p:txBody>
      </p:sp>
      <p:sp>
        <p:nvSpPr>
          <p:cNvPr id="100" name="PlaceHolder 7"/>
          <p:cNvSpPr>
            <a:spLocks noGrp="1"/>
          </p:cNvSpPr>
          <p:nvPr>
            <p:ph type="title"/>
          </p:nvPr>
        </p:nvSpPr>
        <p:spPr>
          <a:xfrm>
            <a:off x="457200" y="273600"/>
            <a:ext cx="82288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01" name="PlaceHolder 8"/>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8" name="" descr=""/>
          <p:cNvPicPr/>
          <p:nvPr/>
        </p:nvPicPr>
        <p:blipFill>
          <a:blip r:embed="rId2"/>
          <a:stretch/>
        </p:blipFill>
        <p:spPr>
          <a:xfrm>
            <a:off x="5229720" y="5943600"/>
            <a:ext cx="3910320" cy="910440"/>
          </a:xfrm>
          <a:prstGeom prst="rect">
            <a:avLst/>
          </a:prstGeom>
          <a:ln>
            <a:noFill/>
          </a:ln>
        </p:spPr>
      </p:pic>
      <p:sp>
        <p:nvSpPr>
          <p:cNvPr id="139" name="CustomShape 1"/>
          <p:cNvSpPr/>
          <p:nvPr/>
        </p:nvSpPr>
        <p:spPr>
          <a:xfrm rot="21598800">
            <a:off x="1188720" y="6036840"/>
            <a:ext cx="2739240" cy="453240"/>
          </a:xfrm>
          <a:prstGeom prst="rect">
            <a:avLst/>
          </a:prstGeom>
          <a:noFill/>
          <a:ln>
            <a:noFill/>
          </a:ln>
        </p:spPr>
        <p:style>
          <a:lnRef idx="0"/>
          <a:fillRef idx="0"/>
          <a:effectRef idx="0"/>
          <a:fontRef idx="minor"/>
        </p:style>
        <p:txBody>
          <a:bodyPr lIns="0" rIns="0" tIns="0" bIns="0"/>
          <a:p>
            <a:pPr>
              <a:lnSpc>
                <a:spcPct val="100000"/>
              </a:lnSpc>
            </a:pPr>
            <a:endParaRPr b="0" lang="en-US" sz="1800" spc="-1" strike="noStrike">
              <a:latin typeface="Arial"/>
            </a:endParaRPr>
          </a:p>
          <a:p>
            <a:pPr>
              <a:lnSpc>
                <a:spcPct val="100000"/>
              </a:lnSpc>
            </a:pPr>
            <a:r>
              <a:rPr b="0" lang="en-US" sz="1200" spc="-1" strike="noStrike">
                <a:solidFill>
                  <a:srgbClr val="5e8ac7"/>
                </a:solidFill>
                <a:latin typeface="Arial"/>
                <a:ea typeface="DejaVu Sans"/>
              </a:rPr>
              <a:t>Lehrstuhl Informatik 9</a:t>
            </a:r>
            <a:endParaRPr b="0" lang="en-US" sz="1200" spc="-1" strike="noStrike">
              <a:latin typeface="Arial"/>
            </a:endParaRPr>
          </a:p>
          <a:p>
            <a:pPr>
              <a:lnSpc>
                <a:spcPct val="100000"/>
              </a:lnSpc>
            </a:pPr>
            <a:r>
              <a:rPr b="0" lang="en-US" sz="1200" spc="-1" strike="noStrike">
                <a:solidFill>
                  <a:srgbClr val="5e8ac7"/>
                </a:solidFill>
                <a:latin typeface="Arial"/>
                <a:ea typeface="DejaVu Sans"/>
              </a:rPr>
              <a:t>Process and Data Science</a:t>
            </a:r>
            <a:endParaRPr b="0" lang="en-US" sz="1200" spc="-1" strike="noStrike">
              <a:latin typeface="Arial"/>
            </a:endParaRPr>
          </a:p>
          <a:p>
            <a:pPr>
              <a:lnSpc>
                <a:spcPct val="100000"/>
              </a:lnSpc>
            </a:pPr>
            <a:endParaRPr b="0" lang="en-US" sz="1200" spc="-1" strike="noStrike">
              <a:latin typeface="Arial"/>
            </a:endParaRPr>
          </a:p>
        </p:txBody>
      </p:sp>
      <p:sp>
        <p:nvSpPr>
          <p:cNvPr id="140" name="Line 2"/>
          <p:cNvSpPr/>
          <p:nvPr/>
        </p:nvSpPr>
        <p:spPr>
          <a:xfrm>
            <a:off x="287280" y="814320"/>
            <a:ext cx="8569080" cy="360"/>
          </a:xfrm>
          <a:prstGeom prst="line">
            <a:avLst/>
          </a:prstGeom>
          <a:ln w="9360">
            <a:solidFill>
              <a:srgbClr val="000000"/>
            </a:solidFill>
            <a:round/>
          </a:ln>
        </p:spPr>
        <p:style>
          <a:lnRef idx="0"/>
          <a:fillRef idx="0"/>
          <a:effectRef idx="0"/>
          <a:fontRef idx="minor"/>
        </p:style>
      </p:sp>
      <p:sp>
        <p:nvSpPr>
          <p:cNvPr id="141" name="Line 3"/>
          <p:cNvSpPr/>
          <p:nvPr/>
        </p:nvSpPr>
        <p:spPr>
          <a:xfrm>
            <a:off x="287280" y="6040080"/>
            <a:ext cx="8569080" cy="360"/>
          </a:xfrm>
          <a:prstGeom prst="line">
            <a:avLst/>
          </a:prstGeom>
          <a:ln w="9360">
            <a:solidFill>
              <a:srgbClr val="000000"/>
            </a:solidFill>
            <a:round/>
          </a:ln>
        </p:spPr>
        <p:style>
          <a:lnRef idx="0"/>
          <a:fillRef idx="0"/>
          <a:effectRef idx="0"/>
          <a:fontRef idx="minor"/>
        </p:style>
      </p:sp>
      <p:sp>
        <p:nvSpPr>
          <p:cNvPr id="142" name="CustomShape 4"/>
          <p:cNvSpPr/>
          <p:nvPr/>
        </p:nvSpPr>
        <p:spPr>
          <a:xfrm>
            <a:off x="-2245320" y="5412240"/>
            <a:ext cx="2028960" cy="14569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Fußzeile anpassen: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Arial"/>
            </a:endParaRPr>
          </a:p>
        </p:txBody>
      </p:sp>
      <p:sp>
        <p:nvSpPr>
          <p:cNvPr id="143" name="CustomShape 5"/>
          <p:cNvSpPr/>
          <p:nvPr/>
        </p:nvSpPr>
        <p:spPr>
          <a:xfrm>
            <a:off x="-2246400" y="506520"/>
            <a:ext cx="2062440" cy="46548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Seitenzahlen: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Aktivieren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Erstellen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144" name="CustomShape 6"/>
          <p:cNvSpPr/>
          <p:nvPr/>
        </p:nvSpPr>
        <p:spPr>
          <a:xfrm>
            <a:off x="9231480" y="506520"/>
            <a:ext cx="2062440" cy="49593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Add-In installieren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endParaRPr b="0" lang="en-US" sz="1000" spc="-1" strike="noStrike">
              <a:latin typeface="Arial"/>
            </a:endParaRPr>
          </a:p>
          <a:p>
            <a:pPr marL="228600" indent="-224280">
              <a:lnSpc>
                <a:spcPct val="100000"/>
              </a:lnSpc>
              <a:buClr>
                <a:srgbClr val="000000"/>
              </a:buClr>
              <a:buFont typeface="StarSymbol"/>
              <a:buAutoNum type="arabicPeriod"/>
            </a:pPr>
            <a:r>
              <a:rPr b="1" lang="en-US" sz="1000" spc="-1" strike="noStrike">
                <a:solidFill>
                  <a:srgbClr val="000000"/>
                </a:solidFill>
                <a:latin typeface="Arial"/>
                <a:ea typeface="DejaVu Sans"/>
              </a:rPr>
              <a:t>Schaltfläche Office</a:t>
            </a:r>
            <a:r>
              <a:rPr b="0" lang="en-US" sz="1000" spc="-1" strike="noStrike">
                <a:solidFill>
                  <a:srgbClr val="000000"/>
                </a:solidFill>
                <a:latin typeface="Arial"/>
                <a:ea typeface="DejaVu Sans"/>
              </a:rPr>
              <a:t> (für Office 2007-2010, runder Button oben links) bzw. auf </a:t>
            </a:r>
            <a:r>
              <a:rPr b="1" lang="en-US" sz="1000" spc="-1" strike="noStrike">
                <a:solidFill>
                  <a:srgbClr val="000000"/>
                </a:solidFill>
                <a:latin typeface="Arial"/>
                <a:ea typeface="DejaVu Sans"/>
              </a:rPr>
              <a:t>Datei</a:t>
            </a:r>
            <a:r>
              <a:rPr b="0" lang="en-US" sz="1000" spc="-1" strike="noStrike">
                <a:solidFill>
                  <a:srgbClr val="000000"/>
                </a:solidFill>
                <a:latin typeface="Arial"/>
                <a:ea typeface="DejaVu Sans"/>
              </a:rPr>
              <a:t> (Office 2013) </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a:t>
            </a:r>
            <a:r>
              <a:rPr b="1" lang="en-US" sz="1000" spc="-1" strike="noStrike">
                <a:solidFill>
                  <a:srgbClr val="000000"/>
                </a:solidFill>
                <a:latin typeface="Arial"/>
                <a:ea typeface="DejaVu Sans"/>
              </a:rPr>
              <a:t>PowerPoint-Optionen</a:t>
            </a:r>
            <a:r>
              <a:rPr b="0" lang="en-US" sz="1000" spc="-1" strike="noStrike">
                <a:solidFill>
                  <a:srgbClr val="000000"/>
                </a:solidFill>
                <a:latin typeface="Arial"/>
                <a:ea typeface="DejaVu Sans"/>
              </a:rPr>
              <a:t>“ (für Office 2007-2010, unten rechts) bzw. </a:t>
            </a:r>
            <a:r>
              <a:rPr b="1" lang="en-US" sz="1000" spc="-1" strike="noStrike">
                <a:solidFill>
                  <a:srgbClr val="000000"/>
                </a:solidFill>
                <a:latin typeface="Arial"/>
                <a:ea typeface="DejaVu Sans"/>
              </a:rPr>
              <a:t>Optionen</a:t>
            </a:r>
            <a:r>
              <a:rPr b="0" lang="en-US" sz="1000" spc="-1" strike="noStrike">
                <a:solidFill>
                  <a:srgbClr val="000000"/>
                </a:solidFill>
                <a:latin typeface="Arial"/>
                <a:ea typeface="DejaVu Sans"/>
              </a:rPr>
              <a:t> (Office 2013) </a:t>
            </a:r>
            <a:endParaRPr b="0" lang="en-US" sz="1000" spc="-1" strike="noStrike">
              <a:latin typeface="Arial"/>
            </a:endParaRPr>
          </a:p>
          <a:p>
            <a:pPr marL="228600" indent="-224280">
              <a:lnSpc>
                <a:spcPct val="100000"/>
              </a:lnSpc>
              <a:buClr>
                <a:srgbClr val="000000"/>
              </a:buClr>
              <a:buFont typeface="StarSymbol"/>
              <a:buAutoNum type="arabicPeriod"/>
            </a:pPr>
            <a:r>
              <a:rPr b="1" lang="en-US" sz="1000" spc="-1" strike="noStrike">
                <a:solidFill>
                  <a:srgbClr val="000000"/>
                </a:solidFill>
                <a:latin typeface="Arial"/>
                <a:ea typeface="DejaVu Sans"/>
              </a:rPr>
              <a:t>Add-Ins</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wählen Sie ganz unten bei </a:t>
            </a:r>
            <a:r>
              <a:rPr b="1" lang="en-US" sz="1000" spc="-1" strike="noStrike">
                <a:solidFill>
                  <a:srgbClr val="000000"/>
                </a:solidFill>
                <a:latin typeface="Arial"/>
                <a:ea typeface="DejaVu Sans"/>
              </a:rPr>
              <a:t>Verwalten:</a:t>
            </a:r>
            <a:r>
              <a:rPr b="0" lang="en-US" sz="1000" spc="-1" strike="noStrike">
                <a:solidFill>
                  <a:srgbClr val="000000"/>
                </a:solidFill>
                <a:latin typeface="Arial"/>
                <a:ea typeface="DejaVu Sans"/>
              </a:rPr>
              <a:t> den Punkt </a:t>
            </a:r>
            <a:r>
              <a:rPr b="1" lang="en-US" sz="1000" spc="-1" strike="noStrike">
                <a:solidFill>
                  <a:srgbClr val="000000"/>
                </a:solidFill>
                <a:latin typeface="Arial"/>
                <a:ea typeface="DejaVu Sans"/>
              </a:rPr>
              <a:t>PowerPoint-Add Ins</a:t>
            </a:r>
            <a:r>
              <a:rPr b="0" lang="en-US" sz="1000" spc="-1" strike="noStrike">
                <a:solidFill>
                  <a:srgbClr val="000000"/>
                </a:solidFill>
                <a:latin typeface="Arial"/>
                <a:ea typeface="DejaVu Sans"/>
              </a:rPr>
              <a:t> und klicken Sie </a:t>
            </a:r>
            <a:r>
              <a:rPr b="1" lang="en-US" sz="1000" spc="-1" strike="noStrike">
                <a:solidFill>
                  <a:srgbClr val="000000"/>
                </a:solidFill>
                <a:latin typeface="Arial"/>
                <a:ea typeface="DejaVu Sans"/>
              </a:rPr>
              <a:t>Gehe zu…</a:t>
            </a:r>
            <a:r>
              <a:rPr b="0" lang="en-US" sz="1000" spc="-1" strike="noStrike">
                <a:solidFill>
                  <a:srgbClr val="000000"/>
                </a:solidFill>
                <a:latin typeface="Arial"/>
                <a:ea typeface="DejaVu Sans"/>
              </a:rPr>
              <a:t>.</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Sollte das RWTH Add In angezeigt werden, entfernen Sie es! Anders ist eine dauerhafte Installierung nicht möglich.</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Klicken Sie auf </a:t>
            </a:r>
            <a:r>
              <a:rPr b="1" lang="en-US" sz="1000" spc="-1" strike="noStrike">
                <a:solidFill>
                  <a:srgbClr val="000000"/>
                </a:solidFill>
                <a:latin typeface="Arial"/>
                <a:ea typeface="DejaVu Sans"/>
              </a:rPr>
              <a:t>Neu Hinzufügen…</a:t>
            </a:r>
            <a:r>
              <a:rPr b="0" lang="en-US" sz="1000" spc="-1" strike="noStrike">
                <a:solidFill>
                  <a:srgbClr val="000000"/>
                </a:solidFill>
                <a:latin typeface="Arial"/>
                <a:ea typeface="DejaVu Sans"/>
              </a:rPr>
              <a:t>, suchen Sie das Add-In auf ihrem PC raus und klicken Sie auf </a:t>
            </a:r>
            <a:r>
              <a:rPr b="1" lang="en-US" sz="1000" spc="-1" strike="noStrike">
                <a:solidFill>
                  <a:srgbClr val="000000"/>
                </a:solidFill>
                <a:latin typeface="Arial"/>
                <a:ea typeface="DejaVu Sans"/>
              </a:rPr>
              <a:t>OK</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Mit </a:t>
            </a:r>
            <a:r>
              <a:rPr b="1" lang="en-US" sz="1000" spc="-1" strike="noStrike">
                <a:solidFill>
                  <a:srgbClr val="000000"/>
                </a:solidFill>
                <a:latin typeface="Arial"/>
                <a:ea typeface="DejaVu Sans"/>
              </a:rPr>
              <a:t>Schließen </a:t>
            </a:r>
            <a:r>
              <a:rPr b="0" lang="en-US" sz="1000" spc="-1" strike="noStrike">
                <a:solidFill>
                  <a:srgbClr val="000000"/>
                </a:solidFill>
                <a:latin typeface="Arial"/>
                <a:ea typeface="DejaVu Sans"/>
              </a:rPr>
              <a:t>wird das Add-In dauerhaft gespeichert. Sie können es danach jederzeit wieder entfernen</a:t>
            </a:r>
            <a:endParaRPr b="0" lang="en-US" sz="1000" spc="-1" strike="noStrike">
              <a:latin typeface="Arial"/>
            </a:endParaRPr>
          </a:p>
        </p:txBody>
      </p:sp>
      <p:sp>
        <p:nvSpPr>
          <p:cNvPr id="145" name="PlaceHolder 7"/>
          <p:cNvSpPr>
            <a:spLocks noGrp="1"/>
          </p:cNvSpPr>
          <p:nvPr>
            <p:ph type="title"/>
          </p:nvPr>
        </p:nvSpPr>
        <p:spPr>
          <a:xfrm>
            <a:off x="457200" y="273600"/>
            <a:ext cx="82288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46" name="PlaceHolder 8"/>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83" name="Grafik 6" descr=""/>
          <p:cNvPicPr/>
          <p:nvPr/>
        </p:nvPicPr>
        <p:blipFill>
          <a:blip r:embed="rId2"/>
          <a:stretch/>
        </p:blipFill>
        <p:spPr>
          <a:xfrm>
            <a:off x="7203960" y="6043680"/>
            <a:ext cx="1775160" cy="810000"/>
          </a:xfrm>
          <a:prstGeom prst="rect">
            <a:avLst/>
          </a:prstGeom>
          <a:ln w="9360">
            <a:noFill/>
          </a:ln>
        </p:spPr>
      </p:pic>
      <p:sp>
        <p:nvSpPr>
          <p:cNvPr id="184" name="CustomShape 1" hidden="1"/>
          <p:cNvSpPr/>
          <p:nvPr/>
        </p:nvSpPr>
        <p:spPr>
          <a:xfrm>
            <a:off x="1123920" y="6227640"/>
            <a:ext cx="4246920" cy="626040"/>
          </a:xfrm>
          <a:prstGeom prst="rect">
            <a:avLst/>
          </a:prstGeom>
          <a:noFill/>
          <a:ln>
            <a:noFill/>
          </a:ln>
        </p:spPr>
        <p:style>
          <a:lnRef idx="0"/>
          <a:fillRef idx="0"/>
          <a:effectRef idx="0"/>
          <a:fontRef idx="minor"/>
        </p:style>
        <p:txBody>
          <a:bodyPr lIns="0" rIns="0" tIns="0" bIns="0"/>
          <a:p>
            <a:pPr>
              <a:lnSpc>
                <a:spcPct val="100000"/>
              </a:lnSpc>
            </a:pPr>
            <a:r>
              <a:rPr b="0" lang="en-US" sz="900" spc="-1" strike="noStrike">
                <a:solidFill>
                  <a:srgbClr val="00549f"/>
                </a:solidFill>
                <a:latin typeface="Arial"/>
                <a:ea typeface="DejaVu Sans"/>
              </a:rPr>
              <a:t>Foliensatz 2017 der RWTH Aachen</a:t>
            </a:r>
            <a:endParaRPr b="0" lang="en-US" sz="900" spc="-1" strike="noStrike">
              <a:latin typeface="Arial"/>
            </a:endParaRPr>
          </a:p>
          <a:p>
            <a:pPr>
              <a:lnSpc>
                <a:spcPct val="100000"/>
              </a:lnSpc>
            </a:pPr>
            <a:r>
              <a:rPr b="0" lang="en-US" sz="900" spc="-1" strike="noStrike">
                <a:solidFill>
                  <a:srgbClr val="00549f"/>
                </a:solidFill>
                <a:latin typeface="Arial"/>
                <a:ea typeface="DejaVu Sans"/>
              </a:rPr>
              <a:t>Dezernat 6.0 | Abteilung 6.3 | Mai 2017</a:t>
            </a:r>
            <a:endParaRPr b="0" lang="en-US" sz="900" spc="-1" strike="noStrike">
              <a:latin typeface="Arial"/>
            </a:endParaRPr>
          </a:p>
        </p:txBody>
      </p:sp>
      <p:sp>
        <p:nvSpPr>
          <p:cNvPr id="185" name="Line 2"/>
          <p:cNvSpPr/>
          <p:nvPr/>
        </p:nvSpPr>
        <p:spPr>
          <a:xfrm>
            <a:off x="287280" y="814320"/>
            <a:ext cx="8569080" cy="360"/>
          </a:xfrm>
          <a:prstGeom prst="line">
            <a:avLst/>
          </a:prstGeom>
          <a:ln w="9360">
            <a:solidFill>
              <a:srgbClr val="000000"/>
            </a:solidFill>
            <a:round/>
          </a:ln>
        </p:spPr>
        <p:style>
          <a:lnRef idx="0"/>
          <a:fillRef idx="0"/>
          <a:effectRef idx="0"/>
          <a:fontRef idx="minor"/>
        </p:style>
      </p:sp>
      <p:sp>
        <p:nvSpPr>
          <p:cNvPr id="186" name="Line 3"/>
          <p:cNvSpPr/>
          <p:nvPr/>
        </p:nvSpPr>
        <p:spPr>
          <a:xfrm>
            <a:off x="287280" y="6040080"/>
            <a:ext cx="8569080" cy="360"/>
          </a:xfrm>
          <a:prstGeom prst="line">
            <a:avLst/>
          </a:prstGeom>
          <a:ln w="9360">
            <a:solidFill>
              <a:srgbClr val="000000"/>
            </a:solidFill>
            <a:round/>
          </a:ln>
        </p:spPr>
        <p:style>
          <a:lnRef idx="0"/>
          <a:fillRef idx="0"/>
          <a:effectRef idx="0"/>
          <a:fontRef idx="minor"/>
        </p:style>
      </p:sp>
      <p:sp>
        <p:nvSpPr>
          <p:cNvPr id="187" name="CustomShape 4" hidden="1"/>
          <p:cNvSpPr/>
          <p:nvPr/>
        </p:nvSpPr>
        <p:spPr>
          <a:xfrm>
            <a:off x="-2245320" y="5412240"/>
            <a:ext cx="2028960" cy="14569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Fußzeile anpassen: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Zum Anpassen der Fußzeile unter Karteireiter Ansicht &gt; auf Folienmaster klicken. Links in der Übersicht auf die oberste Folie scrollen und dort in die Fußzeile klicken. So wird der Text automatisch auf allen Seiten angepasst.</a:t>
            </a:r>
            <a:endParaRPr b="0" lang="en-US" sz="1000" spc="-1" strike="noStrike">
              <a:latin typeface="Arial"/>
            </a:endParaRPr>
          </a:p>
        </p:txBody>
      </p:sp>
      <p:sp>
        <p:nvSpPr>
          <p:cNvPr id="188" name="CustomShape 5" hidden="1"/>
          <p:cNvSpPr/>
          <p:nvPr/>
        </p:nvSpPr>
        <p:spPr>
          <a:xfrm>
            <a:off x="-2246400" y="506520"/>
            <a:ext cx="2062440" cy="465480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Seitenzahlen: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Die Seitenanzeige „1 von X“ ist nicht standardmäßig in Powerpoint verfügbar; daher benötigen Sie dazu ein Add-In. Das Add-In kann im Vorlagencenter heruntergeladen werden.</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Aktivieren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Nach dem Öffnen der Vorlage, klicken Sie mit einem Doppelklick auf die Datei „RWTH-Addin-Seitenzahlen“, um das Add-In zu aktivieren. Nach dem Schließen von Powerpoint deaktiviert es sich automatisch wieder.</a:t>
            </a:r>
            <a:endParaRPr b="0" lang="en-US" sz="1000" spc="-1" strike="noStrike">
              <a:latin typeface="Arial"/>
            </a:endParaRPr>
          </a:p>
          <a:p>
            <a:pPr>
              <a:lnSpc>
                <a:spcPct val="100000"/>
              </a:lnSpc>
            </a:pPr>
            <a:endParaRPr b="0" lang="en-US" sz="1000" spc="-1" strike="noStrike">
              <a:latin typeface="Arial"/>
            </a:endParaRPr>
          </a:p>
          <a:p>
            <a:pPr>
              <a:lnSpc>
                <a:spcPct val="100000"/>
              </a:lnSpc>
            </a:pPr>
            <a:r>
              <a:rPr b="1" lang="en-US" sz="1000" spc="-1" strike="noStrike">
                <a:solidFill>
                  <a:srgbClr val="000000"/>
                </a:solidFill>
                <a:latin typeface="Arial"/>
                <a:ea typeface="DejaVu Sans"/>
              </a:rPr>
              <a:t>Erstellen</a:t>
            </a:r>
            <a:endParaRPr b="0" lang="en-US" sz="1000" spc="-1" strike="noStrike">
              <a:latin typeface="Arial"/>
            </a:endParaRPr>
          </a:p>
          <a:p>
            <a:pPr>
              <a:lnSpc>
                <a:spcPct val="100000"/>
              </a:lnSpc>
            </a:pPr>
            <a:r>
              <a:rPr b="0" lang="en-US" sz="1000" spc="-1" strike="noStrike">
                <a:solidFill>
                  <a:srgbClr val="000000"/>
                </a:solidFill>
                <a:latin typeface="Arial"/>
                <a:ea typeface="DejaVu Sans"/>
              </a:rPr>
              <a:t>Gehen Sie in der Symbolleiste auf den Tab „RWTH AddIn“ und klicken Sie den Button. Nun stellen sich die Seitenzahlen automatisch ein. Falls Sie nachträglich noch Folien hinzufügen oder löschen, klicken Sie einfach erneut auf den Button, um die Seitenzahlen zu aktualisieren. </a:t>
            </a:r>
            <a:endParaRPr b="0" lang="en-US" sz="1000" spc="-1" strike="noStrike">
              <a:latin typeface="Arial"/>
            </a:endParaRPr>
          </a:p>
          <a:p>
            <a:pPr>
              <a:lnSpc>
                <a:spcPct val="100000"/>
              </a:lnSpc>
            </a:pPr>
            <a:endParaRPr b="0" lang="en-US" sz="1000" spc="-1" strike="noStrike">
              <a:latin typeface="Arial"/>
            </a:endParaRPr>
          </a:p>
        </p:txBody>
      </p:sp>
      <p:sp>
        <p:nvSpPr>
          <p:cNvPr id="189" name="CustomShape 6" hidden="1"/>
          <p:cNvSpPr/>
          <p:nvPr/>
        </p:nvSpPr>
        <p:spPr>
          <a:xfrm>
            <a:off x="9231480" y="506520"/>
            <a:ext cx="2062440" cy="49593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Add-In installieren </a:t>
            </a:r>
            <a:endParaRPr b="0" lang="en-US" sz="1000" spc="-1" strike="noStrike">
              <a:latin typeface="Arial"/>
            </a:endParaRPr>
          </a:p>
          <a:p>
            <a:pPr>
              <a:lnSpc>
                <a:spcPct val="100000"/>
              </a:lnSpc>
            </a:pPr>
            <a:r>
              <a:rPr b="0" lang="en-US" sz="1000" spc="-1" strike="noStrike">
                <a:solidFill>
                  <a:srgbClr val="000000"/>
                </a:solidFill>
                <a:latin typeface="Arial"/>
                <a:ea typeface="DejaVu Sans"/>
              </a:rPr>
              <a:t>Wenn Sie das Add-In dauerhaft installieren möchten, damit Sie es nicht immer anklicken müssen, gehen Sie wie folgt vor:</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endParaRPr b="0" lang="en-US" sz="1000" spc="-1" strike="noStrike">
              <a:latin typeface="Arial"/>
            </a:endParaRPr>
          </a:p>
          <a:p>
            <a:pPr marL="228600" indent="-224280">
              <a:lnSpc>
                <a:spcPct val="100000"/>
              </a:lnSpc>
              <a:buClr>
                <a:srgbClr val="000000"/>
              </a:buClr>
              <a:buFont typeface="StarSymbol"/>
              <a:buAutoNum type="arabicPeriod"/>
            </a:pPr>
            <a:r>
              <a:rPr b="1" lang="en-US" sz="1000" spc="-1" strike="noStrike">
                <a:solidFill>
                  <a:srgbClr val="000000"/>
                </a:solidFill>
                <a:latin typeface="Arial"/>
                <a:ea typeface="DejaVu Sans"/>
              </a:rPr>
              <a:t>Schaltfläche Office</a:t>
            </a:r>
            <a:r>
              <a:rPr b="0" lang="en-US" sz="1000" spc="-1" strike="noStrike">
                <a:solidFill>
                  <a:srgbClr val="000000"/>
                </a:solidFill>
                <a:latin typeface="Arial"/>
                <a:ea typeface="DejaVu Sans"/>
              </a:rPr>
              <a:t> (für Office 2007-2010, runder Button oben links) bzw. auf </a:t>
            </a:r>
            <a:r>
              <a:rPr b="1" lang="en-US" sz="1000" spc="-1" strike="noStrike">
                <a:solidFill>
                  <a:srgbClr val="000000"/>
                </a:solidFill>
                <a:latin typeface="Arial"/>
                <a:ea typeface="DejaVu Sans"/>
              </a:rPr>
              <a:t>Datei</a:t>
            </a:r>
            <a:r>
              <a:rPr b="0" lang="en-US" sz="1000" spc="-1" strike="noStrike">
                <a:solidFill>
                  <a:srgbClr val="000000"/>
                </a:solidFill>
                <a:latin typeface="Arial"/>
                <a:ea typeface="DejaVu Sans"/>
              </a:rPr>
              <a:t> (Office 2013) </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a:t>
            </a:r>
            <a:r>
              <a:rPr b="1" lang="en-US" sz="1000" spc="-1" strike="noStrike">
                <a:solidFill>
                  <a:srgbClr val="000000"/>
                </a:solidFill>
                <a:latin typeface="Arial"/>
                <a:ea typeface="DejaVu Sans"/>
              </a:rPr>
              <a:t>PowerPoint-Optionen</a:t>
            </a:r>
            <a:r>
              <a:rPr b="0" lang="en-US" sz="1000" spc="-1" strike="noStrike">
                <a:solidFill>
                  <a:srgbClr val="000000"/>
                </a:solidFill>
                <a:latin typeface="Arial"/>
                <a:ea typeface="DejaVu Sans"/>
              </a:rPr>
              <a:t>“ (für Office 2007-2010, unten rechts) bzw. </a:t>
            </a:r>
            <a:r>
              <a:rPr b="1" lang="en-US" sz="1000" spc="-1" strike="noStrike">
                <a:solidFill>
                  <a:srgbClr val="000000"/>
                </a:solidFill>
                <a:latin typeface="Arial"/>
                <a:ea typeface="DejaVu Sans"/>
              </a:rPr>
              <a:t>Optionen</a:t>
            </a:r>
            <a:r>
              <a:rPr b="0" lang="en-US" sz="1000" spc="-1" strike="noStrike">
                <a:solidFill>
                  <a:srgbClr val="000000"/>
                </a:solidFill>
                <a:latin typeface="Arial"/>
                <a:ea typeface="DejaVu Sans"/>
              </a:rPr>
              <a:t> (Office 2013) </a:t>
            </a:r>
            <a:endParaRPr b="0" lang="en-US" sz="1000" spc="-1" strike="noStrike">
              <a:latin typeface="Arial"/>
            </a:endParaRPr>
          </a:p>
          <a:p>
            <a:pPr marL="228600" indent="-224280">
              <a:lnSpc>
                <a:spcPct val="100000"/>
              </a:lnSpc>
              <a:buClr>
                <a:srgbClr val="000000"/>
              </a:buClr>
              <a:buFont typeface="StarSymbol"/>
              <a:buAutoNum type="arabicPeriod"/>
            </a:pPr>
            <a:r>
              <a:rPr b="1" lang="en-US" sz="1000" spc="-1" strike="noStrike">
                <a:solidFill>
                  <a:srgbClr val="000000"/>
                </a:solidFill>
                <a:latin typeface="Arial"/>
                <a:ea typeface="DejaVu Sans"/>
              </a:rPr>
              <a:t>Add-Ins</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wählen Sie ganz unten bei </a:t>
            </a:r>
            <a:r>
              <a:rPr b="1" lang="en-US" sz="1000" spc="-1" strike="noStrike">
                <a:solidFill>
                  <a:srgbClr val="000000"/>
                </a:solidFill>
                <a:latin typeface="Arial"/>
                <a:ea typeface="DejaVu Sans"/>
              </a:rPr>
              <a:t>Verwalten:</a:t>
            </a:r>
            <a:r>
              <a:rPr b="0" lang="en-US" sz="1000" spc="-1" strike="noStrike">
                <a:solidFill>
                  <a:srgbClr val="000000"/>
                </a:solidFill>
                <a:latin typeface="Arial"/>
                <a:ea typeface="DejaVu Sans"/>
              </a:rPr>
              <a:t> den Punkt </a:t>
            </a:r>
            <a:r>
              <a:rPr b="1" lang="en-US" sz="1000" spc="-1" strike="noStrike">
                <a:solidFill>
                  <a:srgbClr val="000000"/>
                </a:solidFill>
                <a:latin typeface="Arial"/>
                <a:ea typeface="DejaVu Sans"/>
              </a:rPr>
              <a:t>PowerPoint-Add Ins</a:t>
            </a:r>
            <a:r>
              <a:rPr b="0" lang="en-US" sz="1000" spc="-1" strike="noStrike">
                <a:solidFill>
                  <a:srgbClr val="000000"/>
                </a:solidFill>
                <a:latin typeface="Arial"/>
                <a:ea typeface="DejaVu Sans"/>
              </a:rPr>
              <a:t> und klicken Sie </a:t>
            </a:r>
            <a:r>
              <a:rPr b="1" lang="en-US" sz="1000" spc="-1" strike="noStrike">
                <a:solidFill>
                  <a:srgbClr val="000000"/>
                </a:solidFill>
                <a:latin typeface="Arial"/>
                <a:ea typeface="DejaVu Sans"/>
              </a:rPr>
              <a:t>Gehe zu…</a:t>
            </a:r>
            <a:r>
              <a:rPr b="0" lang="en-US" sz="1000" spc="-1" strike="noStrike">
                <a:solidFill>
                  <a:srgbClr val="000000"/>
                </a:solidFill>
                <a:latin typeface="Arial"/>
                <a:ea typeface="DejaVu Sans"/>
              </a:rPr>
              <a:t>.</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Sollte das RWTH Add In angezeigt werden, entfernen Sie es! Anders ist eine dauerhafte Installierung nicht möglich.</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Klicken Sie auf </a:t>
            </a:r>
            <a:r>
              <a:rPr b="1" lang="en-US" sz="1000" spc="-1" strike="noStrike">
                <a:solidFill>
                  <a:srgbClr val="000000"/>
                </a:solidFill>
                <a:latin typeface="Arial"/>
                <a:ea typeface="DejaVu Sans"/>
              </a:rPr>
              <a:t>Neu Hinzufügen…</a:t>
            </a:r>
            <a:r>
              <a:rPr b="0" lang="en-US" sz="1000" spc="-1" strike="noStrike">
                <a:solidFill>
                  <a:srgbClr val="000000"/>
                </a:solidFill>
                <a:latin typeface="Arial"/>
                <a:ea typeface="DejaVu Sans"/>
              </a:rPr>
              <a:t>, suchen Sie das Add-In auf ihrem PC raus und klicken Sie auf </a:t>
            </a:r>
            <a:r>
              <a:rPr b="1" lang="en-US" sz="1000" spc="-1" strike="noStrike">
                <a:solidFill>
                  <a:srgbClr val="000000"/>
                </a:solidFill>
                <a:latin typeface="Arial"/>
                <a:ea typeface="DejaVu Sans"/>
              </a:rPr>
              <a:t>OK</a:t>
            </a:r>
            <a:endParaRPr b="0" lang="en-US" sz="1000" spc="-1" strike="noStrike">
              <a:latin typeface="Arial"/>
            </a:endParaRPr>
          </a:p>
          <a:p>
            <a:pPr marL="228600" indent="-224280">
              <a:lnSpc>
                <a:spcPct val="100000"/>
              </a:lnSpc>
              <a:buClr>
                <a:srgbClr val="000000"/>
              </a:buClr>
              <a:buFont typeface="StarSymbol"/>
              <a:buAutoNum type="arabicPeriod"/>
            </a:pPr>
            <a:r>
              <a:rPr b="0" lang="en-US" sz="1000" spc="-1" strike="noStrike">
                <a:solidFill>
                  <a:srgbClr val="000000"/>
                </a:solidFill>
                <a:latin typeface="Arial"/>
                <a:ea typeface="DejaVu Sans"/>
              </a:rPr>
              <a:t>Mit </a:t>
            </a:r>
            <a:r>
              <a:rPr b="1" lang="en-US" sz="1000" spc="-1" strike="noStrike">
                <a:solidFill>
                  <a:srgbClr val="000000"/>
                </a:solidFill>
                <a:latin typeface="Arial"/>
                <a:ea typeface="DejaVu Sans"/>
              </a:rPr>
              <a:t>Schließen </a:t>
            </a:r>
            <a:r>
              <a:rPr b="0" lang="en-US" sz="1000" spc="-1" strike="noStrike">
                <a:solidFill>
                  <a:srgbClr val="000000"/>
                </a:solidFill>
                <a:latin typeface="Arial"/>
                <a:ea typeface="DejaVu Sans"/>
              </a:rPr>
              <a:t>wird das Add-In dauerhaft gespeichert. Sie können es danach jederzeit wieder entfernen</a:t>
            </a:r>
            <a:endParaRPr b="0" lang="en-US" sz="1000" spc="-1" strike="noStrike">
              <a:latin typeface="Arial"/>
            </a:endParaRPr>
          </a:p>
        </p:txBody>
      </p:sp>
      <p:sp>
        <p:nvSpPr>
          <p:cNvPr id="190" name="CustomShape 7"/>
          <p:cNvSpPr/>
          <p:nvPr/>
        </p:nvSpPr>
        <p:spPr>
          <a:xfrm>
            <a:off x="0" y="0"/>
            <a:ext cx="9139680" cy="2308680"/>
          </a:xfrm>
          <a:prstGeom prst="rect">
            <a:avLst/>
          </a:prstGeom>
          <a:solidFill>
            <a:srgbClr val="00549f"/>
          </a:solidFill>
          <a:ln w="25560">
            <a:noFill/>
          </a:ln>
        </p:spPr>
        <p:style>
          <a:lnRef idx="0"/>
          <a:fillRef idx="0"/>
          <a:effectRef idx="0"/>
          <a:fontRef idx="minor"/>
        </p:style>
      </p:sp>
      <p:pic>
        <p:nvPicPr>
          <p:cNvPr id="191" name="Grafik 7" descr=""/>
          <p:cNvPicPr/>
          <p:nvPr/>
        </p:nvPicPr>
        <p:blipFill>
          <a:blip r:embed="rId3"/>
          <a:stretch/>
        </p:blipFill>
        <p:spPr>
          <a:xfrm>
            <a:off x="7203960" y="6043680"/>
            <a:ext cx="1775160" cy="810000"/>
          </a:xfrm>
          <a:prstGeom prst="rect">
            <a:avLst/>
          </a:prstGeom>
          <a:ln w="9360">
            <a:noFill/>
          </a:ln>
        </p:spPr>
      </p:pic>
      <p:sp>
        <p:nvSpPr>
          <p:cNvPr id="192" name="CustomShape 8"/>
          <p:cNvSpPr/>
          <p:nvPr/>
        </p:nvSpPr>
        <p:spPr>
          <a:xfrm>
            <a:off x="-1820880" y="531720"/>
            <a:ext cx="1637280" cy="13039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000000"/>
                </a:solidFill>
                <a:latin typeface="Arial"/>
                <a:ea typeface="DejaVu Sans"/>
              </a:rPr>
              <a:t>Institutslogo:</a:t>
            </a:r>
            <a:endParaRPr b="0" lang="en-US" sz="1000" spc="-1" strike="noStrike">
              <a:latin typeface="Arial"/>
            </a:endParaRPr>
          </a:p>
          <a:p>
            <a:pPr marL="171360" indent="-167040">
              <a:lnSpc>
                <a:spcPct val="100000"/>
              </a:lnSpc>
              <a:buClr>
                <a:srgbClr val="000000"/>
              </a:buClr>
              <a:buFont typeface="StarSymbol"/>
              <a:buChar char="-"/>
            </a:pPr>
            <a:r>
              <a:rPr b="0" lang="en-US" sz="1000" spc="-1" strike="noStrike">
                <a:solidFill>
                  <a:srgbClr val="000000"/>
                </a:solidFill>
                <a:latin typeface="Arial"/>
                <a:ea typeface="DejaVu Sans"/>
              </a:rPr>
              <a:t>Dateiformat: PNG in RGB</a:t>
            </a:r>
            <a:endParaRPr b="0" lang="en-US" sz="1000" spc="-1" strike="noStrike">
              <a:latin typeface="Arial"/>
            </a:endParaRPr>
          </a:p>
          <a:p>
            <a:pPr marL="171360" indent="-167040">
              <a:lnSpc>
                <a:spcPct val="100000"/>
              </a:lnSpc>
              <a:buClr>
                <a:srgbClr val="000000"/>
              </a:buClr>
              <a:buFont typeface="StarSymbol"/>
              <a:buChar char="-"/>
            </a:pPr>
            <a:r>
              <a:rPr b="0" lang="en-US" sz="1000" spc="-1" strike="noStrike">
                <a:solidFill>
                  <a:srgbClr val="000000"/>
                </a:solidFill>
                <a:latin typeface="Arial"/>
                <a:ea typeface="DejaVu Sans"/>
              </a:rPr>
              <a:t>Skalieren auf</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Höhe: 2,26 cm</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(Breite variiert je nach   </a:t>
            </a:r>
            <a:endParaRPr b="0" lang="en-US" sz="1000" spc="-1" strike="noStrike">
              <a:latin typeface="Arial"/>
            </a:endParaRPr>
          </a:p>
          <a:p>
            <a:pPr>
              <a:lnSpc>
                <a:spcPct val="100000"/>
              </a:lnSpc>
            </a:pPr>
            <a:r>
              <a:rPr b="0" lang="en-US" sz="1000" spc="-1" strike="noStrike">
                <a:solidFill>
                  <a:srgbClr val="000000"/>
                </a:solidFill>
                <a:latin typeface="Arial"/>
                <a:ea typeface="DejaVu Sans"/>
              </a:rPr>
              <a:t>     </a:t>
            </a:r>
            <a:r>
              <a:rPr b="0" lang="en-US" sz="1000" spc="-1" strike="noStrike">
                <a:solidFill>
                  <a:srgbClr val="000000"/>
                </a:solidFill>
                <a:latin typeface="Arial"/>
                <a:ea typeface="DejaVu Sans"/>
              </a:rPr>
              <a:t>Schutzraum)</a:t>
            </a:r>
            <a:endParaRPr b="0" lang="en-US" sz="1000" spc="-1" strike="noStrike">
              <a:latin typeface="Arial"/>
            </a:endParaRPr>
          </a:p>
        </p:txBody>
      </p:sp>
      <p:sp>
        <p:nvSpPr>
          <p:cNvPr id="193" name="PlaceHolder 9"/>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94" name="PlaceHolder 10"/>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image" Target="../media/image57.png"/><Relationship Id="rId3" Type="http://schemas.openxmlformats.org/officeDocument/2006/relationships/image" Target="../media/image58.png"/><Relationship Id="rId4" Type="http://schemas.openxmlformats.org/officeDocument/2006/relationships/image" Target="../media/image59.png"/><Relationship Id="rId5"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image" Target="../media/image66.png"/><Relationship Id="rId4"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image" Target="../media/image68.png"/><Relationship Id="rId3" Type="http://schemas.openxmlformats.org/officeDocument/2006/relationships/image" Target="../media/image69.png"/><Relationship Id="rId4"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image" Target="../media/image71.png"/><Relationship Id="rId3" Type="http://schemas.openxmlformats.org/officeDocument/2006/relationships/image" Target="../media/image72.png"/><Relationship Id="rId4" Type="http://schemas.openxmlformats.org/officeDocument/2006/relationships/image" Target="../media/image73.png"/><Relationship Id="rId5" Type="http://schemas.openxmlformats.org/officeDocument/2006/relationships/image" Target="../media/image74.png"/><Relationship Id="rId6"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image" Target="../media/image77.png"/><Relationship Id="rId4" Type="http://schemas.openxmlformats.org/officeDocument/2006/relationships/image" Target="../media/image78.png"/><Relationship Id="rId5"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image" Target="../media/image80.png"/><Relationship Id="rId3" Type="http://schemas.openxmlformats.org/officeDocument/2006/relationships/image" Target="../media/image81.png"/><Relationship Id="rId4" Type="http://schemas.openxmlformats.org/officeDocument/2006/relationships/image" Target="../media/image82.png"/><Relationship Id="rId5"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84.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86.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300600" y="2761920"/>
            <a:ext cx="8565120" cy="800280"/>
          </a:xfrm>
          <a:prstGeom prst="rect">
            <a:avLst/>
          </a:prstGeom>
          <a:noFill/>
          <a:ln>
            <a:noFill/>
          </a:ln>
        </p:spPr>
        <p:style>
          <a:lnRef idx="0"/>
          <a:fillRef idx="0"/>
          <a:effectRef idx="0"/>
          <a:fontRef idx="minor"/>
        </p:style>
        <p:txBody>
          <a:bodyPr lIns="0" rIns="0" tIns="0" bIns="0" anchor="ctr"/>
          <a:p>
            <a:pPr>
              <a:lnSpc>
                <a:spcPct val="100000"/>
              </a:lnSpc>
              <a:spcBef>
                <a:spcPts val="281"/>
              </a:spcBef>
            </a:pPr>
            <a:r>
              <a:rPr b="1" lang="en-US" sz="3200" spc="-1" strike="noStrike">
                <a:solidFill>
                  <a:srgbClr val="00549f"/>
                </a:solidFill>
                <a:latin typeface="Arial"/>
                <a:ea typeface="Noto Sans CJK SC Regular"/>
              </a:rPr>
              <a:t>  </a:t>
            </a:r>
            <a:br/>
            <a:r>
              <a:rPr b="1" lang="en-US" sz="3200" spc="-1" strike="noStrike">
                <a:solidFill>
                  <a:srgbClr val="00549f"/>
                </a:solidFill>
                <a:latin typeface="Arial"/>
                <a:ea typeface="Noto Sans CJK SC Regular"/>
              </a:rPr>
              <a:t>Master Thesis Report  </a:t>
            </a:r>
            <a:br/>
            <a:r>
              <a:rPr b="1" lang="en-US" sz="2400" spc="-1" strike="noStrike">
                <a:solidFill>
                  <a:srgbClr val="00549f"/>
                </a:solidFill>
                <a:latin typeface="Arial"/>
                <a:ea typeface="Noto Sans CJK SC Regular"/>
              </a:rPr>
              <a:t>Process Enhancement by Incorporating Negative Instances in Model Repair   </a:t>
            </a:r>
            <a:br/>
            <a:r>
              <a:rPr b="1" lang="en-US" sz="3200" spc="-1" strike="noStrike">
                <a:solidFill>
                  <a:srgbClr val="00549f"/>
                </a:solidFill>
                <a:latin typeface="Arial"/>
                <a:ea typeface="Noto Sans CJK SC Regular"/>
              </a:rPr>
              <a:t>      </a:t>
            </a:r>
            <a:endParaRPr b="0" lang="en-US" sz="3200" spc="-1" strike="noStrike">
              <a:latin typeface="Arial"/>
            </a:endParaRPr>
          </a:p>
        </p:txBody>
      </p:sp>
      <p:sp>
        <p:nvSpPr>
          <p:cNvPr id="232" name="CustomShape 2"/>
          <p:cNvSpPr/>
          <p:nvPr/>
        </p:nvSpPr>
        <p:spPr>
          <a:xfrm>
            <a:off x="457200" y="3474720"/>
            <a:ext cx="8317080" cy="2281680"/>
          </a:xfrm>
          <a:prstGeom prst="rect">
            <a:avLst/>
          </a:prstGeom>
          <a:noFill/>
          <a:ln w="9360">
            <a:noFill/>
          </a:ln>
        </p:spPr>
        <p:style>
          <a:lnRef idx="0"/>
          <a:fillRef idx="0"/>
          <a:effectRef idx="0"/>
          <a:fontRef idx="minor"/>
        </p:style>
        <p:txBody>
          <a:bodyPr lIns="0" rIns="0" tIns="0" bIns="0"/>
          <a:p>
            <a:pPr>
              <a:lnSpc>
                <a:spcPct val="100000"/>
              </a:lnSpc>
              <a:spcBef>
                <a:spcPts val="281"/>
              </a:spcBef>
            </a:pPr>
            <a:endParaRPr b="0" lang="en-US" sz="1800" spc="-1" strike="noStrike">
              <a:latin typeface="Arial"/>
            </a:endParaRPr>
          </a:p>
          <a:p>
            <a:pPr>
              <a:lnSpc>
                <a:spcPct val="100000"/>
              </a:lnSpc>
              <a:spcBef>
                <a:spcPts val="281"/>
              </a:spcBef>
            </a:pPr>
            <a:endParaRPr b="0" lang="en-US" sz="1800" spc="-1" strike="noStrike">
              <a:latin typeface="Arial"/>
            </a:endParaRPr>
          </a:p>
          <a:p>
            <a:pPr>
              <a:lnSpc>
                <a:spcPct val="100000"/>
              </a:lnSpc>
              <a:spcBef>
                <a:spcPts val="281"/>
              </a:spcBef>
            </a:pPr>
            <a:r>
              <a:rPr b="1" lang="en-US" sz="1800" spc="-1" strike="noStrike">
                <a:solidFill>
                  <a:srgbClr val="00549f"/>
                </a:solidFill>
                <a:latin typeface="Arial"/>
                <a:ea typeface="DejaVu Sans"/>
              </a:rPr>
              <a:t>       </a:t>
            </a:r>
            <a:endParaRPr b="0" lang="en-US" sz="1800" spc="-1" strike="noStrike">
              <a:latin typeface="Arial"/>
            </a:endParaRPr>
          </a:p>
          <a:p>
            <a:pPr>
              <a:lnSpc>
                <a:spcPct val="100000"/>
              </a:lnSpc>
              <a:spcBef>
                <a:spcPts val="281"/>
              </a:spcBef>
            </a:pPr>
            <a:r>
              <a:rPr b="1" lang="en-US" sz="2600" spc="-1" strike="noStrike">
                <a:solidFill>
                  <a:srgbClr val="000000"/>
                </a:solidFill>
                <a:latin typeface="Arial"/>
                <a:ea typeface="DejaVu Sans"/>
              </a:rPr>
              <a:t>Baseline Building &amp; Dfg Method Trial</a:t>
            </a:r>
            <a:endParaRPr b="0" lang="en-US" sz="2600" spc="-1" strike="noStrike">
              <a:latin typeface="Arial"/>
            </a:endParaRPr>
          </a:p>
          <a:p>
            <a:pPr>
              <a:lnSpc>
                <a:spcPct val="100000"/>
              </a:lnSpc>
              <a:spcBef>
                <a:spcPts val="281"/>
              </a:spcBef>
            </a:pPr>
            <a:r>
              <a:rPr b="0" lang="en-US" sz="2000" spc="-1" strike="noStrike">
                <a:solidFill>
                  <a:srgbClr val="000000"/>
                </a:solidFill>
                <a:latin typeface="Arial"/>
                <a:ea typeface="DejaVu Sans"/>
              </a:rPr>
              <a:t>Kefang Ding</a:t>
            </a:r>
            <a:endParaRPr b="0" lang="en-US" sz="2000" spc="-1" strike="noStrike">
              <a:latin typeface="Arial"/>
            </a:endParaRPr>
          </a:p>
          <a:p>
            <a:pPr>
              <a:lnSpc>
                <a:spcPct val="100000"/>
              </a:lnSpc>
              <a:spcBef>
                <a:spcPts val="281"/>
              </a:spcBef>
            </a:pPr>
            <a:r>
              <a:rPr b="0" lang="en-US" sz="2000" spc="-1" strike="noStrike">
                <a:solidFill>
                  <a:srgbClr val="000000"/>
                </a:solidFill>
                <a:latin typeface="Arial"/>
                <a:ea typeface="DejaVu Sans"/>
              </a:rPr>
              <a:t>Aug 30, 2018</a:t>
            </a:r>
            <a:endParaRPr b="0" lang="en-US" sz="2000" spc="-1" strike="noStrike">
              <a:latin typeface="Arial"/>
            </a:endParaRPr>
          </a:p>
          <a:p>
            <a:pPr>
              <a:lnSpc>
                <a:spcPct val="100000"/>
              </a:lnSpc>
              <a:spcBef>
                <a:spcPts val="281"/>
              </a:spcBef>
            </a:pPr>
            <a:r>
              <a:rPr b="0" lang="en-US" sz="2000" spc="-1" strike="noStrike">
                <a:solidFill>
                  <a:srgbClr val="000000"/>
                </a:solidFill>
                <a:latin typeface="Arial"/>
                <a:ea typeface="DejaVu Sans"/>
              </a:rPr>
              <a:t>Kefang.ding@rwth-aachen.de</a:t>
            </a:r>
            <a:endParaRPr b="0" lang="en-US" sz="2000" spc="-1" strike="noStrike">
              <a:latin typeface="Arial"/>
            </a:endParaRPr>
          </a:p>
          <a:p>
            <a:pPr>
              <a:lnSpc>
                <a:spcPct val="100000"/>
              </a:lnSpc>
              <a:spcBef>
                <a:spcPts val="281"/>
              </a:spcBef>
            </a:pPr>
            <a:endParaRPr b="0" lang="en-US" sz="2000" spc="-1" strike="noStrike">
              <a:latin typeface="Arial"/>
            </a:endParaRPr>
          </a:p>
        </p:txBody>
      </p:sp>
      <p:pic>
        <p:nvPicPr>
          <p:cNvPr id="233" name="Grafik 3" descr=""/>
          <p:cNvPicPr/>
          <p:nvPr/>
        </p:nvPicPr>
        <p:blipFill>
          <a:blip r:embed="rId1"/>
          <a:stretch/>
        </p:blipFill>
        <p:spPr>
          <a:xfrm>
            <a:off x="5478840" y="6054480"/>
            <a:ext cx="3373920" cy="7992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7" name="" descr=""/>
          <p:cNvPicPr/>
          <p:nvPr/>
        </p:nvPicPr>
        <p:blipFill>
          <a:blip r:embed="rId1"/>
          <a:stretch/>
        </p:blipFill>
        <p:spPr>
          <a:xfrm>
            <a:off x="4207680" y="5303520"/>
            <a:ext cx="2740680" cy="1463760"/>
          </a:xfrm>
          <a:prstGeom prst="rect">
            <a:avLst/>
          </a:prstGeom>
          <a:ln>
            <a:noFill/>
          </a:ln>
        </p:spPr>
      </p:pic>
      <p:sp>
        <p:nvSpPr>
          <p:cNvPr id="258" name="CustomShape 1"/>
          <p:cNvSpPr/>
          <p:nvPr/>
        </p:nvSpPr>
        <p:spPr>
          <a:xfrm>
            <a:off x="365760" y="274320"/>
            <a:ext cx="8317080" cy="8150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pic>
        <p:nvPicPr>
          <p:cNvPr id="259" name="" descr=""/>
          <p:cNvPicPr/>
          <p:nvPr/>
        </p:nvPicPr>
        <p:blipFill>
          <a:blip r:embed="rId2"/>
          <a:stretch/>
        </p:blipFill>
        <p:spPr>
          <a:xfrm>
            <a:off x="4206240" y="3088440"/>
            <a:ext cx="4935960" cy="933120"/>
          </a:xfrm>
          <a:prstGeom prst="rect">
            <a:avLst/>
          </a:prstGeom>
          <a:ln>
            <a:noFill/>
          </a:ln>
        </p:spPr>
      </p:pic>
      <p:sp>
        <p:nvSpPr>
          <p:cNvPr id="260" name="CustomShape 2"/>
          <p:cNvSpPr/>
          <p:nvPr/>
        </p:nvSpPr>
        <p:spPr>
          <a:xfrm>
            <a:off x="457200" y="1005840"/>
            <a:ext cx="8134200" cy="4404960"/>
          </a:xfrm>
          <a:prstGeom prst="rect">
            <a:avLst/>
          </a:prstGeom>
          <a:noFill/>
          <a:ln>
            <a:noFill/>
          </a:ln>
        </p:spPr>
        <p:style>
          <a:lnRef idx="0"/>
          <a:fillRef idx="0"/>
          <a:effectRef idx="0"/>
          <a:fontRef idx="minor"/>
        </p:style>
        <p:txBody>
          <a:bodyPr lIns="90000" rIns="90000" tIns="45000" bIns="45000"/>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delete events from sequence</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Pos: 50 &lt;A&gt;, Neg: 50 &lt;A,B&gt;  </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R1.1 create new model fits</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R1.2 substitute deleted events with silent transition</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Case 1.2:</a:t>
            </a:r>
            <a:r>
              <a:rPr b="1" lang="en-US" sz="1500" spc="-1" strike="noStrike">
                <a:solidFill>
                  <a:srgbClr val="000000"/>
                </a:solidFill>
                <a:latin typeface="Times New Roman"/>
                <a:ea typeface="DejaVu Sans"/>
              </a:rPr>
              <a:t> add events to sequence</a:t>
            </a:r>
            <a:endParaRPr b="0" lang="en-US" sz="15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Data 1: pos: 50 &lt;A,B,C&gt; , 50 &lt;A,D,B&gt;, </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50&lt;E,A,B&gt;  neg: 50 &lt;A,B&gt;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data 2: pos: 50 &lt;A,C,B&gt; , 50 &lt;A,D,B&gt;,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50&lt;E,A,B&gt;, 50 &lt;F,A,B&gt; neg: 50 &lt;A,B&gt;</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not good fitness </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data 1:: </a:t>
            </a:r>
            <a:r>
              <a:rPr b="1" lang="en-US" sz="1300" spc="-1" strike="noStrike">
                <a:solidFill>
                  <a:srgbClr val="ce181e"/>
                </a:solidFill>
                <a:latin typeface="Times New Roman"/>
                <a:ea typeface="DejaVu Sans"/>
              </a:rPr>
              <a:t>R1.10</a:t>
            </a:r>
            <a:r>
              <a:rPr b="1" lang="en-US" sz="1300" spc="-1" strike="noStrike">
                <a:solidFill>
                  <a:srgbClr val="000000"/>
                </a:solidFill>
                <a:latin typeface="Times New Roman"/>
                <a:ea typeface="DejaVu Sans"/>
              </a:rPr>
              <a:t>  data 2: R1.16</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single events at any position: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**add events by adding silent transition :: R1.10 </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multiple events,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**add events by self-loop  :: R1.17</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261" name="" descr=""/>
          <p:cNvPicPr/>
          <p:nvPr/>
        </p:nvPicPr>
        <p:blipFill>
          <a:blip r:embed="rId3"/>
          <a:stretch/>
        </p:blipFill>
        <p:spPr>
          <a:xfrm>
            <a:off x="5670360" y="1005840"/>
            <a:ext cx="3196440" cy="863640"/>
          </a:xfrm>
          <a:prstGeom prst="rect">
            <a:avLst/>
          </a:prstGeom>
          <a:ln>
            <a:noFill/>
          </a:ln>
        </p:spPr>
      </p:pic>
      <p:pic>
        <p:nvPicPr>
          <p:cNvPr id="262" name="" descr=""/>
          <p:cNvPicPr/>
          <p:nvPr/>
        </p:nvPicPr>
        <p:blipFill>
          <a:blip r:embed="rId4"/>
          <a:stretch/>
        </p:blipFill>
        <p:spPr>
          <a:xfrm>
            <a:off x="5852160" y="1872360"/>
            <a:ext cx="2831760" cy="411840"/>
          </a:xfrm>
          <a:prstGeom prst="rect">
            <a:avLst/>
          </a:prstGeom>
          <a:ln>
            <a:noFill/>
          </a:ln>
        </p:spPr>
      </p:pic>
      <p:pic>
        <p:nvPicPr>
          <p:cNvPr id="263" name="" descr=""/>
          <p:cNvPicPr/>
          <p:nvPr/>
        </p:nvPicPr>
        <p:blipFill>
          <a:blip r:embed="rId5"/>
          <a:stretch/>
        </p:blipFill>
        <p:spPr>
          <a:xfrm>
            <a:off x="5943600" y="2468880"/>
            <a:ext cx="3197520" cy="455400"/>
          </a:xfrm>
          <a:prstGeom prst="rect">
            <a:avLst/>
          </a:prstGeom>
          <a:ln>
            <a:noFill/>
          </a:ln>
        </p:spPr>
      </p:pic>
      <p:sp>
        <p:nvSpPr>
          <p:cNvPr id="264" name="CustomShape 3"/>
          <p:cNvSpPr/>
          <p:nvPr/>
        </p:nvSpPr>
        <p:spPr>
          <a:xfrm>
            <a:off x="5029200" y="2560320"/>
            <a:ext cx="1368720" cy="517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R1.2</a:t>
            </a:r>
            <a:endParaRPr b="0" lang="en-US" sz="1200" spc="-1" strike="noStrike">
              <a:latin typeface="Arial"/>
            </a:endParaRPr>
          </a:p>
        </p:txBody>
      </p:sp>
      <p:sp>
        <p:nvSpPr>
          <p:cNvPr id="265" name="CustomShape 4"/>
          <p:cNvSpPr/>
          <p:nvPr/>
        </p:nvSpPr>
        <p:spPr>
          <a:xfrm>
            <a:off x="4938840" y="1920240"/>
            <a:ext cx="1094400" cy="517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a:t>
            </a:r>
            <a:endParaRPr b="0" lang="en-US" sz="1200" spc="-1" strike="noStrike">
              <a:latin typeface="Arial"/>
            </a:endParaRPr>
          </a:p>
        </p:txBody>
      </p:sp>
      <p:sp>
        <p:nvSpPr>
          <p:cNvPr id="266" name="CustomShape 5"/>
          <p:cNvSpPr/>
          <p:nvPr/>
        </p:nvSpPr>
        <p:spPr>
          <a:xfrm>
            <a:off x="4846320" y="124920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M1</a:t>
            </a:r>
            <a:endParaRPr b="0" lang="en-US" sz="1200" spc="-1" strike="noStrike">
              <a:latin typeface="Arial"/>
            </a:endParaRPr>
          </a:p>
        </p:txBody>
      </p:sp>
      <p:sp>
        <p:nvSpPr>
          <p:cNvPr id="267" name="CustomShape 6"/>
          <p:cNvSpPr/>
          <p:nvPr/>
        </p:nvSpPr>
        <p:spPr>
          <a:xfrm>
            <a:off x="6492240" y="3870000"/>
            <a:ext cx="1368720" cy="334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R1.10</a:t>
            </a:r>
            <a:endParaRPr b="0" lang="en-US" sz="1200" spc="-1" strike="noStrike">
              <a:latin typeface="Arial"/>
            </a:endParaRPr>
          </a:p>
        </p:txBody>
      </p:sp>
      <p:sp>
        <p:nvSpPr>
          <p:cNvPr id="268" name="CustomShape 7"/>
          <p:cNvSpPr/>
          <p:nvPr/>
        </p:nvSpPr>
        <p:spPr>
          <a:xfrm>
            <a:off x="3200400" y="5973120"/>
            <a:ext cx="1368720" cy="334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R1.17</a:t>
            </a:r>
            <a:endParaRPr b="0" lang="en-US" sz="1200" spc="-1" strike="noStrike">
              <a:latin typeface="Arial"/>
            </a:endParaRPr>
          </a:p>
        </p:txBody>
      </p:sp>
      <p:pic>
        <p:nvPicPr>
          <p:cNvPr id="269" name="" descr=""/>
          <p:cNvPicPr/>
          <p:nvPr/>
        </p:nvPicPr>
        <p:blipFill>
          <a:blip r:embed="rId6"/>
          <a:stretch/>
        </p:blipFill>
        <p:spPr>
          <a:xfrm>
            <a:off x="5669280" y="4206240"/>
            <a:ext cx="3366000" cy="1095480"/>
          </a:xfrm>
          <a:prstGeom prst="rect">
            <a:avLst/>
          </a:prstGeom>
          <a:ln>
            <a:noFill/>
          </a:ln>
        </p:spPr>
      </p:pic>
      <p:sp>
        <p:nvSpPr>
          <p:cNvPr id="270" name="CustomShape 8"/>
          <p:cNvSpPr/>
          <p:nvPr/>
        </p:nvSpPr>
        <p:spPr>
          <a:xfrm>
            <a:off x="6949440" y="5303520"/>
            <a:ext cx="1368720" cy="334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R1.16</a:t>
            </a:r>
            <a:endParaRPr b="0" lang="en-US" sz="1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365760" y="274320"/>
            <a:ext cx="8317080" cy="8150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sp>
        <p:nvSpPr>
          <p:cNvPr id="272" name="CustomShape 2"/>
          <p:cNvSpPr/>
          <p:nvPr/>
        </p:nvSpPr>
        <p:spPr>
          <a:xfrm>
            <a:off x="457200" y="1005840"/>
            <a:ext cx="8134200" cy="4404960"/>
          </a:xfrm>
          <a:prstGeom prst="rect">
            <a:avLst/>
          </a:prstGeom>
          <a:noFill/>
          <a:ln>
            <a:noFill/>
          </a:ln>
        </p:spPr>
        <p:style>
          <a:lnRef idx="0"/>
          <a:fillRef idx="0"/>
          <a:effectRef idx="0"/>
          <a:fontRef idx="minor"/>
        </p:style>
        <p:txBody>
          <a:bodyPr lIns="90000" rIns="90000" tIns="45000" bIns="45000"/>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1.3: </a:t>
            </a:r>
            <a:r>
              <a:rPr b="1" lang="en-US" sz="1500" spc="-1" strike="noStrike">
                <a:solidFill>
                  <a:srgbClr val="000000"/>
                </a:solidFill>
                <a:latin typeface="Times New Roman"/>
                <a:ea typeface="DejaVu Sans"/>
              </a:rPr>
              <a:t>add while deleting events</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pos: 50 &lt;A,C&gt; neg: 50 &lt;A,B&gt;</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silent transitions to skip event :: R1.13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1.4: </a:t>
            </a:r>
            <a:r>
              <a:rPr b="1" lang="en-US" sz="1500" spc="-1" strike="noStrike">
                <a:solidFill>
                  <a:srgbClr val="000000"/>
                </a:solidFill>
                <a:latin typeface="Times New Roman"/>
                <a:ea typeface="DejaVu Sans"/>
              </a:rPr>
              <a:t>sequence to exclusive choice</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Pos: 50&lt;A&gt;, 50&lt;B&gt;, Neg: 50&lt;A,B&gt;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 R1.3</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silent transitions to skip event, but less preciser :: R1.4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273" name="" descr=""/>
          <p:cNvPicPr/>
          <p:nvPr/>
        </p:nvPicPr>
        <p:blipFill>
          <a:blip r:embed="rId1"/>
          <a:stretch/>
        </p:blipFill>
        <p:spPr>
          <a:xfrm>
            <a:off x="5670360" y="1005840"/>
            <a:ext cx="3196440" cy="863640"/>
          </a:xfrm>
          <a:prstGeom prst="rect">
            <a:avLst/>
          </a:prstGeom>
          <a:ln>
            <a:noFill/>
          </a:ln>
        </p:spPr>
      </p:pic>
      <p:sp>
        <p:nvSpPr>
          <p:cNvPr id="274" name="CustomShape 3"/>
          <p:cNvSpPr/>
          <p:nvPr/>
        </p:nvSpPr>
        <p:spPr>
          <a:xfrm>
            <a:off x="6217920" y="2560320"/>
            <a:ext cx="100368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R1.13</a:t>
            </a:r>
            <a:endParaRPr b="0" lang="en-US" sz="1200" spc="-1" strike="noStrike">
              <a:latin typeface="Arial"/>
            </a:endParaRPr>
          </a:p>
        </p:txBody>
      </p:sp>
      <p:sp>
        <p:nvSpPr>
          <p:cNvPr id="275" name="CustomShape 4"/>
          <p:cNvSpPr/>
          <p:nvPr/>
        </p:nvSpPr>
        <p:spPr>
          <a:xfrm>
            <a:off x="4846320" y="124920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M1</a:t>
            </a:r>
            <a:endParaRPr b="0" lang="en-US" sz="1200" spc="-1" strike="noStrike">
              <a:latin typeface="Arial"/>
            </a:endParaRPr>
          </a:p>
        </p:txBody>
      </p:sp>
      <p:pic>
        <p:nvPicPr>
          <p:cNvPr id="276" name="" descr=""/>
          <p:cNvPicPr/>
          <p:nvPr/>
        </p:nvPicPr>
        <p:blipFill>
          <a:blip r:embed="rId2"/>
          <a:stretch/>
        </p:blipFill>
        <p:spPr>
          <a:xfrm>
            <a:off x="4566240" y="2061000"/>
            <a:ext cx="4209840" cy="497160"/>
          </a:xfrm>
          <a:prstGeom prst="rect">
            <a:avLst/>
          </a:prstGeom>
          <a:ln>
            <a:noFill/>
          </a:ln>
        </p:spPr>
      </p:pic>
      <p:pic>
        <p:nvPicPr>
          <p:cNvPr id="277" name="" descr=""/>
          <p:cNvPicPr/>
          <p:nvPr/>
        </p:nvPicPr>
        <p:blipFill>
          <a:blip r:embed="rId3"/>
          <a:stretch/>
        </p:blipFill>
        <p:spPr>
          <a:xfrm>
            <a:off x="5394960" y="4956840"/>
            <a:ext cx="3477960" cy="986760"/>
          </a:xfrm>
          <a:prstGeom prst="rect">
            <a:avLst/>
          </a:prstGeom>
          <a:ln>
            <a:noFill/>
          </a:ln>
        </p:spPr>
      </p:pic>
      <p:sp>
        <p:nvSpPr>
          <p:cNvPr id="278" name="CustomShape 5"/>
          <p:cNvSpPr/>
          <p:nvPr/>
        </p:nvSpPr>
        <p:spPr>
          <a:xfrm>
            <a:off x="4023360" y="5397120"/>
            <a:ext cx="100368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R1.4</a:t>
            </a:r>
            <a:endParaRPr b="0" lang="en-US" sz="1200" spc="-1" strike="noStrike">
              <a:latin typeface="Arial"/>
            </a:endParaRPr>
          </a:p>
        </p:txBody>
      </p:sp>
      <p:pic>
        <p:nvPicPr>
          <p:cNvPr id="279" name="" descr=""/>
          <p:cNvPicPr/>
          <p:nvPr/>
        </p:nvPicPr>
        <p:blipFill>
          <a:blip r:embed="rId4"/>
          <a:stretch/>
        </p:blipFill>
        <p:spPr>
          <a:xfrm>
            <a:off x="5394960" y="3107880"/>
            <a:ext cx="2560320" cy="1189800"/>
          </a:xfrm>
          <a:prstGeom prst="rect">
            <a:avLst/>
          </a:prstGeom>
          <a:ln>
            <a:noFill/>
          </a:ln>
        </p:spPr>
      </p:pic>
      <p:sp>
        <p:nvSpPr>
          <p:cNvPr id="280" name="CustomShape 6"/>
          <p:cNvSpPr/>
          <p:nvPr/>
        </p:nvSpPr>
        <p:spPr>
          <a:xfrm>
            <a:off x="6311520" y="4482720"/>
            <a:ext cx="100368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a:t>
            </a:r>
            <a:r>
              <a:rPr b="0" lang="en-US" sz="1200" spc="-1" strike="noStrike">
                <a:solidFill>
                  <a:srgbClr val="000000"/>
                </a:solidFill>
                <a:latin typeface="Arial"/>
                <a:ea typeface="DejaVu Sans"/>
              </a:rPr>
              <a:t>g </a:t>
            </a:r>
            <a:r>
              <a:rPr b="0" lang="en-US" sz="1200" spc="-1" strike="noStrike">
                <a:solidFill>
                  <a:srgbClr val="000000"/>
                </a:solidFill>
                <a:latin typeface="Arial"/>
                <a:ea typeface="DejaVu Sans"/>
              </a:rPr>
              <a:t>R</a:t>
            </a:r>
            <a:r>
              <a:rPr b="0" lang="en-US" sz="1200" spc="-1" strike="noStrike">
                <a:solidFill>
                  <a:srgbClr val="000000"/>
                </a:solidFill>
                <a:latin typeface="Arial"/>
                <a:ea typeface="DejaVu Sans"/>
              </a:rPr>
              <a:t>1.</a:t>
            </a:r>
            <a:r>
              <a:rPr b="0" lang="en-US" sz="1200" spc="-1" strike="noStrike">
                <a:solidFill>
                  <a:srgbClr val="000000"/>
                </a:solidFill>
                <a:latin typeface="Arial"/>
                <a:ea typeface="DejaVu Sans"/>
              </a:rPr>
              <a:t>3</a:t>
            </a:r>
            <a:endParaRPr b="0" lang="en-US" sz="1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365760" y="274320"/>
            <a:ext cx="8317080" cy="8150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sp>
        <p:nvSpPr>
          <p:cNvPr id="282" name="CustomShape 2"/>
          <p:cNvSpPr/>
          <p:nvPr/>
        </p:nvSpPr>
        <p:spPr>
          <a:xfrm>
            <a:off x="457200" y="1005840"/>
            <a:ext cx="8134200" cy="4404960"/>
          </a:xfrm>
          <a:prstGeom prst="rect">
            <a:avLst/>
          </a:prstGeom>
          <a:noFill/>
          <a:ln>
            <a:noFill/>
          </a:ln>
        </p:spPr>
        <p:style>
          <a:lnRef idx="0"/>
          <a:fillRef idx="0"/>
          <a:effectRef idx="0"/>
          <a:fontRef idx="minor"/>
        </p:style>
        <p:txBody>
          <a:bodyPr lIns="90000" rIns="90000" tIns="45000" bIns="45000"/>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1.5:</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change sequence order</a:t>
            </a:r>
            <a:endParaRPr b="0" lang="en-US" sz="15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55&lt;B,A&gt;, Neg: 55&lt;A,B&gt;</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R1.5</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A to end remove A at begin with silent transition :: R 1.6</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Case 1.6:</a:t>
            </a:r>
            <a:r>
              <a:rPr b="1" lang="en-US" sz="1500" spc="-1" strike="noStrike">
                <a:solidFill>
                  <a:srgbClr val="000000"/>
                </a:solidFill>
                <a:latin typeface="Times New Roman"/>
                <a:ea typeface="DejaVu Sans"/>
              </a:rPr>
              <a:t>  sequence to parallel</a:t>
            </a:r>
            <a:endParaRPr b="0" lang="en-US" sz="15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55 &lt;A,B&gt;, 55&lt;B,A&gt; </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R1.7</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skip and new transtion :: R1.8</a:t>
            </a:r>
            <a:endParaRPr b="0" lang="en-US" sz="1300" spc="-1" strike="noStrike">
              <a:latin typeface="Arial"/>
            </a:endParaRPr>
          </a:p>
          <a:p>
            <a:pPr>
              <a:lnSpc>
                <a:spcPct val="100000"/>
              </a:lnSpc>
              <a:spcBef>
                <a:spcPts val="1191"/>
              </a:spcBef>
              <a:spcAft>
                <a:spcPts val="595"/>
              </a:spcAft>
            </a:pPr>
            <a:r>
              <a:rPr b="1" lang="en-US" sz="1300" spc="-1" strike="noStrike">
                <a:solidFill>
                  <a:srgbClr val="000000"/>
                </a:solidFill>
                <a:latin typeface="Times New Roman"/>
                <a:ea typeface="DejaVu Sans"/>
              </a:rPr>
              <a:t>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283" name="" descr=""/>
          <p:cNvPicPr/>
          <p:nvPr/>
        </p:nvPicPr>
        <p:blipFill>
          <a:blip r:embed="rId1"/>
          <a:stretch/>
        </p:blipFill>
        <p:spPr>
          <a:xfrm>
            <a:off x="5670360" y="1005840"/>
            <a:ext cx="3196440" cy="863640"/>
          </a:xfrm>
          <a:prstGeom prst="rect">
            <a:avLst/>
          </a:prstGeom>
          <a:ln>
            <a:noFill/>
          </a:ln>
        </p:spPr>
      </p:pic>
      <p:sp>
        <p:nvSpPr>
          <p:cNvPr id="284" name="CustomShape 3"/>
          <p:cNvSpPr/>
          <p:nvPr/>
        </p:nvSpPr>
        <p:spPr>
          <a:xfrm>
            <a:off x="6309360" y="3320280"/>
            <a:ext cx="1368720" cy="5173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R1.6</a:t>
            </a:r>
            <a:endParaRPr b="0" lang="en-US" sz="1400" spc="-1" strike="noStrike">
              <a:latin typeface="Arial"/>
            </a:endParaRPr>
          </a:p>
        </p:txBody>
      </p:sp>
      <p:sp>
        <p:nvSpPr>
          <p:cNvPr id="285" name="CustomShape 4"/>
          <p:cNvSpPr/>
          <p:nvPr/>
        </p:nvSpPr>
        <p:spPr>
          <a:xfrm>
            <a:off x="4937760" y="1948680"/>
            <a:ext cx="1094400" cy="5173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R1.5</a:t>
            </a:r>
            <a:endParaRPr b="0" lang="en-US" sz="1400" spc="-1" strike="noStrike">
              <a:latin typeface="Arial"/>
            </a:endParaRPr>
          </a:p>
        </p:txBody>
      </p:sp>
      <p:sp>
        <p:nvSpPr>
          <p:cNvPr id="286" name="CustomShape 5"/>
          <p:cNvSpPr/>
          <p:nvPr/>
        </p:nvSpPr>
        <p:spPr>
          <a:xfrm>
            <a:off x="4846320" y="124920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M1</a:t>
            </a:r>
            <a:endParaRPr b="0" lang="en-US" sz="1400" spc="-1" strike="noStrike">
              <a:latin typeface="Arial"/>
            </a:endParaRPr>
          </a:p>
        </p:txBody>
      </p:sp>
      <p:sp>
        <p:nvSpPr>
          <p:cNvPr id="287" name="CustomShape 6"/>
          <p:cNvSpPr/>
          <p:nvPr/>
        </p:nvSpPr>
        <p:spPr>
          <a:xfrm>
            <a:off x="6675120" y="5606280"/>
            <a:ext cx="1368720" cy="3344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R1.8</a:t>
            </a:r>
            <a:endParaRPr b="0" lang="en-US" sz="1400" spc="-1" strike="noStrike">
              <a:latin typeface="Arial"/>
            </a:endParaRPr>
          </a:p>
        </p:txBody>
      </p:sp>
      <p:pic>
        <p:nvPicPr>
          <p:cNvPr id="288" name="" descr=""/>
          <p:cNvPicPr/>
          <p:nvPr/>
        </p:nvPicPr>
        <p:blipFill>
          <a:blip r:embed="rId2"/>
          <a:stretch/>
        </p:blipFill>
        <p:spPr>
          <a:xfrm>
            <a:off x="5852160" y="1872360"/>
            <a:ext cx="3471840" cy="456120"/>
          </a:xfrm>
          <a:prstGeom prst="rect">
            <a:avLst/>
          </a:prstGeom>
          <a:ln>
            <a:noFill/>
          </a:ln>
        </p:spPr>
      </p:pic>
      <p:pic>
        <p:nvPicPr>
          <p:cNvPr id="289" name="" descr=""/>
          <p:cNvPicPr/>
          <p:nvPr/>
        </p:nvPicPr>
        <p:blipFill>
          <a:blip r:embed="rId3"/>
          <a:stretch/>
        </p:blipFill>
        <p:spPr>
          <a:xfrm>
            <a:off x="4748760" y="2740680"/>
            <a:ext cx="4392360" cy="456840"/>
          </a:xfrm>
          <a:prstGeom prst="rect">
            <a:avLst/>
          </a:prstGeom>
          <a:ln>
            <a:noFill/>
          </a:ln>
        </p:spPr>
      </p:pic>
      <p:pic>
        <p:nvPicPr>
          <p:cNvPr id="290" name="" descr=""/>
          <p:cNvPicPr/>
          <p:nvPr/>
        </p:nvPicPr>
        <p:blipFill>
          <a:blip r:embed="rId4"/>
          <a:stretch/>
        </p:blipFill>
        <p:spPr>
          <a:xfrm>
            <a:off x="5394960" y="3781440"/>
            <a:ext cx="3588480" cy="787680"/>
          </a:xfrm>
          <a:prstGeom prst="rect">
            <a:avLst/>
          </a:prstGeom>
          <a:ln>
            <a:noFill/>
          </a:ln>
        </p:spPr>
      </p:pic>
      <p:pic>
        <p:nvPicPr>
          <p:cNvPr id="291" name="" descr=""/>
          <p:cNvPicPr/>
          <p:nvPr/>
        </p:nvPicPr>
        <p:blipFill>
          <a:blip r:embed="rId5"/>
          <a:stretch/>
        </p:blipFill>
        <p:spPr>
          <a:xfrm>
            <a:off x="5388840" y="4846320"/>
            <a:ext cx="4118040" cy="775800"/>
          </a:xfrm>
          <a:prstGeom prst="rect">
            <a:avLst/>
          </a:prstGeom>
          <a:ln>
            <a:noFill/>
          </a:ln>
        </p:spPr>
      </p:pic>
      <p:sp>
        <p:nvSpPr>
          <p:cNvPr id="292" name="CustomShape 7"/>
          <p:cNvSpPr/>
          <p:nvPr/>
        </p:nvSpPr>
        <p:spPr>
          <a:xfrm>
            <a:off x="6492240" y="4600440"/>
            <a:ext cx="1368720" cy="3344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R1.7</a:t>
            </a:r>
            <a:endParaRPr b="0" lang="en-US" sz="1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365760" y="274320"/>
            <a:ext cx="8317080" cy="8150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pic>
        <p:nvPicPr>
          <p:cNvPr id="294" name="" descr=""/>
          <p:cNvPicPr/>
          <p:nvPr/>
        </p:nvPicPr>
        <p:blipFill>
          <a:blip r:embed="rId1"/>
          <a:stretch/>
        </p:blipFill>
        <p:spPr>
          <a:xfrm>
            <a:off x="735480" y="4846320"/>
            <a:ext cx="5663160" cy="1095120"/>
          </a:xfrm>
          <a:prstGeom prst="rect">
            <a:avLst/>
          </a:prstGeom>
          <a:ln>
            <a:noFill/>
          </a:ln>
        </p:spPr>
      </p:pic>
      <p:sp>
        <p:nvSpPr>
          <p:cNvPr id="295" name="CustomShape 2"/>
          <p:cNvSpPr/>
          <p:nvPr/>
        </p:nvSpPr>
        <p:spPr>
          <a:xfrm>
            <a:off x="457200" y="1005840"/>
            <a:ext cx="8134200" cy="4404960"/>
          </a:xfrm>
          <a:prstGeom prst="rect">
            <a:avLst/>
          </a:prstGeom>
          <a:noFill/>
          <a:ln>
            <a:noFill/>
          </a:ln>
        </p:spPr>
        <p:style>
          <a:lnRef idx="0"/>
          <a:fillRef idx="0"/>
          <a:effectRef idx="0"/>
          <a:fontRef idx="minor"/>
        </p:style>
        <p:txBody>
          <a:bodyPr lIns="90000" rIns="90000" tIns="45000" bIns="45000"/>
          <a:p>
            <a:pPr>
              <a:lnSpc>
                <a:spcPct val="100000"/>
              </a:lnSpc>
              <a:spcBef>
                <a:spcPts val="1191"/>
              </a:spcBef>
              <a:spcAft>
                <a:spcPts val="595"/>
              </a:spcAft>
            </a:pPr>
            <a:r>
              <a:rPr b="1" lang="en-US" sz="2400" spc="-1" strike="noStrike">
                <a:solidFill>
                  <a:srgbClr val="000000"/>
                </a:solidFill>
                <a:latin typeface="Times New Roman"/>
                <a:ea typeface="DejaVu Sans"/>
              </a:rPr>
              <a:t>Case 2.1: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delete events from parallel</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Pos: 50 &lt;A&gt;, Neg: 50 &lt;B&gt;  </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R2.1</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substitute deleted events with silent transition :: R2.2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r>
              <a:rPr b="1" lang="en-US" sz="2400" spc="-1" strike="noStrike">
                <a:solidFill>
                  <a:srgbClr val="000000"/>
                </a:solidFill>
                <a:latin typeface="Times New Roman"/>
                <a:ea typeface="DejaVu Sans"/>
              </a:rPr>
              <a:t>Case 2.2.1:</a:t>
            </a:r>
            <a:r>
              <a:rPr b="1" lang="en-US" sz="1500" spc="-1" strike="noStrike">
                <a:solidFill>
                  <a:srgbClr val="000000"/>
                </a:solidFill>
                <a:latin typeface="Times New Roman"/>
                <a:ea typeface="DejaVu Sans"/>
              </a:rPr>
              <a:t>  add events to parallel relation</a:t>
            </a:r>
            <a:endParaRPr b="0" lang="en-US" sz="15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Data 1: Pos: 50 &lt;A, B,C&gt;, 50&lt;A, C, B&gt;, 50 &lt;C, A,B&gt;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50&lt;A,B&gt;, 50 &lt;B,A&gt;</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IM:  new model not consider parallel relationship:: R2.13</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RM:  tend to add events in sequence with silent and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pic>
        <p:nvPicPr>
          <p:cNvPr id="296" name="" descr=""/>
          <p:cNvPicPr/>
          <p:nvPr/>
        </p:nvPicPr>
        <p:blipFill>
          <a:blip r:embed="rId2"/>
          <a:stretch/>
        </p:blipFill>
        <p:spPr>
          <a:xfrm>
            <a:off x="5852160" y="1872360"/>
            <a:ext cx="2831760" cy="659160"/>
          </a:xfrm>
          <a:prstGeom prst="rect">
            <a:avLst/>
          </a:prstGeom>
          <a:ln>
            <a:noFill/>
          </a:ln>
        </p:spPr>
      </p:pic>
      <p:sp>
        <p:nvSpPr>
          <p:cNvPr id="297" name="CustomShape 3"/>
          <p:cNvSpPr/>
          <p:nvPr/>
        </p:nvSpPr>
        <p:spPr>
          <a:xfrm>
            <a:off x="6309360" y="3474720"/>
            <a:ext cx="136872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a:t>
            </a:r>
            <a:endParaRPr b="0" lang="en-US" sz="1200" spc="-1" strike="noStrike">
              <a:latin typeface="Arial"/>
            </a:endParaRPr>
          </a:p>
        </p:txBody>
      </p:sp>
      <p:sp>
        <p:nvSpPr>
          <p:cNvPr id="298" name="CustomShape 4"/>
          <p:cNvSpPr/>
          <p:nvPr/>
        </p:nvSpPr>
        <p:spPr>
          <a:xfrm>
            <a:off x="4937760" y="2103120"/>
            <a:ext cx="1094400" cy="517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R1.1</a:t>
            </a:r>
            <a:endParaRPr b="0" lang="en-US" sz="1200" spc="-1" strike="noStrike">
              <a:latin typeface="Arial"/>
            </a:endParaRPr>
          </a:p>
        </p:txBody>
      </p:sp>
      <p:sp>
        <p:nvSpPr>
          <p:cNvPr id="299" name="CustomShape 5"/>
          <p:cNvSpPr/>
          <p:nvPr/>
        </p:nvSpPr>
        <p:spPr>
          <a:xfrm>
            <a:off x="4846320" y="124920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M2</a:t>
            </a:r>
            <a:endParaRPr b="0" lang="en-US" sz="1200" spc="-1" strike="noStrike">
              <a:latin typeface="Arial"/>
            </a:endParaRPr>
          </a:p>
        </p:txBody>
      </p:sp>
      <p:pic>
        <p:nvPicPr>
          <p:cNvPr id="300" name="" descr=""/>
          <p:cNvPicPr/>
          <p:nvPr/>
        </p:nvPicPr>
        <p:blipFill>
          <a:blip r:embed="rId3"/>
          <a:stretch/>
        </p:blipFill>
        <p:spPr>
          <a:xfrm>
            <a:off x="4840920" y="2560320"/>
            <a:ext cx="3843720" cy="858960"/>
          </a:xfrm>
          <a:prstGeom prst="rect">
            <a:avLst/>
          </a:prstGeom>
          <a:ln>
            <a:noFill/>
          </a:ln>
        </p:spPr>
      </p:pic>
      <p:pic>
        <p:nvPicPr>
          <p:cNvPr id="301" name="" descr=""/>
          <p:cNvPicPr/>
          <p:nvPr/>
        </p:nvPicPr>
        <p:blipFill>
          <a:blip r:embed="rId4"/>
          <a:stretch/>
        </p:blipFill>
        <p:spPr>
          <a:xfrm>
            <a:off x="4848120" y="3749040"/>
            <a:ext cx="3653640" cy="777960"/>
          </a:xfrm>
          <a:prstGeom prst="rect">
            <a:avLst/>
          </a:prstGeom>
          <a:ln>
            <a:noFill/>
          </a:ln>
        </p:spPr>
      </p:pic>
      <p:sp>
        <p:nvSpPr>
          <p:cNvPr id="302" name="CustomShape 6"/>
          <p:cNvSpPr/>
          <p:nvPr/>
        </p:nvSpPr>
        <p:spPr>
          <a:xfrm>
            <a:off x="6583680" y="4480560"/>
            <a:ext cx="136872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R2.13</a:t>
            </a:r>
            <a:endParaRPr b="0" lang="en-US" sz="1200" spc="-1" strike="noStrike">
              <a:latin typeface="Arial"/>
            </a:endParaRPr>
          </a:p>
        </p:txBody>
      </p:sp>
      <p:sp>
        <p:nvSpPr>
          <p:cNvPr id="303" name="CustomShape 7"/>
          <p:cNvSpPr/>
          <p:nvPr/>
        </p:nvSpPr>
        <p:spPr>
          <a:xfrm>
            <a:off x="6767280" y="5138640"/>
            <a:ext cx="136872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R2.14</a:t>
            </a:r>
            <a:endParaRPr b="0" lang="en-US" sz="1200" spc="-1" strike="noStrike">
              <a:latin typeface="Arial"/>
            </a:endParaRPr>
          </a:p>
        </p:txBody>
      </p:sp>
      <p:pic>
        <p:nvPicPr>
          <p:cNvPr id="304" name="" descr=""/>
          <p:cNvPicPr/>
          <p:nvPr/>
        </p:nvPicPr>
        <p:blipFill>
          <a:blip r:embed="rId5"/>
          <a:stretch/>
        </p:blipFill>
        <p:spPr>
          <a:xfrm>
            <a:off x="5461920" y="947520"/>
            <a:ext cx="3588480" cy="787680"/>
          </a:xfrm>
          <a:prstGeom prst="rect">
            <a:avLst/>
          </a:prstGeom>
          <a:ln>
            <a:noFill/>
          </a:ln>
        </p:spPr>
      </p:pic>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365760" y="274320"/>
            <a:ext cx="8317080" cy="8150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306" name="CustomShape 2"/>
          <p:cNvSpPr/>
          <p:nvPr/>
        </p:nvSpPr>
        <p:spPr>
          <a:xfrm>
            <a:off x="457200" y="1005840"/>
            <a:ext cx="8134200" cy="4404960"/>
          </a:xfrm>
          <a:prstGeom prst="rect">
            <a:avLst/>
          </a:prstGeom>
          <a:noFill/>
          <a:ln>
            <a:noFill/>
          </a:ln>
        </p:spPr>
        <p:style>
          <a:lnRef idx="0"/>
          <a:fillRef idx="0"/>
          <a:effectRef idx="0"/>
          <a:fontRef idx="minor"/>
        </p:style>
        <p:txBody>
          <a:bodyPr lIns="90000" rIns="90000" tIns="45000" bIns="45000"/>
          <a:p>
            <a:pPr>
              <a:lnSpc>
                <a:spcPct val="100000"/>
              </a:lnSpc>
              <a:spcBef>
                <a:spcPts val="428"/>
              </a:spcBef>
              <a:spcAft>
                <a:spcPts val="859"/>
              </a:spcAft>
            </a:pPr>
            <a:r>
              <a:rPr b="1" lang="en-US" sz="2400" spc="-1" strike="noStrike">
                <a:solidFill>
                  <a:srgbClr val="000000"/>
                </a:solidFill>
                <a:latin typeface="Times New Roman"/>
                <a:ea typeface="DejaVu Sans"/>
              </a:rPr>
              <a:t>Case 2.2.2:</a:t>
            </a:r>
            <a:r>
              <a:rPr b="1" lang="en-US" sz="1500" spc="-1" strike="noStrike">
                <a:solidFill>
                  <a:srgbClr val="000000"/>
                </a:solidFill>
                <a:latin typeface="Times New Roman"/>
                <a:ea typeface="DejaVu Sans"/>
              </a:rPr>
              <a:t>  add events to parallel at different positions</a:t>
            </a:r>
            <a:endParaRPr b="0" lang="en-US" sz="15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Data : Pos: 50 &lt;A, B, C&gt;, 50 &lt;D,A,B&gt; 50 &lt;A,E,B&gt;,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50&lt;B,A,C&gt;, 50&lt;D,B,A&gt; 50&lt;B,E,A&gt;  neg: 50&lt;A,B&gt;, 50 &lt;A,C&gt;</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IM:  quite fit model:: R2.15</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RM:  tend to add events in sequence branch with silent and </a:t>
            </a:r>
            <a:endParaRPr b="0" lang="en-US" sz="1300" spc="-1" strike="noStrike">
              <a:latin typeface="Arial"/>
            </a:endParaRPr>
          </a:p>
          <a:p>
            <a:pPr>
              <a:lnSpc>
                <a:spcPct val="100000"/>
              </a:lnSpc>
              <a:spcBef>
                <a:spcPts val="283"/>
              </a:spcBef>
              <a:spcAft>
                <a:spcPts val="283"/>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or self loop:: R2.16</a:t>
            </a:r>
            <a:endParaRPr b="0" lang="en-US" sz="1300" spc="-1" strike="noStrike">
              <a:latin typeface="Arial"/>
            </a:endParaRPr>
          </a:p>
          <a:p>
            <a:pPr>
              <a:lnSpc>
                <a:spcPct val="100000"/>
              </a:lnSpc>
              <a:spcBef>
                <a:spcPts val="283"/>
              </a:spcBef>
              <a:spcAft>
                <a:spcPts val="283"/>
              </a:spcAft>
            </a:pPr>
            <a:endParaRPr b="0" lang="en-US" sz="1300" spc="-1" strike="noStrike">
              <a:latin typeface="Arial"/>
            </a:endParaRPr>
          </a:p>
          <a:p>
            <a:pPr>
              <a:lnSpc>
                <a:spcPct val="100000"/>
              </a:lnSpc>
              <a:spcBef>
                <a:spcPts val="283"/>
              </a:spcBef>
              <a:spcAft>
                <a:spcPts val="283"/>
              </a:spcAft>
            </a:pPr>
            <a:endParaRPr b="0" lang="en-US" sz="1300" spc="-1" strike="noStrike">
              <a:latin typeface="Arial"/>
            </a:endParaRPr>
          </a:p>
          <a:p>
            <a:pPr>
              <a:lnSpc>
                <a:spcPct val="100000"/>
              </a:lnSpc>
            </a:pPr>
            <a:r>
              <a:rPr b="1" lang="en-US" sz="2400" spc="-1" strike="noStrike">
                <a:solidFill>
                  <a:srgbClr val="000000"/>
                </a:solidFill>
                <a:latin typeface="Times New Roman"/>
                <a:ea typeface="DejaVu Sans"/>
              </a:rPr>
              <a:t>Case 2.2.3:</a:t>
            </a:r>
            <a:r>
              <a:rPr b="1" lang="en-US" sz="1500" spc="-1" strike="noStrike">
                <a:solidFill>
                  <a:srgbClr val="000000"/>
                </a:solidFill>
                <a:latin typeface="Times New Roman"/>
                <a:ea typeface="DejaVu Sans"/>
              </a:rPr>
              <a:t>  add events at different </a:t>
            </a:r>
            <a:endParaRPr b="0" lang="en-US" sz="1500" spc="-1" strike="noStrike">
              <a:latin typeface="Arial"/>
            </a:endParaRPr>
          </a:p>
          <a:p>
            <a:pPr>
              <a:lnSpc>
                <a:spcPct val="100000"/>
              </a:lnSpc>
            </a:pPr>
            <a:r>
              <a:rPr b="1" lang="en-US" sz="1500" spc="-1" strike="noStrike">
                <a:solidFill>
                  <a:srgbClr val="000000"/>
                </a:solidFill>
                <a:latin typeface="Times New Roman"/>
                <a:ea typeface="DejaVu Sans"/>
              </a:rPr>
              <a:t>Positions without keeping parallel relation</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 Pos: 50 &lt;A, B, C&gt;, 50 &lt;D,A,B&gt;  50&lt;A,E,B&gt;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50&lt;A,B&gt;, 50 &lt;A,C&gt;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can’t see parallel relationship of A,B :: R2.17</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keep parallel relationship, and tend to add events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in sequence branch with silent and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or self loop:: R2.18</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07" name="CustomShape 3"/>
          <p:cNvSpPr/>
          <p:nvPr/>
        </p:nvSpPr>
        <p:spPr>
          <a:xfrm>
            <a:off x="6675840" y="5412960"/>
            <a:ext cx="136872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a:t>
            </a:r>
            <a:endParaRPr b="0" lang="en-US" sz="1200" spc="-1" strike="noStrike">
              <a:latin typeface="Arial"/>
            </a:endParaRPr>
          </a:p>
        </p:txBody>
      </p:sp>
      <p:pic>
        <p:nvPicPr>
          <p:cNvPr id="308" name="" descr=""/>
          <p:cNvPicPr/>
          <p:nvPr/>
        </p:nvPicPr>
        <p:blipFill>
          <a:blip r:embed="rId1"/>
          <a:stretch/>
        </p:blipFill>
        <p:spPr>
          <a:xfrm>
            <a:off x="4297680" y="3108960"/>
            <a:ext cx="4837680" cy="1278720"/>
          </a:xfrm>
          <a:prstGeom prst="rect">
            <a:avLst/>
          </a:prstGeom>
          <a:ln>
            <a:noFill/>
          </a:ln>
        </p:spPr>
      </p:pic>
      <p:sp>
        <p:nvSpPr>
          <p:cNvPr id="309" name="CustomShape 4"/>
          <p:cNvSpPr/>
          <p:nvPr/>
        </p:nvSpPr>
        <p:spPr>
          <a:xfrm>
            <a:off x="6492240" y="2926080"/>
            <a:ext cx="109440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R2.15</a:t>
            </a:r>
            <a:endParaRPr b="0" lang="en-US" sz="1200" spc="-1" strike="noStrike">
              <a:latin typeface="Arial"/>
            </a:endParaRPr>
          </a:p>
        </p:txBody>
      </p:sp>
      <p:pic>
        <p:nvPicPr>
          <p:cNvPr id="310" name="" descr=""/>
          <p:cNvPicPr/>
          <p:nvPr/>
        </p:nvPicPr>
        <p:blipFill>
          <a:blip r:embed="rId2"/>
          <a:stretch/>
        </p:blipFill>
        <p:spPr>
          <a:xfrm>
            <a:off x="5553360" y="914400"/>
            <a:ext cx="3588480" cy="787680"/>
          </a:xfrm>
          <a:prstGeom prst="rect">
            <a:avLst/>
          </a:prstGeom>
          <a:ln>
            <a:noFill/>
          </a:ln>
        </p:spPr>
      </p:pic>
      <p:sp>
        <p:nvSpPr>
          <p:cNvPr id="311" name="CustomShape 5"/>
          <p:cNvSpPr/>
          <p:nvPr/>
        </p:nvSpPr>
        <p:spPr>
          <a:xfrm>
            <a:off x="5486400" y="150660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M2</a:t>
            </a:r>
            <a:endParaRPr b="0" lang="en-US" sz="1200" spc="-1" strike="noStrike">
              <a:latin typeface="Arial"/>
            </a:endParaRPr>
          </a:p>
        </p:txBody>
      </p:sp>
      <p:sp>
        <p:nvSpPr>
          <p:cNvPr id="312" name="CustomShape 6"/>
          <p:cNvSpPr/>
          <p:nvPr/>
        </p:nvSpPr>
        <p:spPr>
          <a:xfrm>
            <a:off x="6950160" y="4206240"/>
            <a:ext cx="136872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R2.16</a:t>
            </a:r>
            <a:endParaRPr b="0" lang="en-US" sz="1200" spc="-1" strike="noStrike">
              <a:latin typeface="Arial"/>
            </a:endParaRPr>
          </a:p>
        </p:txBody>
      </p:sp>
      <p:sp>
        <p:nvSpPr>
          <p:cNvPr id="313" name="CustomShape 7"/>
          <p:cNvSpPr/>
          <p:nvPr/>
        </p:nvSpPr>
        <p:spPr>
          <a:xfrm>
            <a:off x="3657600" y="5669280"/>
            <a:ext cx="136872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R2.18</a:t>
            </a:r>
            <a:endParaRPr b="0" lang="en-US" sz="1200" spc="-1" strike="noStrike">
              <a:latin typeface="Arial"/>
            </a:endParaRPr>
          </a:p>
        </p:txBody>
      </p:sp>
      <p:pic>
        <p:nvPicPr>
          <p:cNvPr id="314" name="" descr=""/>
          <p:cNvPicPr/>
          <p:nvPr/>
        </p:nvPicPr>
        <p:blipFill>
          <a:blip r:embed="rId3"/>
          <a:stretch/>
        </p:blipFill>
        <p:spPr>
          <a:xfrm>
            <a:off x="5486400" y="1977840"/>
            <a:ext cx="3643560" cy="946080"/>
          </a:xfrm>
          <a:prstGeom prst="rect">
            <a:avLst/>
          </a:prstGeom>
          <a:ln>
            <a:noFill/>
          </a:ln>
        </p:spPr>
      </p:pic>
      <p:pic>
        <p:nvPicPr>
          <p:cNvPr id="315" name="" descr=""/>
          <p:cNvPicPr/>
          <p:nvPr/>
        </p:nvPicPr>
        <p:blipFill>
          <a:blip r:embed="rId4"/>
          <a:stretch/>
        </p:blipFill>
        <p:spPr>
          <a:xfrm>
            <a:off x="4846320" y="4492440"/>
            <a:ext cx="4253760" cy="534600"/>
          </a:xfrm>
          <a:prstGeom prst="rect">
            <a:avLst/>
          </a:prstGeom>
          <a:ln>
            <a:noFill/>
          </a:ln>
        </p:spPr>
      </p:pic>
      <p:pic>
        <p:nvPicPr>
          <p:cNvPr id="316" name="" descr=""/>
          <p:cNvPicPr/>
          <p:nvPr/>
        </p:nvPicPr>
        <p:blipFill>
          <a:blip r:embed="rId5"/>
          <a:stretch/>
        </p:blipFill>
        <p:spPr>
          <a:xfrm>
            <a:off x="4572000" y="5262120"/>
            <a:ext cx="4563360" cy="770760"/>
          </a:xfrm>
          <a:prstGeom prst="rect">
            <a:avLst/>
          </a:prstGeom>
          <a:ln>
            <a:noFill/>
          </a:ln>
        </p:spPr>
      </p:pic>
      <p:sp>
        <p:nvSpPr>
          <p:cNvPr id="317" name="CustomShape 8"/>
          <p:cNvSpPr/>
          <p:nvPr/>
        </p:nvSpPr>
        <p:spPr>
          <a:xfrm>
            <a:off x="5944320" y="4937760"/>
            <a:ext cx="136872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R2.17</a:t>
            </a:r>
            <a:endParaRPr b="0" lang="en-US" sz="1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8" name="" descr=""/>
          <p:cNvPicPr/>
          <p:nvPr/>
        </p:nvPicPr>
        <p:blipFill>
          <a:blip r:embed="rId1"/>
          <a:stretch/>
        </p:blipFill>
        <p:spPr>
          <a:xfrm>
            <a:off x="3931920" y="3108960"/>
            <a:ext cx="5212800" cy="1003680"/>
          </a:xfrm>
          <a:prstGeom prst="rect">
            <a:avLst/>
          </a:prstGeom>
          <a:ln>
            <a:noFill/>
          </a:ln>
        </p:spPr>
      </p:pic>
      <p:sp>
        <p:nvSpPr>
          <p:cNvPr id="319" name="CustomShape 1"/>
          <p:cNvSpPr/>
          <p:nvPr/>
        </p:nvSpPr>
        <p:spPr>
          <a:xfrm>
            <a:off x="365760" y="274320"/>
            <a:ext cx="8317080" cy="8150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320" name="CustomShape 2"/>
          <p:cNvSpPr/>
          <p:nvPr/>
        </p:nvSpPr>
        <p:spPr>
          <a:xfrm>
            <a:off x="457200" y="1005840"/>
            <a:ext cx="8134200" cy="4404960"/>
          </a:xfrm>
          <a:prstGeom prst="rect">
            <a:avLst/>
          </a:prstGeom>
          <a:noFill/>
          <a:ln>
            <a:noFill/>
          </a:ln>
        </p:spPr>
        <p:style>
          <a:lnRef idx="0"/>
          <a:fillRef idx="0"/>
          <a:effectRef idx="0"/>
          <a:fontRef idx="minor"/>
        </p:style>
        <p:txBody>
          <a:bodyPr lIns="90000" rIns="90000" tIns="45000" bIns="45000"/>
          <a:p>
            <a:pPr>
              <a:lnSpc>
                <a:spcPct val="100000"/>
              </a:lnSpc>
              <a:spcBef>
                <a:spcPts val="289"/>
              </a:spcBef>
              <a:spcAft>
                <a:spcPts val="575"/>
              </a:spcAft>
            </a:pPr>
            <a:r>
              <a:rPr b="1" lang="en-US" sz="2400" spc="-1" strike="noStrike">
                <a:solidFill>
                  <a:srgbClr val="000000"/>
                </a:solidFill>
                <a:latin typeface="Times New Roman"/>
                <a:ea typeface="DejaVu Sans"/>
              </a:rPr>
              <a:t>Case 2.2.4:</a:t>
            </a:r>
            <a:r>
              <a:rPr b="1" lang="en-US" sz="1500" spc="-1" strike="noStrike">
                <a:solidFill>
                  <a:srgbClr val="000000"/>
                </a:solidFill>
                <a:latin typeface="Times New Roman"/>
                <a:ea typeface="DejaVu Sans"/>
              </a:rPr>
              <a:t>  add event in parallel while adding </a:t>
            </a:r>
            <a:endParaRPr b="0" lang="en-US" sz="1500" spc="-1" strike="noStrike">
              <a:latin typeface="Arial"/>
            </a:endParaRPr>
          </a:p>
          <a:p>
            <a:pPr>
              <a:lnSpc>
                <a:spcPct val="100000"/>
              </a:lnSpc>
              <a:spcBef>
                <a:spcPts val="289"/>
              </a:spcBef>
              <a:spcAft>
                <a:spcPts val="575"/>
              </a:spcAft>
            </a:pP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other events in sequence</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:Pos: 50 &lt;A, B, C&gt;, 50&lt;B,A,C&gt;,50 &lt;D,A,C, B&gt;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 &lt;C,A,B, E&gt;  neg: 50&lt;A,B&gt;, 50 &lt;B,A&gt;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IM:  quite fit model:: R2.21</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RM:  tend to add events in sequence branch with silent and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duplicate transitions or self loop, less precision:: R2.22</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2.2.5:</a:t>
            </a:r>
            <a:r>
              <a:rPr b="1" lang="en-US" sz="1500" spc="-1" strike="noStrike">
                <a:solidFill>
                  <a:srgbClr val="000000"/>
                </a:solidFill>
                <a:latin typeface="Times New Roman"/>
                <a:ea typeface="DejaVu Sans"/>
              </a:rPr>
              <a:t>  add events while deleting events</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 Pos: 50&lt;A,C&gt;, 50&lt;C,A&gt;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50&lt;A,B,C&gt;, 50&lt;A,B&gt;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quite fit model :: R2.19</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keep parallel structure by adding silent transiton</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Using duplicate transition to represent parallel:: R2.20</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21" name="CustomShape 3"/>
          <p:cNvSpPr/>
          <p:nvPr/>
        </p:nvSpPr>
        <p:spPr>
          <a:xfrm>
            <a:off x="6858000" y="2834640"/>
            <a:ext cx="109440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R2.21</a:t>
            </a:r>
            <a:endParaRPr b="0" lang="en-US" sz="1200" spc="-1" strike="noStrike">
              <a:latin typeface="Arial"/>
            </a:endParaRPr>
          </a:p>
        </p:txBody>
      </p:sp>
      <p:sp>
        <p:nvSpPr>
          <p:cNvPr id="322" name="CustomShape 4"/>
          <p:cNvSpPr/>
          <p:nvPr/>
        </p:nvSpPr>
        <p:spPr>
          <a:xfrm>
            <a:off x="4846320" y="124920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M2</a:t>
            </a:r>
            <a:endParaRPr b="0" lang="en-US" sz="1200" spc="-1" strike="noStrike">
              <a:latin typeface="Arial"/>
            </a:endParaRPr>
          </a:p>
        </p:txBody>
      </p:sp>
      <p:sp>
        <p:nvSpPr>
          <p:cNvPr id="323" name="CustomShape 5"/>
          <p:cNvSpPr/>
          <p:nvPr/>
        </p:nvSpPr>
        <p:spPr>
          <a:xfrm>
            <a:off x="6950160" y="3931920"/>
            <a:ext cx="136872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R2.22</a:t>
            </a:r>
            <a:endParaRPr b="0" lang="en-US" sz="1200" spc="-1" strike="noStrike">
              <a:latin typeface="Arial"/>
            </a:endParaRPr>
          </a:p>
        </p:txBody>
      </p:sp>
      <p:sp>
        <p:nvSpPr>
          <p:cNvPr id="324" name="CustomShape 6"/>
          <p:cNvSpPr/>
          <p:nvPr/>
        </p:nvSpPr>
        <p:spPr>
          <a:xfrm>
            <a:off x="3932640" y="5669280"/>
            <a:ext cx="136872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R2.20</a:t>
            </a:r>
            <a:endParaRPr b="0" lang="en-US" sz="1200" spc="-1" strike="noStrike">
              <a:latin typeface="Arial"/>
            </a:endParaRPr>
          </a:p>
        </p:txBody>
      </p:sp>
      <p:sp>
        <p:nvSpPr>
          <p:cNvPr id="325" name="CustomShape 7"/>
          <p:cNvSpPr/>
          <p:nvPr/>
        </p:nvSpPr>
        <p:spPr>
          <a:xfrm>
            <a:off x="5944320" y="4937760"/>
            <a:ext cx="136872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R2.19</a:t>
            </a:r>
            <a:endParaRPr b="0" lang="en-US" sz="1200" spc="-1" strike="noStrike">
              <a:latin typeface="Arial"/>
            </a:endParaRPr>
          </a:p>
        </p:txBody>
      </p:sp>
      <p:pic>
        <p:nvPicPr>
          <p:cNvPr id="326" name="" descr=""/>
          <p:cNvPicPr/>
          <p:nvPr/>
        </p:nvPicPr>
        <p:blipFill>
          <a:blip r:embed="rId2"/>
          <a:stretch/>
        </p:blipFill>
        <p:spPr>
          <a:xfrm>
            <a:off x="4663440" y="1828800"/>
            <a:ext cx="4478400" cy="1003680"/>
          </a:xfrm>
          <a:prstGeom prst="rect">
            <a:avLst/>
          </a:prstGeom>
          <a:ln>
            <a:noFill/>
          </a:ln>
        </p:spPr>
      </p:pic>
      <p:pic>
        <p:nvPicPr>
          <p:cNvPr id="327" name="" descr=""/>
          <p:cNvPicPr/>
          <p:nvPr/>
        </p:nvPicPr>
        <p:blipFill>
          <a:blip r:embed="rId3"/>
          <a:stretch/>
        </p:blipFill>
        <p:spPr>
          <a:xfrm>
            <a:off x="5394960" y="4241520"/>
            <a:ext cx="3842640" cy="785520"/>
          </a:xfrm>
          <a:prstGeom prst="rect">
            <a:avLst/>
          </a:prstGeom>
          <a:ln>
            <a:noFill/>
          </a:ln>
        </p:spPr>
      </p:pic>
      <p:pic>
        <p:nvPicPr>
          <p:cNvPr id="328" name="" descr=""/>
          <p:cNvPicPr/>
          <p:nvPr/>
        </p:nvPicPr>
        <p:blipFill>
          <a:blip r:embed="rId4"/>
          <a:stretch/>
        </p:blipFill>
        <p:spPr>
          <a:xfrm>
            <a:off x="4739040" y="5212080"/>
            <a:ext cx="4487760" cy="912240"/>
          </a:xfrm>
          <a:prstGeom prst="rect">
            <a:avLst/>
          </a:prstGeom>
          <a:ln>
            <a:noFill/>
          </a:ln>
        </p:spPr>
      </p:pic>
      <p:pic>
        <p:nvPicPr>
          <p:cNvPr id="329" name="" descr=""/>
          <p:cNvPicPr/>
          <p:nvPr/>
        </p:nvPicPr>
        <p:blipFill>
          <a:blip r:embed="rId5"/>
          <a:stretch/>
        </p:blipFill>
        <p:spPr>
          <a:xfrm>
            <a:off x="5486400" y="947520"/>
            <a:ext cx="3588480" cy="787680"/>
          </a:xfrm>
          <a:prstGeom prst="rect">
            <a:avLst/>
          </a:prstGeom>
          <a:ln>
            <a:noFill/>
          </a:ln>
        </p:spPr>
      </p:pic>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365760" y="274320"/>
            <a:ext cx="8317080" cy="8150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331" name="CustomShape 2"/>
          <p:cNvSpPr/>
          <p:nvPr/>
        </p:nvSpPr>
        <p:spPr>
          <a:xfrm>
            <a:off x="457200" y="1005840"/>
            <a:ext cx="8134200" cy="4404960"/>
          </a:xfrm>
          <a:prstGeom prst="rect">
            <a:avLst/>
          </a:prstGeom>
          <a:noFill/>
          <a:ln>
            <a:noFill/>
          </a:ln>
        </p:spPr>
        <p:style>
          <a:lnRef idx="0"/>
          <a:fillRef idx="0"/>
          <a:effectRef idx="0"/>
          <a:fontRef idx="minor"/>
        </p:style>
        <p:txBody>
          <a:bodyPr lIns="90000" rIns="90000" tIns="45000" bIns="45000"/>
          <a:p>
            <a:pPr>
              <a:lnSpc>
                <a:spcPct val="100000"/>
              </a:lnSpc>
              <a:spcBef>
                <a:spcPts val="1191"/>
              </a:spcBef>
              <a:spcAft>
                <a:spcPts val="595"/>
              </a:spcAft>
            </a:pPr>
            <a:r>
              <a:rPr b="1" lang="en-US" sz="2400" spc="-1" strike="noStrike">
                <a:solidFill>
                  <a:srgbClr val="000000"/>
                </a:solidFill>
                <a:latin typeface="Times New Roman"/>
                <a:ea typeface="DejaVu Sans"/>
              </a:rPr>
              <a:t>Case 2.3:</a:t>
            </a:r>
            <a:r>
              <a:rPr b="1" lang="en-US" sz="1500" spc="-1" strike="noStrike">
                <a:solidFill>
                  <a:srgbClr val="000000"/>
                </a:solidFill>
                <a:latin typeface="Times New Roman"/>
                <a:ea typeface="DejaVu Sans"/>
              </a:rPr>
              <a:t> change parallel to exclusive choice</a:t>
            </a:r>
            <a:endParaRPr b="0" lang="en-US" sz="15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50 &lt;A&gt;, 50&lt;B&gt;, Neg: 50 &lt;A,B&gt; , 50 &lt;B,A&gt;</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substitute skipped events with silent transition ,</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less precision  :: R2.4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2.4: </a:t>
            </a:r>
            <a:r>
              <a:rPr b="1" lang="en-US" sz="1500" spc="-1" strike="noStrike">
                <a:solidFill>
                  <a:srgbClr val="000000"/>
                </a:solidFill>
                <a:latin typeface="Times New Roman"/>
                <a:ea typeface="DejaVu Sans"/>
              </a:rPr>
              <a:t> change parallel to sequence</a:t>
            </a:r>
            <a:endParaRPr b="0" lang="en-US" sz="15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Pos: 50&lt;B,A &gt;, Neg: 50&lt;A, B&gt;</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R1.5</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skip A at begin and add A at end :: R1.6</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32" name="CustomShape 3"/>
          <p:cNvSpPr/>
          <p:nvPr/>
        </p:nvSpPr>
        <p:spPr>
          <a:xfrm>
            <a:off x="4846320" y="124920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M2</a:t>
            </a:r>
            <a:endParaRPr b="0" lang="en-US" sz="1400" spc="-1" strike="noStrike">
              <a:latin typeface="Arial"/>
            </a:endParaRPr>
          </a:p>
        </p:txBody>
      </p:sp>
      <p:pic>
        <p:nvPicPr>
          <p:cNvPr id="333" name="" descr=""/>
          <p:cNvPicPr/>
          <p:nvPr/>
        </p:nvPicPr>
        <p:blipFill>
          <a:blip r:embed="rId1"/>
          <a:stretch/>
        </p:blipFill>
        <p:spPr>
          <a:xfrm>
            <a:off x="5303520" y="1958040"/>
            <a:ext cx="2923920" cy="1331640"/>
          </a:xfrm>
          <a:prstGeom prst="rect">
            <a:avLst/>
          </a:prstGeom>
          <a:ln>
            <a:noFill/>
          </a:ln>
        </p:spPr>
      </p:pic>
      <p:sp>
        <p:nvSpPr>
          <p:cNvPr id="334" name="CustomShape 4"/>
          <p:cNvSpPr/>
          <p:nvPr/>
        </p:nvSpPr>
        <p:spPr>
          <a:xfrm>
            <a:off x="7040880" y="3108960"/>
            <a:ext cx="1368720" cy="334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R2.4</a:t>
            </a:r>
            <a:endParaRPr b="0" lang="en-US" sz="1200" spc="-1" strike="noStrike">
              <a:latin typeface="Arial"/>
            </a:endParaRPr>
          </a:p>
        </p:txBody>
      </p:sp>
      <p:pic>
        <p:nvPicPr>
          <p:cNvPr id="335" name="" descr=""/>
          <p:cNvPicPr/>
          <p:nvPr/>
        </p:nvPicPr>
        <p:blipFill>
          <a:blip r:embed="rId2"/>
          <a:stretch/>
        </p:blipFill>
        <p:spPr>
          <a:xfrm>
            <a:off x="5119560" y="3839400"/>
            <a:ext cx="3471840" cy="456120"/>
          </a:xfrm>
          <a:prstGeom prst="rect">
            <a:avLst/>
          </a:prstGeom>
          <a:ln>
            <a:noFill/>
          </a:ln>
        </p:spPr>
      </p:pic>
      <p:pic>
        <p:nvPicPr>
          <p:cNvPr id="336" name="" descr=""/>
          <p:cNvPicPr/>
          <p:nvPr/>
        </p:nvPicPr>
        <p:blipFill>
          <a:blip r:embed="rId3"/>
          <a:stretch/>
        </p:blipFill>
        <p:spPr>
          <a:xfrm>
            <a:off x="4663440" y="4935960"/>
            <a:ext cx="4392360" cy="456840"/>
          </a:xfrm>
          <a:prstGeom prst="rect">
            <a:avLst/>
          </a:prstGeom>
          <a:ln>
            <a:noFill/>
          </a:ln>
        </p:spPr>
      </p:pic>
      <p:sp>
        <p:nvSpPr>
          <p:cNvPr id="337" name="CustomShape 5"/>
          <p:cNvSpPr/>
          <p:nvPr/>
        </p:nvSpPr>
        <p:spPr>
          <a:xfrm>
            <a:off x="6217920" y="4297680"/>
            <a:ext cx="1094400" cy="2437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R1.5</a:t>
            </a:r>
            <a:endParaRPr b="0" lang="en-US" sz="1200" spc="-1" strike="noStrike">
              <a:latin typeface="Arial"/>
            </a:endParaRPr>
          </a:p>
        </p:txBody>
      </p:sp>
      <p:sp>
        <p:nvSpPr>
          <p:cNvPr id="338" name="CustomShape 6"/>
          <p:cNvSpPr/>
          <p:nvPr/>
        </p:nvSpPr>
        <p:spPr>
          <a:xfrm>
            <a:off x="6492960" y="5394960"/>
            <a:ext cx="1094400" cy="2437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R1.6</a:t>
            </a:r>
            <a:endParaRPr b="0" lang="en-US" sz="1200" spc="-1" strike="noStrike">
              <a:latin typeface="Arial"/>
            </a:endParaRPr>
          </a:p>
        </p:txBody>
      </p:sp>
      <p:pic>
        <p:nvPicPr>
          <p:cNvPr id="339" name="" descr=""/>
          <p:cNvPicPr/>
          <p:nvPr/>
        </p:nvPicPr>
        <p:blipFill>
          <a:blip r:embed="rId4"/>
          <a:stretch/>
        </p:blipFill>
        <p:spPr>
          <a:xfrm>
            <a:off x="5461920" y="1038960"/>
            <a:ext cx="3588480" cy="787680"/>
          </a:xfrm>
          <a:prstGeom prst="rect">
            <a:avLst/>
          </a:prstGeom>
          <a:ln>
            <a:noFill/>
          </a:ln>
        </p:spPr>
      </p:pic>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365760" y="274320"/>
            <a:ext cx="8317080" cy="8150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parallel </a:t>
            </a:r>
            <a:endParaRPr b="0" lang="en-US" sz="3200" spc="-1" strike="noStrike">
              <a:latin typeface="Arial"/>
            </a:endParaRPr>
          </a:p>
        </p:txBody>
      </p:sp>
      <p:sp>
        <p:nvSpPr>
          <p:cNvPr id="341" name="CustomShape 2"/>
          <p:cNvSpPr/>
          <p:nvPr/>
        </p:nvSpPr>
        <p:spPr>
          <a:xfrm>
            <a:off x="457200" y="822960"/>
            <a:ext cx="8134200" cy="4404960"/>
          </a:xfrm>
          <a:prstGeom prst="rect">
            <a:avLst/>
          </a:prstGeom>
          <a:noFill/>
          <a:ln>
            <a:noFill/>
          </a:ln>
        </p:spPr>
        <p:style>
          <a:lnRef idx="0"/>
          <a:fillRef idx="0"/>
          <a:effectRef idx="0"/>
          <a:fontRef idx="minor"/>
        </p:style>
        <p:txBody>
          <a:bodyPr lIns="90000" rIns="90000" tIns="45000" bIns="45000"/>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2.5.1: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change parallel to sequence with overlap</a:t>
            </a:r>
            <a:endParaRPr b="0" lang="en-US" sz="15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1: </a:t>
            </a:r>
            <a:endParaRPr b="0" lang="en-US" sz="1300" spc="-1" strike="noStrike">
              <a:latin typeface="Arial"/>
            </a:endParaRPr>
          </a:p>
          <a:p>
            <a:pPr marL="216000" indent="-213840">
              <a:lnSpc>
                <a:spcPct val="100000"/>
              </a:lnSpc>
              <a:buClr>
                <a:srgbClr val="000000"/>
              </a:buClr>
              <a:buSzPct val="45000"/>
              <a:buFont typeface="Wingdings" charset="2"/>
              <a:buChar char=""/>
            </a:pPr>
            <a:r>
              <a:rPr b="1" lang="en-US" sz="1300" spc="-1" strike="noStrike">
                <a:solidFill>
                  <a:srgbClr val="000000"/>
                </a:solidFill>
                <a:latin typeface="Times New Roman"/>
                <a:ea typeface="DejaVu Sans"/>
              </a:rPr>
              <a:t>Pos: 50&lt;A,B&gt;, 5&lt;B,A&gt; neg: 5&lt;A,B&gt;, 50&lt;B,A&gt;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Data 2: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 &lt;A,B&gt;, 50&lt;B,A&gt; neg:50&lt;A,B&gt;, 5&lt;B,A&gt;</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the same model like original ones</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no change in model no matter of the overlap distribution</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2.5.2:</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change parallel to sequence with noise</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1: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Pos: 50&lt;A,B&gt;, 5&lt;B,A&gt;, 1&lt;A&gt;,2&lt;B&gt; neg: 5&lt;A,B&gt;, 50&lt;B,A&gt;</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model like original by using filtering,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but can’t remove &lt;B,A&gt; by filtering:: M2</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consider the noise in data ::R2.4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42" name="CustomShape 3"/>
          <p:cNvSpPr/>
          <p:nvPr/>
        </p:nvSpPr>
        <p:spPr>
          <a:xfrm>
            <a:off x="5120640" y="137160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M2</a:t>
            </a:r>
            <a:endParaRPr b="0" lang="en-US" sz="1400" spc="-1" strike="noStrike">
              <a:latin typeface="Arial"/>
            </a:endParaRPr>
          </a:p>
        </p:txBody>
      </p:sp>
      <p:pic>
        <p:nvPicPr>
          <p:cNvPr id="343" name="" descr=""/>
          <p:cNvPicPr/>
          <p:nvPr/>
        </p:nvPicPr>
        <p:blipFill>
          <a:blip r:embed="rId1"/>
          <a:stretch/>
        </p:blipFill>
        <p:spPr>
          <a:xfrm>
            <a:off x="5187600" y="1953360"/>
            <a:ext cx="3588480" cy="787680"/>
          </a:xfrm>
          <a:prstGeom prst="rect">
            <a:avLst/>
          </a:prstGeom>
          <a:ln>
            <a:noFill/>
          </a:ln>
        </p:spPr>
      </p:pic>
      <p:pic>
        <p:nvPicPr>
          <p:cNvPr id="344" name="" descr=""/>
          <p:cNvPicPr/>
          <p:nvPr/>
        </p:nvPicPr>
        <p:blipFill>
          <a:blip r:embed="rId2"/>
          <a:stretch/>
        </p:blipFill>
        <p:spPr>
          <a:xfrm>
            <a:off x="5463720" y="3840480"/>
            <a:ext cx="3496320" cy="1644840"/>
          </a:xfrm>
          <a:prstGeom prst="rect">
            <a:avLst/>
          </a:prstGeom>
          <a:ln>
            <a:noFill/>
          </a:ln>
        </p:spPr>
      </p:pic>
      <p:sp>
        <p:nvSpPr>
          <p:cNvPr id="345" name="CustomShape 4"/>
          <p:cNvSpPr/>
          <p:nvPr/>
        </p:nvSpPr>
        <p:spPr>
          <a:xfrm>
            <a:off x="5852160" y="550440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R2.4</a:t>
            </a:r>
            <a:endParaRPr b="0" lang="en-US" sz="14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6" name="" descr=""/>
          <p:cNvPicPr/>
          <p:nvPr/>
        </p:nvPicPr>
        <p:blipFill>
          <a:blip r:embed="rId1"/>
          <a:stretch/>
        </p:blipFill>
        <p:spPr>
          <a:xfrm>
            <a:off x="4389120" y="3108960"/>
            <a:ext cx="4431960" cy="1185840"/>
          </a:xfrm>
          <a:prstGeom prst="rect">
            <a:avLst/>
          </a:prstGeom>
          <a:ln>
            <a:noFill/>
          </a:ln>
        </p:spPr>
      </p:pic>
      <p:pic>
        <p:nvPicPr>
          <p:cNvPr id="347" name="" descr=""/>
          <p:cNvPicPr/>
          <p:nvPr/>
        </p:nvPicPr>
        <p:blipFill>
          <a:blip r:embed="rId2"/>
          <a:stretch/>
        </p:blipFill>
        <p:spPr>
          <a:xfrm>
            <a:off x="4389120" y="1828800"/>
            <a:ext cx="4424760" cy="912960"/>
          </a:xfrm>
          <a:prstGeom prst="rect">
            <a:avLst/>
          </a:prstGeom>
          <a:ln>
            <a:noFill/>
          </a:ln>
        </p:spPr>
      </p:pic>
      <p:sp>
        <p:nvSpPr>
          <p:cNvPr id="348" name="CustomShape 1"/>
          <p:cNvSpPr/>
          <p:nvPr/>
        </p:nvSpPr>
        <p:spPr>
          <a:xfrm>
            <a:off x="365760" y="274320"/>
            <a:ext cx="8317080" cy="8150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 </a:t>
            </a:r>
            <a:endParaRPr b="0" lang="en-US" sz="3200" spc="-1" strike="noStrike">
              <a:latin typeface="Arial"/>
            </a:endParaRPr>
          </a:p>
        </p:txBody>
      </p:sp>
      <p:sp>
        <p:nvSpPr>
          <p:cNvPr id="349" name="CustomShape 2"/>
          <p:cNvSpPr/>
          <p:nvPr/>
        </p:nvSpPr>
        <p:spPr>
          <a:xfrm>
            <a:off x="457200" y="1005840"/>
            <a:ext cx="8134200" cy="4404960"/>
          </a:xfrm>
          <a:prstGeom prst="rect">
            <a:avLst/>
          </a:prstGeom>
          <a:noFill/>
          <a:ln>
            <a:noFill/>
          </a:ln>
        </p:spPr>
        <p:style>
          <a:lnRef idx="0"/>
          <a:fillRef idx="0"/>
          <a:effectRef idx="0"/>
          <a:fontRef idx="minor"/>
        </p:style>
        <p:txBody>
          <a:bodyPr lIns="90000" rIns="90000" tIns="45000" bIns="45000"/>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3.1:</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add self loop to sequence</a:t>
            </a:r>
            <a:endParaRPr b="0" lang="en-US" sz="1500" spc="-1" strike="noStrike">
              <a:latin typeface="Arial"/>
            </a:endParaRPr>
          </a:p>
          <a:p>
            <a:pPr>
              <a:lnSpc>
                <a:spcPct val="100000"/>
              </a:lnSpc>
              <a:spcBef>
                <a:spcPts val="289"/>
              </a:spcBef>
              <a:spcAft>
                <a:spcPts val="431"/>
              </a:spcAft>
            </a:pPr>
            <a:r>
              <a:rPr b="1" lang="en-US" sz="1300" spc="-1" strike="noStrike">
                <a:solidFill>
                  <a:srgbClr val="000000"/>
                </a:solidFill>
                <a:latin typeface="Times New Roman"/>
                <a:ea typeface="DejaVu Sans"/>
              </a:rPr>
              <a:t>Data: existing model :: M3.1</a:t>
            </a:r>
            <a:endParaRPr b="0" lang="en-US" sz="1300" spc="-1" strike="noStrike">
              <a:latin typeface="Arial"/>
            </a:endParaRPr>
          </a:p>
          <a:p>
            <a:pPr marL="216000" indent="-21204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50&lt;A,C&gt; 50 &lt;A,B,C&gt;, </a:t>
            </a:r>
            <a:endParaRPr b="0" lang="en-US" sz="1300" spc="-1" strike="noStrike">
              <a:latin typeface="Arial"/>
            </a:endParaRPr>
          </a:p>
          <a:p>
            <a:pPr marL="216000" indent="-21204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50&lt;A,B,B,C&gt;, 5050&lt;A,B,B,B,C&gt;  </a:t>
            </a:r>
            <a:endParaRPr b="0" lang="en-US" sz="1300" spc="-1" strike="noStrike">
              <a:latin typeface="Arial"/>
            </a:endParaRPr>
          </a:p>
          <a:p>
            <a:pPr marL="216000" indent="-21204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not so simple :: R3.1</a:t>
            </a:r>
            <a:endParaRPr b="0" lang="en-US" sz="1300" spc="-1" strike="noStrike">
              <a:latin typeface="Arial"/>
            </a:endParaRPr>
          </a:p>
          <a:p>
            <a:pPr marL="216000" indent="-21204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RM: add silent transition for skip; </a:t>
            </a:r>
            <a:endParaRPr b="0" lang="en-US" sz="1300" spc="-1" strike="noStrike">
              <a:latin typeface="Arial"/>
            </a:endParaRPr>
          </a:p>
          <a:p>
            <a:pPr marL="216000" indent="-21204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add silent transition for self loop :: R3.2</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3.2:</a:t>
            </a:r>
            <a:r>
              <a:rPr b="0"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 delete loop but add duplicate events</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existing model :: M3.2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Pos: 50&lt;A,C&gt; 50 &lt;A,B,C&gt;, 50&lt;A,B,B,C&gt;,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50&lt;A,B,B,B,C&gt;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can’t see duplicate events :: R3.1 </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can’t see duplicate events ::R3.2</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p:txBody>
      </p:sp>
      <p:sp>
        <p:nvSpPr>
          <p:cNvPr id="350" name="CustomShape 3"/>
          <p:cNvSpPr/>
          <p:nvPr/>
        </p:nvSpPr>
        <p:spPr>
          <a:xfrm>
            <a:off x="5852160" y="4144680"/>
            <a:ext cx="1368720" cy="5173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R3.2</a:t>
            </a:r>
            <a:endParaRPr b="0" lang="en-US" sz="1400" spc="-1" strike="noStrike">
              <a:latin typeface="Arial"/>
            </a:endParaRPr>
          </a:p>
        </p:txBody>
      </p:sp>
      <p:sp>
        <p:nvSpPr>
          <p:cNvPr id="351" name="CustomShape 4"/>
          <p:cNvSpPr/>
          <p:nvPr/>
        </p:nvSpPr>
        <p:spPr>
          <a:xfrm>
            <a:off x="5669280" y="2744640"/>
            <a:ext cx="1094400" cy="45432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R3.1</a:t>
            </a:r>
            <a:endParaRPr b="0" lang="en-US" sz="1400" spc="-1" strike="noStrike">
              <a:latin typeface="Arial"/>
            </a:endParaRPr>
          </a:p>
        </p:txBody>
      </p:sp>
      <p:sp>
        <p:nvSpPr>
          <p:cNvPr id="352" name="CustomShape 5"/>
          <p:cNvSpPr/>
          <p:nvPr/>
        </p:nvSpPr>
        <p:spPr>
          <a:xfrm>
            <a:off x="5943600" y="147924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M3.1</a:t>
            </a:r>
            <a:endParaRPr b="0" lang="en-US" sz="1400" spc="-1" strike="noStrike">
              <a:latin typeface="Arial"/>
            </a:endParaRPr>
          </a:p>
        </p:txBody>
      </p:sp>
      <p:pic>
        <p:nvPicPr>
          <p:cNvPr id="353" name="" descr=""/>
          <p:cNvPicPr/>
          <p:nvPr/>
        </p:nvPicPr>
        <p:blipFill>
          <a:blip r:embed="rId3"/>
          <a:stretch/>
        </p:blipFill>
        <p:spPr>
          <a:xfrm>
            <a:off x="4390560" y="1126800"/>
            <a:ext cx="4660560" cy="426240"/>
          </a:xfrm>
          <a:prstGeom prst="rect">
            <a:avLst/>
          </a:prstGeom>
          <a:ln>
            <a:noFill/>
          </a:ln>
        </p:spPr>
      </p:pic>
      <p:pic>
        <p:nvPicPr>
          <p:cNvPr id="354" name="" descr=""/>
          <p:cNvPicPr/>
          <p:nvPr/>
        </p:nvPicPr>
        <p:blipFill>
          <a:blip r:embed="rId4"/>
          <a:stretch/>
        </p:blipFill>
        <p:spPr>
          <a:xfrm>
            <a:off x="5120640" y="4663440"/>
            <a:ext cx="3647880" cy="1011600"/>
          </a:xfrm>
          <a:prstGeom prst="rect">
            <a:avLst/>
          </a:prstGeom>
          <a:ln>
            <a:noFill/>
          </a:ln>
        </p:spPr>
      </p:pic>
      <p:sp>
        <p:nvSpPr>
          <p:cNvPr id="355" name="CustomShape 6"/>
          <p:cNvSpPr/>
          <p:nvPr/>
        </p:nvSpPr>
        <p:spPr>
          <a:xfrm>
            <a:off x="6036480" y="567648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M3.2</a:t>
            </a:r>
            <a:endParaRPr b="0" lang="en-US" sz="12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6" name="" descr=""/>
          <p:cNvPicPr/>
          <p:nvPr/>
        </p:nvPicPr>
        <p:blipFill>
          <a:blip r:embed="rId1"/>
          <a:stretch/>
        </p:blipFill>
        <p:spPr>
          <a:xfrm>
            <a:off x="4390560" y="914400"/>
            <a:ext cx="4660560" cy="426240"/>
          </a:xfrm>
          <a:prstGeom prst="rect">
            <a:avLst/>
          </a:prstGeom>
          <a:ln>
            <a:noFill/>
          </a:ln>
        </p:spPr>
      </p:pic>
      <p:pic>
        <p:nvPicPr>
          <p:cNvPr id="357" name="" descr=""/>
          <p:cNvPicPr/>
          <p:nvPr/>
        </p:nvPicPr>
        <p:blipFill>
          <a:blip r:embed="rId2"/>
          <a:stretch/>
        </p:blipFill>
        <p:spPr>
          <a:xfrm>
            <a:off x="4663440" y="5244120"/>
            <a:ext cx="4296240" cy="606600"/>
          </a:xfrm>
          <a:prstGeom prst="rect">
            <a:avLst/>
          </a:prstGeom>
          <a:ln>
            <a:noFill/>
          </a:ln>
        </p:spPr>
      </p:pic>
      <p:sp>
        <p:nvSpPr>
          <p:cNvPr id="358" name="CustomShape 1"/>
          <p:cNvSpPr/>
          <p:nvPr/>
        </p:nvSpPr>
        <p:spPr>
          <a:xfrm>
            <a:off x="365760" y="274320"/>
            <a:ext cx="8317080" cy="8150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359" name="CustomShape 2"/>
          <p:cNvSpPr/>
          <p:nvPr/>
        </p:nvSpPr>
        <p:spPr>
          <a:xfrm>
            <a:off x="457200" y="1005840"/>
            <a:ext cx="8134200" cy="4404960"/>
          </a:xfrm>
          <a:prstGeom prst="rect">
            <a:avLst/>
          </a:prstGeom>
          <a:noFill/>
          <a:ln>
            <a:noFill/>
          </a:ln>
        </p:spPr>
        <p:style>
          <a:lnRef idx="0"/>
          <a:fillRef idx="0"/>
          <a:effectRef idx="0"/>
          <a:fontRef idx="minor"/>
        </p:style>
        <p:txBody>
          <a:bodyPr lIns="90000" rIns="90000" tIns="45000" bIns="45000"/>
          <a:p>
            <a:pPr>
              <a:lnSpc>
                <a:spcPct val="100000"/>
              </a:lnSpc>
              <a:spcBef>
                <a:spcPts val="431"/>
              </a:spcBef>
              <a:spcAft>
                <a:spcPts val="575"/>
              </a:spcAft>
            </a:pPr>
            <a:r>
              <a:rPr b="1" lang="en-US" sz="2400" spc="-1" strike="noStrike">
                <a:solidFill>
                  <a:srgbClr val="000000"/>
                </a:solidFill>
                <a:latin typeface="Times New Roman"/>
                <a:ea typeface="DejaVu Sans"/>
              </a:rPr>
              <a:t>Case 3.3:</a:t>
            </a:r>
            <a:r>
              <a:rPr b="1" lang="en-US" sz="1500" spc="-1" strike="noStrike">
                <a:solidFill>
                  <a:srgbClr val="000000"/>
                </a:solidFill>
                <a:latin typeface="Times New Roman"/>
                <a:ea typeface="DejaVu Sans"/>
              </a:rPr>
              <a:t>  change sequence to 2-length loop</a:t>
            </a:r>
            <a:endParaRPr b="0" lang="en-US" sz="1500" spc="-1" strike="noStrike">
              <a:latin typeface="Arial"/>
            </a:endParaRPr>
          </a:p>
          <a:p>
            <a:pPr>
              <a:lnSpc>
                <a:spcPct val="100000"/>
              </a:lnSpc>
              <a:spcBef>
                <a:spcPts val="289"/>
              </a:spcBef>
              <a:spcAft>
                <a:spcPts val="575"/>
              </a:spcAft>
            </a:pPr>
            <a:r>
              <a:rPr b="1" lang="en-US" sz="1300" spc="-1" strike="noStrike">
                <a:solidFill>
                  <a:srgbClr val="000000"/>
                </a:solidFill>
                <a:latin typeface="Times New Roman"/>
                <a:ea typeface="DejaVu Sans"/>
              </a:rPr>
              <a:t>Data:  existing model :: M3.1</a:t>
            </a:r>
            <a:endParaRPr b="0" lang="en-US" sz="1300" spc="-1" strike="noStrike">
              <a:latin typeface="Arial"/>
            </a:endParaRPr>
          </a:p>
          <a:p>
            <a:pPr>
              <a:lnSpc>
                <a:spcPct val="100000"/>
              </a:lnSpc>
              <a:spcBef>
                <a:spcPts val="289"/>
              </a:spcBef>
              <a:spcAft>
                <a:spcPts val="575"/>
              </a:spcAft>
            </a:pPr>
            <a:r>
              <a:rPr b="1" lang="en-US" sz="1300" spc="-1" strike="noStrike">
                <a:solidFill>
                  <a:srgbClr val="000000"/>
                </a:solidFill>
                <a:latin typeface="Times New Roman"/>
                <a:ea typeface="DejaVu Sans"/>
              </a:rPr>
              <a:t>Pos: 50 &lt;A, B,C&gt;, 50&lt;A,B,C,B&gt;, </a:t>
            </a:r>
            <a:endParaRPr b="0" lang="en-US" sz="1300" spc="-1" strike="noStrike">
              <a:latin typeface="Arial"/>
            </a:endParaRPr>
          </a:p>
          <a:p>
            <a:pPr>
              <a:lnSpc>
                <a:spcPct val="100000"/>
              </a:lnSpc>
              <a:spcBef>
                <a:spcPts val="289"/>
              </a:spcBef>
              <a:spcAft>
                <a:spcPts val="575"/>
              </a:spcAft>
            </a:pPr>
            <a:r>
              <a:rPr b="1" lang="en-US" sz="1300" spc="-1" strike="noStrike">
                <a:solidFill>
                  <a:srgbClr val="000000"/>
                </a:solidFill>
                <a:latin typeface="Times New Roman"/>
                <a:ea typeface="DejaVu Sans"/>
              </a:rPr>
              <a:t>50 &lt;A,B,C,B,C,B&gt;</a:t>
            </a:r>
            <a:endParaRPr b="0" lang="en-US" sz="1300" spc="-1" strike="noStrike">
              <a:latin typeface="Arial"/>
            </a:endParaRPr>
          </a:p>
          <a:p>
            <a:pPr>
              <a:lnSpc>
                <a:spcPct val="100000"/>
              </a:lnSpc>
              <a:spcBef>
                <a:spcPts val="6"/>
              </a:spcBef>
              <a:spcAft>
                <a:spcPts val="292"/>
              </a:spcAft>
            </a:pPr>
            <a:r>
              <a:rPr b="1" lang="en-US" sz="1300" spc="-1" strike="noStrike">
                <a:solidFill>
                  <a:srgbClr val="000000"/>
                </a:solidFill>
                <a:latin typeface="Times New Roman"/>
                <a:ea typeface="DejaVu Sans"/>
              </a:rPr>
              <a:t>IM:  create new model fits :: R3.3</a:t>
            </a:r>
            <a:endParaRPr b="0" lang="en-US" sz="1300" spc="-1" strike="noStrike">
              <a:latin typeface="Arial"/>
            </a:endParaRPr>
          </a:p>
          <a:p>
            <a:pPr>
              <a:lnSpc>
                <a:spcPct val="100000"/>
              </a:lnSpc>
              <a:spcBef>
                <a:spcPts val="907"/>
              </a:spcBef>
              <a:spcAft>
                <a:spcPts val="312"/>
              </a:spcAft>
            </a:pPr>
            <a:r>
              <a:rPr b="1" lang="en-US" sz="1300" spc="-1" strike="noStrike">
                <a:solidFill>
                  <a:srgbClr val="000000"/>
                </a:solidFill>
                <a:latin typeface="Times New Roman"/>
                <a:ea typeface="DejaVu Sans"/>
              </a:rPr>
              <a:t>RM:  add new transition at end and silent </a:t>
            </a:r>
            <a:endParaRPr b="0" lang="en-US" sz="1300" spc="-1" strike="noStrike">
              <a:latin typeface="Arial"/>
            </a:endParaRPr>
          </a:p>
          <a:p>
            <a:pPr>
              <a:lnSpc>
                <a:spcPct val="100000"/>
              </a:lnSpc>
              <a:spcBef>
                <a:spcPts val="907"/>
              </a:spcBef>
              <a:spcAft>
                <a:spcPts val="312"/>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transition for loop :: R3.4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Case 3.4.1:</a:t>
            </a:r>
            <a:r>
              <a:rPr b="1" lang="en-US" sz="1500" spc="-1" strike="noStrike">
                <a:solidFill>
                  <a:srgbClr val="000000"/>
                </a:solidFill>
                <a:latin typeface="Times New Roman"/>
                <a:ea typeface="DejaVu Sans"/>
              </a:rPr>
              <a:t>  delete loop </a:t>
            </a:r>
            <a:endParaRPr b="0" lang="en-US" sz="15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50&lt;A,B,C&gt; , 50&lt;A,B,C,B,C&gt;</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R3.9</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no change on model :: R3.9 </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quite surprising about the repaired model</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60" name="CustomShape 3"/>
          <p:cNvSpPr/>
          <p:nvPr/>
        </p:nvSpPr>
        <p:spPr>
          <a:xfrm>
            <a:off x="6036480" y="138924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M3.1</a:t>
            </a:r>
            <a:endParaRPr b="0" lang="en-US" sz="1200" spc="-1" strike="noStrike">
              <a:latin typeface="Arial"/>
            </a:endParaRPr>
          </a:p>
        </p:txBody>
      </p:sp>
      <p:pic>
        <p:nvPicPr>
          <p:cNvPr id="361" name="" descr=""/>
          <p:cNvPicPr/>
          <p:nvPr/>
        </p:nvPicPr>
        <p:blipFill>
          <a:blip r:embed="rId3"/>
          <a:stretch/>
        </p:blipFill>
        <p:spPr>
          <a:xfrm>
            <a:off x="4297680" y="4389120"/>
            <a:ext cx="4563360" cy="719640"/>
          </a:xfrm>
          <a:prstGeom prst="rect">
            <a:avLst/>
          </a:prstGeom>
          <a:ln>
            <a:noFill/>
          </a:ln>
        </p:spPr>
      </p:pic>
      <p:sp>
        <p:nvSpPr>
          <p:cNvPr id="362" name="CustomShape 4"/>
          <p:cNvSpPr/>
          <p:nvPr/>
        </p:nvSpPr>
        <p:spPr>
          <a:xfrm>
            <a:off x="6217920" y="504684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M3.3</a:t>
            </a:r>
            <a:endParaRPr b="0" lang="en-US" sz="1200" spc="-1" strike="noStrike">
              <a:latin typeface="Arial"/>
            </a:endParaRPr>
          </a:p>
        </p:txBody>
      </p:sp>
      <p:sp>
        <p:nvSpPr>
          <p:cNvPr id="363" name="CustomShape 5"/>
          <p:cNvSpPr/>
          <p:nvPr/>
        </p:nvSpPr>
        <p:spPr>
          <a:xfrm>
            <a:off x="6583680" y="576072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R3.9</a:t>
            </a:r>
            <a:endParaRPr b="0" lang="en-US" sz="1200" spc="-1" strike="noStrike">
              <a:latin typeface="Arial"/>
            </a:endParaRPr>
          </a:p>
        </p:txBody>
      </p:sp>
      <p:pic>
        <p:nvPicPr>
          <p:cNvPr id="364" name="" descr=""/>
          <p:cNvPicPr/>
          <p:nvPr/>
        </p:nvPicPr>
        <p:blipFill>
          <a:blip r:embed="rId4"/>
          <a:stretch/>
        </p:blipFill>
        <p:spPr>
          <a:xfrm>
            <a:off x="4663440" y="1645920"/>
            <a:ext cx="4430880" cy="973800"/>
          </a:xfrm>
          <a:prstGeom prst="rect">
            <a:avLst/>
          </a:prstGeom>
          <a:ln>
            <a:noFill/>
          </a:ln>
        </p:spPr>
      </p:pic>
      <p:pic>
        <p:nvPicPr>
          <p:cNvPr id="365" name="" descr=""/>
          <p:cNvPicPr/>
          <p:nvPr/>
        </p:nvPicPr>
        <p:blipFill>
          <a:blip r:embed="rId5"/>
          <a:stretch/>
        </p:blipFill>
        <p:spPr>
          <a:xfrm>
            <a:off x="3522960" y="2847600"/>
            <a:ext cx="5619600" cy="991440"/>
          </a:xfrm>
          <a:prstGeom prst="rect">
            <a:avLst/>
          </a:prstGeom>
          <a:ln>
            <a:noFill/>
          </a:ln>
        </p:spPr>
      </p:pic>
      <p:sp>
        <p:nvSpPr>
          <p:cNvPr id="366" name="CustomShape 6"/>
          <p:cNvSpPr/>
          <p:nvPr/>
        </p:nvSpPr>
        <p:spPr>
          <a:xfrm>
            <a:off x="6126480" y="256032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R3.3</a:t>
            </a:r>
            <a:endParaRPr b="0" lang="en-US" sz="1200" spc="-1" strike="noStrike">
              <a:latin typeface="Arial"/>
            </a:endParaRPr>
          </a:p>
        </p:txBody>
      </p:sp>
      <p:sp>
        <p:nvSpPr>
          <p:cNvPr id="367" name="CustomShape 7"/>
          <p:cNvSpPr/>
          <p:nvPr/>
        </p:nvSpPr>
        <p:spPr>
          <a:xfrm>
            <a:off x="6766560" y="376668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R3.4</a:t>
            </a:r>
            <a:endParaRPr b="0" lang="en-US" sz="1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365760" y="274320"/>
            <a:ext cx="6396840" cy="4507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Outlines </a:t>
            </a:r>
            <a:endParaRPr b="0" lang="en-US" sz="3200" spc="-1" strike="noStrike">
              <a:latin typeface="Arial"/>
            </a:endParaRPr>
          </a:p>
        </p:txBody>
      </p:sp>
      <p:sp>
        <p:nvSpPr>
          <p:cNvPr id="235" name="CustomShape 2"/>
          <p:cNvSpPr/>
          <p:nvPr/>
        </p:nvSpPr>
        <p:spPr>
          <a:xfrm>
            <a:off x="457200" y="1005840"/>
            <a:ext cx="8134200" cy="4007160"/>
          </a:xfrm>
          <a:prstGeom prst="rect">
            <a:avLst/>
          </a:prstGeom>
          <a:noFill/>
          <a:ln>
            <a:noFill/>
          </a:ln>
        </p:spPr>
        <p:style>
          <a:lnRef idx="0"/>
          <a:fillRef idx="0"/>
          <a:effectRef idx="0"/>
          <a:fontRef idx="minor"/>
        </p:style>
        <p:txBody>
          <a:bodyPr lIns="90000" rIns="90000" tIns="45000" bIns="45000"/>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Model Introduction</a:t>
            </a:r>
            <a:endParaRPr b="0" lang="en-US" sz="2400" spc="-1" strike="noStrike">
              <a:latin typeface="Arial"/>
            </a:endParaRPr>
          </a:p>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Baseline Design</a:t>
            </a:r>
            <a:endParaRPr b="0" lang="en-US" sz="2400" spc="-1" strike="noStrike">
              <a:latin typeface="Arial"/>
            </a:endParaRPr>
          </a:p>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Baseline Results</a:t>
            </a:r>
            <a:endParaRPr b="0" lang="en-US" sz="2400" spc="-1" strike="noStrike">
              <a:latin typeface="Arial"/>
            </a:endParaRPr>
          </a:p>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729fcf"/>
                </a:solidFill>
                <a:latin typeface="Times New Roman"/>
                <a:ea typeface="DejaVu Sans"/>
              </a:rPr>
              <a:t>Dfg Method </a:t>
            </a:r>
            <a:endParaRPr b="0" lang="en-US" sz="2400" spc="-1" strike="noStrike">
              <a:latin typeface="Arial"/>
            </a:endParaRPr>
          </a:p>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729fcf"/>
                </a:solidFill>
                <a:latin typeface="Times New Roman"/>
                <a:ea typeface="DejaVu Sans"/>
              </a:rPr>
              <a:t>Dfg Evaluation with Baseline</a:t>
            </a:r>
            <a:endParaRPr b="0" lang="en-US" sz="2400" spc="-1" strike="noStrike">
              <a:latin typeface="Arial"/>
            </a:endParaRPr>
          </a:p>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Appendix</a:t>
            </a:r>
            <a:endParaRPr b="0" lang="en-US" sz="2400" spc="-1" strike="noStrike">
              <a:latin typeface="Arial"/>
            </a:endParaRPr>
          </a:p>
          <a:p>
            <a:pPr lvl="2" marL="648000" indent="-2156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Baseline Result</a:t>
            </a:r>
            <a:endParaRPr b="0" lang="en-US" sz="2400" spc="-1" strike="noStrike">
              <a:latin typeface="Arial"/>
            </a:endParaRPr>
          </a:p>
          <a:p>
            <a:pPr lvl="2" marL="648000" indent="-2156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Plugin Development</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8" name="" descr=""/>
          <p:cNvPicPr/>
          <p:nvPr/>
        </p:nvPicPr>
        <p:blipFill>
          <a:blip r:embed="rId1"/>
          <a:stretch/>
        </p:blipFill>
        <p:spPr>
          <a:xfrm>
            <a:off x="4393800" y="2595600"/>
            <a:ext cx="4197600" cy="877680"/>
          </a:xfrm>
          <a:prstGeom prst="rect">
            <a:avLst/>
          </a:prstGeom>
          <a:ln>
            <a:noFill/>
          </a:ln>
        </p:spPr>
      </p:pic>
      <p:sp>
        <p:nvSpPr>
          <p:cNvPr id="369" name="CustomShape 1"/>
          <p:cNvSpPr/>
          <p:nvPr/>
        </p:nvSpPr>
        <p:spPr>
          <a:xfrm>
            <a:off x="365760" y="274320"/>
            <a:ext cx="8317080" cy="8150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370" name="CustomShape 2"/>
          <p:cNvSpPr/>
          <p:nvPr/>
        </p:nvSpPr>
        <p:spPr>
          <a:xfrm>
            <a:off x="457200" y="1005840"/>
            <a:ext cx="8134200" cy="4404960"/>
          </a:xfrm>
          <a:prstGeom prst="rect">
            <a:avLst/>
          </a:prstGeom>
          <a:noFill/>
          <a:ln>
            <a:noFill/>
          </a:ln>
        </p:spPr>
        <p:style>
          <a:lnRef idx="0"/>
          <a:fillRef idx="0"/>
          <a:effectRef idx="0"/>
          <a:fontRef idx="minor"/>
        </p:style>
        <p:txBody>
          <a:bodyPr lIns="90000" rIns="90000" tIns="45000" bIns="45000"/>
          <a:p>
            <a:pPr>
              <a:lnSpc>
                <a:spcPct val="100000"/>
              </a:lnSpc>
              <a:spcBef>
                <a:spcPts val="431"/>
              </a:spcBef>
              <a:spcAft>
                <a:spcPts val="575"/>
              </a:spcAft>
            </a:pPr>
            <a:r>
              <a:rPr b="1" lang="en-US" sz="2400" spc="-1" strike="noStrike">
                <a:solidFill>
                  <a:srgbClr val="000000"/>
                </a:solidFill>
                <a:latin typeface="Times New Roman"/>
                <a:ea typeface="DejaVu Sans"/>
              </a:rPr>
              <a:t>Case 3.4.2:</a:t>
            </a:r>
            <a:r>
              <a:rPr b="1" lang="en-US" sz="1500" spc="-1" strike="noStrike">
                <a:solidFill>
                  <a:srgbClr val="000000"/>
                </a:solidFill>
                <a:latin typeface="Times New Roman"/>
                <a:ea typeface="DejaVu Sans"/>
              </a:rPr>
              <a:t>  delete events at the end in 2-len loop</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pos: 50&lt;A,B&gt;, 50 &lt;A,B,B&gt;, 50 &lt;A,B,B,B&gt; </a:t>
            </a:r>
            <a:endParaRPr b="0" lang="en-US" sz="14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neg: 50&lt;A,B,C&gt;, 50&lt;A,B,C,B,C&gt;</a:t>
            </a:r>
            <a:endParaRPr b="0" lang="en-US" sz="14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IM:  create new model fits :: R3.14</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no change on model :: R3.14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marL="216000" indent="-212040">
              <a:lnSpc>
                <a:spcPct val="100000"/>
              </a:lnSpc>
              <a:spcBef>
                <a:spcPts val="1191"/>
              </a:spcBef>
              <a:spcAft>
                <a:spcPts val="595"/>
              </a:spcAft>
              <a:buClr>
                <a:srgbClr val="000000"/>
              </a:buClr>
              <a:buSzPct val="45000"/>
              <a:buFont typeface="Wingdings" charset="2"/>
              <a:buChar char=""/>
            </a:pPr>
            <a:r>
              <a:rPr b="1" lang="en-US" sz="2200" spc="-1" strike="noStrike">
                <a:solidFill>
                  <a:srgbClr val="000000"/>
                </a:solidFill>
                <a:latin typeface="Times New Roman"/>
                <a:ea typeface="DejaVu Sans"/>
              </a:rPr>
              <a:t>Case 3.4.3: </a:t>
            </a:r>
            <a:r>
              <a:rPr b="1" lang="en-US" sz="18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delete events in the middle in 2-len loop</a:t>
            </a:r>
            <a:endParaRPr b="0" lang="en-US" sz="15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50&lt;A,C&gt;, 50 &lt;A,C,C&gt;, 50 &lt;A,C,C,C&gt;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50&lt;A,B,C&gt;, 50&lt;A,B,C,B,C&gt;</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R3.16</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use silent transition to skip :: R3.17</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71" name="CustomShape 3"/>
          <p:cNvSpPr/>
          <p:nvPr/>
        </p:nvSpPr>
        <p:spPr>
          <a:xfrm>
            <a:off x="6035040" y="3566160"/>
            <a:ext cx="136872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R3.14</a:t>
            </a:r>
            <a:endParaRPr b="0" lang="en-US" sz="1200" spc="-1" strike="noStrike">
              <a:latin typeface="Arial"/>
            </a:endParaRPr>
          </a:p>
        </p:txBody>
      </p:sp>
      <p:sp>
        <p:nvSpPr>
          <p:cNvPr id="372" name="CustomShape 4"/>
          <p:cNvSpPr/>
          <p:nvPr/>
        </p:nvSpPr>
        <p:spPr>
          <a:xfrm>
            <a:off x="6127200" y="237744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M3.3</a:t>
            </a:r>
            <a:endParaRPr b="0" lang="en-US" sz="1200" spc="-1" strike="noStrike">
              <a:latin typeface="Arial"/>
            </a:endParaRPr>
          </a:p>
        </p:txBody>
      </p:sp>
      <p:pic>
        <p:nvPicPr>
          <p:cNvPr id="373" name="" descr=""/>
          <p:cNvPicPr/>
          <p:nvPr/>
        </p:nvPicPr>
        <p:blipFill>
          <a:blip r:embed="rId2"/>
          <a:stretch/>
        </p:blipFill>
        <p:spPr>
          <a:xfrm>
            <a:off x="4389120" y="1564200"/>
            <a:ext cx="4563360" cy="719640"/>
          </a:xfrm>
          <a:prstGeom prst="rect">
            <a:avLst/>
          </a:prstGeom>
          <a:ln>
            <a:noFill/>
          </a:ln>
        </p:spPr>
      </p:pic>
      <p:pic>
        <p:nvPicPr>
          <p:cNvPr id="374" name="" descr=""/>
          <p:cNvPicPr/>
          <p:nvPr/>
        </p:nvPicPr>
        <p:blipFill>
          <a:blip r:embed="rId3"/>
          <a:stretch/>
        </p:blipFill>
        <p:spPr>
          <a:xfrm>
            <a:off x="4389120" y="3931920"/>
            <a:ext cx="4471920" cy="905040"/>
          </a:xfrm>
          <a:prstGeom prst="rect">
            <a:avLst/>
          </a:prstGeom>
          <a:ln>
            <a:noFill/>
          </a:ln>
        </p:spPr>
      </p:pic>
      <p:pic>
        <p:nvPicPr>
          <p:cNvPr id="375" name="" descr=""/>
          <p:cNvPicPr/>
          <p:nvPr/>
        </p:nvPicPr>
        <p:blipFill>
          <a:blip r:embed="rId4"/>
          <a:stretch/>
        </p:blipFill>
        <p:spPr>
          <a:xfrm>
            <a:off x="4121280" y="5050080"/>
            <a:ext cx="4654800" cy="799920"/>
          </a:xfrm>
          <a:prstGeom prst="rect">
            <a:avLst/>
          </a:prstGeom>
          <a:ln>
            <a:noFill/>
          </a:ln>
        </p:spPr>
      </p:pic>
      <p:sp>
        <p:nvSpPr>
          <p:cNvPr id="376" name="CustomShape 5"/>
          <p:cNvSpPr/>
          <p:nvPr/>
        </p:nvSpPr>
        <p:spPr>
          <a:xfrm>
            <a:off x="5943600" y="4754880"/>
            <a:ext cx="136872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R3.16</a:t>
            </a:r>
            <a:endParaRPr b="0" lang="en-US" sz="1200" spc="-1" strike="noStrike">
              <a:latin typeface="Arial"/>
            </a:endParaRPr>
          </a:p>
        </p:txBody>
      </p:sp>
      <p:sp>
        <p:nvSpPr>
          <p:cNvPr id="377" name="CustomShape 6"/>
          <p:cNvSpPr/>
          <p:nvPr/>
        </p:nvSpPr>
        <p:spPr>
          <a:xfrm>
            <a:off x="6309360" y="5760720"/>
            <a:ext cx="136872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R3.17</a:t>
            </a:r>
            <a:endParaRPr b="0" lang="en-US" sz="1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8" name="" descr=""/>
          <p:cNvPicPr/>
          <p:nvPr/>
        </p:nvPicPr>
        <p:blipFill>
          <a:blip r:embed="rId1"/>
          <a:stretch/>
        </p:blipFill>
        <p:spPr>
          <a:xfrm>
            <a:off x="4663440" y="1836720"/>
            <a:ext cx="4478400" cy="686520"/>
          </a:xfrm>
          <a:prstGeom prst="rect">
            <a:avLst/>
          </a:prstGeom>
          <a:ln>
            <a:noFill/>
          </a:ln>
        </p:spPr>
      </p:pic>
      <p:sp>
        <p:nvSpPr>
          <p:cNvPr id="379" name="CustomShape 1"/>
          <p:cNvSpPr/>
          <p:nvPr/>
        </p:nvSpPr>
        <p:spPr>
          <a:xfrm>
            <a:off x="365760" y="274320"/>
            <a:ext cx="8317080" cy="8150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380" name="CustomShape 2"/>
          <p:cNvSpPr/>
          <p:nvPr/>
        </p:nvSpPr>
        <p:spPr>
          <a:xfrm>
            <a:off x="457200" y="1005840"/>
            <a:ext cx="8134200" cy="4404960"/>
          </a:xfrm>
          <a:prstGeom prst="rect">
            <a:avLst/>
          </a:prstGeom>
          <a:noFill/>
          <a:ln>
            <a:noFill/>
          </a:ln>
        </p:spPr>
        <p:style>
          <a:lnRef idx="0"/>
          <a:fillRef idx="0"/>
          <a:effectRef idx="0"/>
          <a:fontRef idx="minor"/>
        </p:style>
        <p:txBody>
          <a:bodyPr lIns="90000" rIns="90000" tIns="45000" bIns="45000"/>
          <a:p>
            <a:pPr>
              <a:lnSpc>
                <a:spcPct val="100000"/>
              </a:lnSpc>
              <a:spcBef>
                <a:spcPts val="1191"/>
              </a:spcBef>
              <a:spcAft>
                <a:spcPts val="595"/>
              </a:spcAft>
            </a:pPr>
            <a:r>
              <a:rPr b="1" lang="en-US" sz="2400" spc="-1" strike="noStrike">
                <a:solidFill>
                  <a:srgbClr val="000000"/>
                </a:solidFill>
                <a:latin typeface="Times New Roman"/>
                <a:ea typeface="DejaVu Sans"/>
              </a:rPr>
              <a:t>Case 3.5.1: </a:t>
            </a:r>
            <a:r>
              <a:rPr b="1" lang="en-US" sz="1500" spc="-1" strike="noStrike">
                <a:solidFill>
                  <a:srgbClr val="000000"/>
                </a:solidFill>
                <a:latin typeface="Times New Roman"/>
                <a:ea typeface="DejaVu Sans"/>
              </a:rPr>
              <a:t>add events in the loop branch</a:t>
            </a:r>
            <a:endParaRPr b="0" lang="en-US" sz="15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existing model M3.2</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 &lt;A,C&gt;, 50 &lt;A,B,D C&gt;, 50&lt;A,B,D,B,D,C&gt;</a:t>
            </a:r>
            <a:endParaRPr b="0" lang="en-US" sz="1300" spc="-1" strike="noStrike">
              <a:latin typeface="Arial"/>
            </a:endParaRPr>
          </a:p>
          <a:p>
            <a:pPr marL="216000" indent="-21204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IM: create  model fit :: R3.11</a:t>
            </a:r>
            <a:endParaRPr b="0" lang="en-US" sz="1300" spc="-1" strike="noStrike">
              <a:latin typeface="Arial"/>
            </a:endParaRPr>
          </a:p>
          <a:p>
            <a:pPr marL="216000" indent="-212040">
              <a:lnSpc>
                <a:spcPct val="100000"/>
              </a:lnSpc>
              <a:spcBef>
                <a:spcPts val="289"/>
              </a:spcBef>
              <a:spcAft>
                <a:spcPts val="431"/>
              </a:spcAft>
              <a:buClr>
                <a:srgbClr val="000000"/>
              </a:buClr>
              <a:buSzPct val="45000"/>
              <a:buFont typeface="Wingdings" charset="2"/>
              <a:buChar char=""/>
            </a:pPr>
            <a:r>
              <a:rPr b="1" lang="en-US" sz="1300" spc="-1" strike="noStrike">
                <a:solidFill>
                  <a:srgbClr val="000000"/>
                </a:solidFill>
                <a:latin typeface="Times New Roman"/>
                <a:ea typeface="DejaVu Sans"/>
              </a:rPr>
              <a:t>RM: add parallel relation, less precision :: R3.12</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3.5.2: </a:t>
            </a:r>
            <a:r>
              <a:rPr b="1" lang="en-US" sz="1500" spc="-1" strike="noStrike">
                <a:solidFill>
                  <a:srgbClr val="000000"/>
                </a:solidFill>
                <a:latin typeface="Times New Roman"/>
                <a:ea typeface="DejaVu Sans"/>
              </a:rPr>
              <a:t>add events in parallel relation in the loop</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Data: existing model M3.2</a:t>
            </a:r>
            <a:endParaRPr b="0" lang="en-US" sz="1300" spc="-1" strike="noStrike">
              <a:latin typeface="Arial"/>
            </a:endParaRPr>
          </a:p>
          <a:p>
            <a:pPr marL="216000" indent="-212040">
              <a:lnSpc>
                <a:spcPct val="100000"/>
              </a:lnSpc>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 &lt;A,C&gt;, 50 &lt;A,B,D C&gt;, 50&lt;A,B,D,B,D,C&gt;, </a:t>
            </a:r>
            <a:endParaRPr b="0" lang="en-US" sz="1300" spc="-1" strike="noStrike">
              <a:latin typeface="Arial"/>
            </a:endParaRPr>
          </a:p>
          <a:p>
            <a:pPr marL="216000" indent="-212040">
              <a:lnSpc>
                <a:spcPct val="100000"/>
              </a:lnSpc>
              <a:buClr>
                <a:srgbClr val="000000"/>
              </a:buClr>
              <a:buSzPct val="45000"/>
              <a:buFont typeface="Wingdings" charset="2"/>
              <a:buChar char=""/>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50 &lt;A,D,B,C&gt;, 50&lt;A,D,B,D,B,C&gt;</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model without consideration of frequncy :: R3.13</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parallel relation  :: R3.12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81" name="CustomShape 3"/>
          <p:cNvSpPr/>
          <p:nvPr/>
        </p:nvSpPr>
        <p:spPr>
          <a:xfrm>
            <a:off x="6217920" y="2525400"/>
            <a:ext cx="1368720" cy="5173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R3.11</a:t>
            </a:r>
            <a:endParaRPr b="0" lang="en-US" sz="1200" spc="-1" strike="noStrike">
              <a:latin typeface="Arial"/>
            </a:endParaRPr>
          </a:p>
        </p:txBody>
      </p:sp>
      <p:pic>
        <p:nvPicPr>
          <p:cNvPr id="382" name="" descr=""/>
          <p:cNvPicPr/>
          <p:nvPr/>
        </p:nvPicPr>
        <p:blipFill>
          <a:blip r:embed="rId2"/>
          <a:stretch/>
        </p:blipFill>
        <p:spPr>
          <a:xfrm>
            <a:off x="5584680" y="822960"/>
            <a:ext cx="3647880" cy="1011600"/>
          </a:xfrm>
          <a:prstGeom prst="rect">
            <a:avLst/>
          </a:prstGeom>
          <a:ln>
            <a:noFill/>
          </a:ln>
        </p:spPr>
      </p:pic>
      <p:sp>
        <p:nvSpPr>
          <p:cNvPr id="383" name="CustomShape 4"/>
          <p:cNvSpPr/>
          <p:nvPr/>
        </p:nvSpPr>
        <p:spPr>
          <a:xfrm>
            <a:off x="4846320" y="124920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Fig M3.2</a:t>
            </a:r>
            <a:endParaRPr b="0" lang="en-US" sz="1400" spc="-1" strike="noStrike">
              <a:latin typeface="Arial"/>
            </a:endParaRPr>
          </a:p>
        </p:txBody>
      </p:sp>
      <p:pic>
        <p:nvPicPr>
          <p:cNvPr id="384" name="" descr=""/>
          <p:cNvPicPr/>
          <p:nvPr/>
        </p:nvPicPr>
        <p:blipFill>
          <a:blip r:embed="rId3"/>
          <a:stretch/>
        </p:blipFill>
        <p:spPr>
          <a:xfrm>
            <a:off x="5650920" y="2834640"/>
            <a:ext cx="3400200" cy="943200"/>
          </a:xfrm>
          <a:prstGeom prst="rect">
            <a:avLst/>
          </a:prstGeom>
          <a:ln>
            <a:noFill/>
          </a:ln>
        </p:spPr>
      </p:pic>
      <p:sp>
        <p:nvSpPr>
          <p:cNvPr id="385" name="CustomShape 5"/>
          <p:cNvSpPr/>
          <p:nvPr/>
        </p:nvSpPr>
        <p:spPr>
          <a:xfrm>
            <a:off x="6583680" y="3779280"/>
            <a:ext cx="1368720" cy="334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R3.12</a:t>
            </a:r>
            <a:endParaRPr b="0" lang="en-US" sz="1200" spc="-1" strike="noStrike">
              <a:latin typeface="Arial"/>
            </a:endParaRPr>
          </a:p>
        </p:txBody>
      </p:sp>
      <p:pic>
        <p:nvPicPr>
          <p:cNvPr id="386" name="" descr=""/>
          <p:cNvPicPr/>
          <p:nvPr/>
        </p:nvPicPr>
        <p:blipFill>
          <a:blip r:embed="rId4"/>
          <a:stretch/>
        </p:blipFill>
        <p:spPr>
          <a:xfrm>
            <a:off x="4754880" y="4664160"/>
            <a:ext cx="4390920" cy="820800"/>
          </a:xfrm>
          <a:prstGeom prst="rect">
            <a:avLst/>
          </a:prstGeom>
          <a:ln>
            <a:noFill/>
          </a:ln>
        </p:spPr>
      </p:pic>
      <p:sp>
        <p:nvSpPr>
          <p:cNvPr id="387" name="CustomShape 6"/>
          <p:cNvSpPr/>
          <p:nvPr/>
        </p:nvSpPr>
        <p:spPr>
          <a:xfrm>
            <a:off x="6676560" y="5485680"/>
            <a:ext cx="1368720" cy="3344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R3.13</a:t>
            </a:r>
            <a:endParaRPr b="0" lang="en-US" sz="12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365760" y="274320"/>
            <a:ext cx="8317080" cy="8150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loop</a:t>
            </a:r>
            <a:endParaRPr b="0" lang="en-US" sz="3200" spc="-1" strike="noStrike">
              <a:latin typeface="Arial"/>
            </a:endParaRPr>
          </a:p>
        </p:txBody>
      </p:sp>
      <p:sp>
        <p:nvSpPr>
          <p:cNvPr id="389" name="CustomShape 2"/>
          <p:cNvSpPr/>
          <p:nvPr/>
        </p:nvSpPr>
        <p:spPr>
          <a:xfrm>
            <a:off x="457200" y="1005840"/>
            <a:ext cx="8134200" cy="4404960"/>
          </a:xfrm>
          <a:prstGeom prst="rect">
            <a:avLst/>
          </a:prstGeom>
          <a:noFill/>
          <a:ln>
            <a:noFill/>
          </a:ln>
        </p:spPr>
        <p:style>
          <a:lnRef idx="0"/>
          <a:fillRef idx="0"/>
          <a:effectRef idx="0"/>
          <a:fontRef idx="minor"/>
        </p:style>
        <p:txBody>
          <a:bodyPr lIns="90000" rIns="90000" tIns="45000" bIns="45000"/>
          <a:p>
            <a:pPr>
              <a:lnSpc>
                <a:spcPct val="100000"/>
              </a:lnSpc>
              <a:spcBef>
                <a:spcPts val="431"/>
              </a:spcBef>
              <a:spcAft>
                <a:spcPts val="575"/>
              </a:spcAft>
            </a:pPr>
            <a:r>
              <a:rPr b="1" lang="en-US" sz="2400" spc="-1" strike="noStrike">
                <a:solidFill>
                  <a:srgbClr val="000000"/>
                </a:solidFill>
                <a:latin typeface="Times New Roman"/>
                <a:ea typeface="DejaVu Sans"/>
              </a:rPr>
              <a:t>Case 3.6:</a:t>
            </a:r>
            <a:r>
              <a:rPr b="1" lang="en-US" sz="1500" spc="-1" strike="noStrike">
                <a:solidFill>
                  <a:srgbClr val="000000"/>
                </a:solidFill>
                <a:latin typeface="Times New Roman"/>
                <a:ea typeface="DejaVu Sans"/>
              </a:rPr>
              <a:t>  modify order in a loop</a:t>
            </a:r>
            <a:endParaRPr b="0" lang="en-US" sz="15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Data: existing model :: M3.3</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 &lt;A,C,B&gt;, 50 &lt;A,C,B,C,B&gt;</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 &lt;A,B,C&gt; 50&lt;A,B,C,B,C&gt;</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model fits :: R3.19</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no change on model :: R3.20</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90" name="CustomShape 3"/>
          <p:cNvSpPr/>
          <p:nvPr/>
        </p:nvSpPr>
        <p:spPr>
          <a:xfrm>
            <a:off x="6035040" y="3566160"/>
            <a:ext cx="136872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R3.19</a:t>
            </a:r>
            <a:endParaRPr b="0" lang="en-US" sz="1200" spc="-1" strike="noStrike">
              <a:latin typeface="Arial"/>
            </a:endParaRPr>
          </a:p>
        </p:txBody>
      </p:sp>
      <p:sp>
        <p:nvSpPr>
          <p:cNvPr id="391" name="CustomShape 4"/>
          <p:cNvSpPr/>
          <p:nvPr/>
        </p:nvSpPr>
        <p:spPr>
          <a:xfrm>
            <a:off x="6127200" y="237744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M3.3</a:t>
            </a:r>
            <a:endParaRPr b="0" lang="en-US" sz="1200" spc="-1" strike="noStrike">
              <a:latin typeface="Arial"/>
            </a:endParaRPr>
          </a:p>
        </p:txBody>
      </p:sp>
      <p:pic>
        <p:nvPicPr>
          <p:cNvPr id="392" name="" descr=""/>
          <p:cNvPicPr/>
          <p:nvPr/>
        </p:nvPicPr>
        <p:blipFill>
          <a:blip r:embed="rId1"/>
          <a:stretch/>
        </p:blipFill>
        <p:spPr>
          <a:xfrm>
            <a:off x="4389120" y="1564200"/>
            <a:ext cx="4563360" cy="719640"/>
          </a:xfrm>
          <a:prstGeom prst="rect">
            <a:avLst/>
          </a:prstGeom>
          <a:ln>
            <a:noFill/>
          </a:ln>
        </p:spPr>
      </p:pic>
      <p:pic>
        <p:nvPicPr>
          <p:cNvPr id="393" name="" descr=""/>
          <p:cNvPicPr/>
          <p:nvPr/>
        </p:nvPicPr>
        <p:blipFill>
          <a:blip r:embed="rId2"/>
          <a:stretch/>
        </p:blipFill>
        <p:spPr>
          <a:xfrm>
            <a:off x="3505680" y="2656440"/>
            <a:ext cx="5454000" cy="816840"/>
          </a:xfrm>
          <a:prstGeom prst="rect">
            <a:avLst/>
          </a:prstGeom>
          <a:ln>
            <a:noFill/>
          </a:ln>
        </p:spPr>
      </p:pic>
      <p:pic>
        <p:nvPicPr>
          <p:cNvPr id="394" name="" descr=""/>
          <p:cNvPicPr/>
          <p:nvPr/>
        </p:nvPicPr>
        <p:blipFill>
          <a:blip r:embed="rId3"/>
          <a:stretch/>
        </p:blipFill>
        <p:spPr>
          <a:xfrm>
            <a:off x="4480560" y="3968640"/>
            <a:ext cx="4570200" cy="1242000"/>
          </a:xfrm>
          <a:prstGeom prst="rect">
            <a:avLst/>
          </a:prstGeom>
          <a:ln>
            <a:noFill/>
          </a:ln>
        </p:spPr>
      </p:pic>
      <p:sp>
        <p:nvSpPr>
          <p:cNvPr id="395" name="CustomShape 5"/>
          <p:cNvSpPr/>
          <p:nvPr/>
        </p:nvSpPr>
        <p:spPr>
          <a:xfrm>
            <a:off x="6309360" y="5304240"/>
            <a:ext cx="136872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R3.20</a:t>
            </a:r>
            <a:endParaRPr b="0" lang="en-US" sz="12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6" name="" descr=""/>
          <p:cNvPicPr/>
          <p:nvPr/>
        </p:nvPicPr>
        <p:blipFill>
          <a:blip r:embed="rId1"/>
          <a:stretch/>
        </p:blipFill>
        <p:spPr>
          <a:xfrm>
            <a:off x="4439880" y="2013120"/>
            <a:ext cx="4702680" cy="1278000"/>
          </a:xfrm>
          <a:prstGeom prst="rect">
            <a:avLst/>
          </a:prstGeom>
          <a:ln>
            <a:noFill/>
          </a:ln>
        </p:spPr>
      </p:pic>
      <p:sp>
        <p:nvSpPr>
          <p:cNvPr id="397" name="CustomShape 1"/>
          <p:cNvSpPr/>
          <p:nvPr/>
        </p:nvSpPr>
        <p:spPr>
          <a:xfrm>
            <a:off x="368280" y="182880"/>
            <a:ext cx="8317080" cy="8150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a:t>
            </a:r>
            <a:r>
              <a:rPr b="1" lang="en-US" sz="2400" spc="-1" strike="noStrike">
                <a:solidFill>
                  <a:srgbClr val="00549f"/>
                </a:solidFill>
                <a:latin typeface="Times New Roman"/>
                <a:ea typeface="DejaVu Sans"/>
              </a:rPr>
              <a:t>global dependency</a:t>
            </a:r>
            <a:endParaRPr b="0" lang="en-US" sz="2400" spc="-1" strike="noStrike">
              <a:latin typeface="Arial"/>
            </a:endParaRPr>
          </a:p>
        </p:txBody>
      </p:sp>
      <p:sp>
        <p:nvSpPr>
          <p:cNvPr id="398" name="CustomShape 2"/>
          <p:cNvSpPr/>
          <p:nvPr/>
        </p:nvSpPr>
        <p:spPr>
          <a:xfrm>
            <a:off x="457200" y="1005840"/>
            <a:ext cx="8134200" cy="4404960"/>
          </a:xfrm>
          <a:prstGeom prst="rect">
            <a:avLst/>
          </a:prstGeom>
          <a:noFill/>
          <a:ln>
            <a:noFill/>
          </a:ln>
        </p:spPr>
        <p:style>
          <a:lnRef idx="0"/>
          <a:fillRef idx="0"/>
          <a:effectRef idx="0"/>
          <a:fontRef idx="minor"/>
        </p:style>
        <p:txBody>
          <a:bodyPr lIns="90000" rIns="90000" tIns="45000" bIns="45000"/>
          <a:p>
            <a:pPr marL="216000" indent="-212040">
              <a:lnSpc>
                <a:spcPct val="100000"/>
              </a:lnSpc>
              <a:spcBef>
                <a:spcPts val="907"/>
              </a:spcBef>
              <a:spcAft>
                <a:spcPts val="312"/>
              </a:spcAft>
              <a:buClr>
                <a:srgbClr val="000000"/>
              </a:buClr>
              <a:buSzPct val="45000"/>
              <a:buFont typeface="Wingdings" charset="2"/>
              <a:buChar char=""/>
            </a:pPr>
            <a:r>
              <a:rPr b="1" lang="en-US" sz="2400" spc="-1" strike="noStrike">
                <a:solidFill>
                  <a:srgbClr val="000000"/>
                </a:solidFill>
                <a:latin typeface="Times New Roman"/>
                <a:ea typeface="DejaVu Sans"/>
              </a:rPr>
              <a:t>Case 4.1: </a:t>
            </a:r>
            <a:r>
              <a:rPr b="1" lang="en-US" sz="1500" spc="-1" strike="noStrike">
                <a:solidFill>
                  <a:srgbClr val="000000"/>
                </a:solidFill>
                <a:latin typeface="Times New Roman"/>
                <a:ea typeface="DejaVu Sans"/>
              </a:rPr>
              <a:t>add global dependency to model</a:t>
            </a:r>
            <a:endParaRPr b="0" lang="en-US" sz="15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Data: existing model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50&lt;A,C,D&gt; 50 &lt;B,C,E&gt;,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50&lt;A,C,E&gt;   50&lt;B,C,D&gt;</a:t>
            </a:r>
            <a:endParaRPr b="0" lang="en-US" sz="1300" spc="-1" strike="noStrike">
              <a:latin typeface="Arial"/>
            </a:endParaRPr>
          </a:p>
          <a:p>
            <a:pPr marL="216000" indent="-212040">
              <a:lnSpc>
                <a:spcPct val="100000"/>
              </a:lnSpc>
              <a:spcBef>
                <a:spcPts val="147"/>
              </a:spcBef>
              <a:spcAft>
                <a:spcPts val="292"/>
              </a:spcAft>
              <a:buClr>
                <a:srgbClr val="000000"/>
              </a:buClr>
              <a:buSzPct val="45000"/>
              <a:buFont typeface="Wingdings" charset="2"/>
              <a:buChar char=""/>
            </a:pPr>
            <a:r>
              <a:rPr b="1" lang="en-US" sz="1300" spc="-1" strike="noStrike">
                <a:solidFill>
                  <a:srgbClr val="000000"/>
                </a:solidFill>
                <a:latin typeface="Times New Roman"/>
                <a:ea typeface="DejaVu Sans"/>
              </a:rPr>
              <a:t>IM: couldn’t see the global dependency ::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couldn’t see the global dependency :: M4.1</a:t>
            </a:r>
            <a:endParaRPr b="0" lang="en-US" sz="1300" spc="-1" strike="noStrike">
              <a:latin typeface="Arial"/>
            </a:endParaRPr>
          </a:p>
          <a:p>
            <a:pPr>
              <a:lnSpc>
                <a:spcPct val="100000"/>
              </a:lnSpc>
              <a:spcBef>
                <a:spcPts val="907"/>
              </a:spcBef>
              <a:spcAft>
                <a:spcPts val="312"/>
              </a:spcAft>
            </a:pPr>
            <a:r>
              <a:rPr b="1" lang="en-US" sz="2400" spc="-1" strike="noStrike">
                <a:solidFill>
                  <a:srgbClr val="000000"/>
                </a:solidFill>
                <a:latin typeface="Times New Roman"/>
                <a:ea typeface="DejaVu Sans"/>
              </a:rPr>
              <a:t>Case 4.2: </a:t>
            </a:r>
            <a:r>
              <a:rPr b="1" lang="en-US" sz="1500" spc="-1" strike="noStrike">
                <a:solidFill>
                  <a:srgbClr val="000000"/>
                </a:solidFill>
                <a:latin typeface="Times New Roman"/>
                <a:ea typeface="DejaVu Sans"/>
              </a:rPr>
              <a:t>change structure of global dependency</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existing model M4.2</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50&lt;A,C,E&gt; 50 &lt;B,C,D&gt;,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Neg: 50&lt;A,C,D&gt;   50&lt;B,C,E&gt;</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IM: couldn’t see the global dependency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couldn’t see the global dependency :: M4.1</a:t>
            </a:r>
            <a:endParaRPr b="0" lang="en-US" sz="1300" spc="-1" strike="noStrike">
              <a:latin typeface="Arial"/>
            </a:endParaRPr>
          </a:p>
          <a:p>
            <a:pPr>
              <a:lnSpc>
                <a:spcPct val="100000"/>
              </a:lnSpc>
              <a:spcBef>
                <a:spcPts val="907"/>
              </a:spcBef>
              <a:spcAft>
                <a:spcPts val="312"/>
              </a:spcAft>
            </a:pPr>
            <a:r>
              <a:rPr b="1" lang="en-US" sz="2400" spc="-1" strike="noStrike">
                <a:solidFill>
                  <a:srgbClr val="000000"/>
                </a:solidFill>
                <a:latin typeface="Times New Roman"/>
                <a:ea typeface="DejaVu Sans"/>
              </a:rPr>
              <a:t>Case 4.3: </a:t>
            </a:r>
            <a:r>
              <a:rPr b="1" lang="en-US" sz="1500" spc="-1" strike="noStrike">
                <a:solidFill>
                  <a:srgbClr val="000000"/>
                </a:solidFill>
                <a:latin typeface="Times New Roman"/>
                <a:ea typeface="DejaVu Sans"/>
              </a:rPr>
              <a:t>delete global dependency</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Data: existing model M4.2</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           </a:t>
            </a:r>
            <a:r>
              <a:rPr b="1" lang="en-US" sz="1300" spc="-1" strike="noStrike">
                <a:solidFill>
                  <a:srgbClr val="000000"/>
                </a:solidFill>
                <a:latin typeface="Times New Roman"/>
                <a:ea typeface="DejaVu Sans"/>
              </a:rPr>
              <a:t>Pos: 50&lt;A,C,E&gt; 50 &lt;B,C,D&gt;, 50&lt;A,C,D&gt;   50&lt;B,C,E&gt;</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IM: couldn’t see the global dependency ::M4.1</a:t>
            </a:r>
            <a:endParaRPr b="0" lang="en-US" sz="1300" spc="-1" strike="noStrike">
              <a:latin typeface="Arial"/>
            </a:endParaRPr>
          </a:p>
          <a:p>
            <a:pPr>
              <a:lnSpc>
                <a:spcPct val="100000"/>
              </a:lnSpc>
              <a:spcBef>
                <a:spcPts val="147"/>
              </a:spcBef>
              <a:spcAft>
                <a:spcPts val="292"/>
              </a:spcAft>
            </a:pPr>
            <a:r>
              <a:rPr b="1" lang="en-US" sz="1300" spc="-1" strike="noStrike">
                <a:solidFill>
                  <a:srgbClr val="000000"/>
                </a:solidFill>
                <a:latin typeface="Times New Roman"/>
                <a:ea typeface="DejaVu Sans"/>
              </a:rPr>
              <a:t>RM: couldn’t see the global dependency :: R4.1</a:t>
            </a:r>
            <a:endParaRPr b="0" lang="en-US" sz="1300" spc="-1" strike="noStrike">
              <a:latin typeface="Arial"/>
            </a:endParaRPr>
          </a:p>
          <a:p>
            <a:pPr>
              <a:lnSpc>
                <a:spcPct val="100000"/>
              </a:lnSpc>
              <a:spcBef>
                <a:spcPts val="907"/>
              </a:spcBef>
              <a:spcAft>
                <a:spcPts val="312"/>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399" name="CustomShape 3"/>
          <p:cNvSpPr/>
          <p:nvPr/>
        </p:nvSpPr>
        <p:spPr>
          <a:xfrm>
            <a:off x="6402240" y="172188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M4.1</a:t>
            </a:r>
            <a:endParaRPr b="0" lang="en-US" sz="1200" spc="-1" strike="noStrike">
              <a:latin typeface="Arial"/>
            </a:endParaRPr>
          </a:p>
        </p:txBody>
      </p:sp>
      <p:pic>
        <p:nvPicPr>
          <p:cNvPr id="400" name="" descr=""/>
          <p:cNvPicPr/>
          <p:nvPr/>
        </p:nvPicPr>
        <p:blipFill>
          <a:blip r:embed="rId2"/>
          <a:stretch/>
        </p:blipFill>
        <p:spPr>
          <a:xfrm>
            <a:off x="4754880" y="914400"/>
            <a:ext cx="4387680" cy="806040"/>
          </a:xfrm>
          <a:prstGeom prst="rect">
            <a:avLst/>
          </a:prstGeom>
          <a:ln>
            <a:noFill/>
          </a:ln>
        </p:spPr>
      </p:pic>
      <p:sp>
        <p:nvSpPr>
          <p:cNvPr id="401" name="CustomShape 4"/>
          <p:cNvSpPr/>
          <p:nvPr/>
        </p:nvSpPr>
        <p:spPr>
          <a:xfrm>
            <a:off x="7316640" y="321804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M4.2</a:t>
            </a:r>
            <a:endParaRPr b="0" lang="en-US" sz="1200" spc="-1" strike="noStrike">
              <a:latin typeface="Arial"/>
            </a:endParaRPr>
          </a:p>
        </p:txBody>
      </p:sp>
      <p:sp>
        <p:nvSpPr>
          <p:cNvPr id="402" name="CustomShape 5"/>
          <p:cNvSpPr/>
          <p:nvPr/>
        </p:nvSpPr>
        <p:spPr>
          <a:xfrm>
            <a:off x="6949440" y="559548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R4.1</a:t>
            </a:r>
            <a:endParaRPr b="0" lang="en-US" sz="1200" spc="-1" strike="noStrike">
              <a:latin typeface="Arial"/>
            </a:endParaRPr>
          </a:p>
        </p:txBody>
      </p:sp>
      <p:pic>
        <p:nvPicPr>
          <p:cNvPr id="403" name="" descr=""/>
          <p:cNvPicPr/>
          <p:nvPr/>
        </p:nvPicPr>
        <p:blipFill>
          <a:blip r:embed="rId3"/>
          <a:stretch/>
        </p:blipFill>
        <p:spPr>
          <a:xfrm>
            <a:off x="4378320" y="3657600"/>
            <a:ext cx="4764240" cy="191880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365760" y="274320"/>
            <a:ext cx="8317080" cy="8150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exclusive or </a:t>
            </a:r>
            <a:endParaRPr b="0" lang="en-US" sz="3200" spc="-1" strike="noStrike">
              <a:latin typeface="Arial"/>
            </a:endParaRPr>
          </a:p>
        </p:txBody>
      </p:sp>
      <p:sp>
        <p:nvSpPr>
          <p:cNvPr id="405" name="CustomShape 2"/>
          <p:cNvSpPr/>
          <p:nvPr/>
        </p:nvSpPr>
        <p:spPr>
          <a:xfrm>
            <a:off x="457200" y="1005840"/>
            <a:ext cx="8134200" cy="4404960"/>
          </a:xfrm>
          <a:prstGeom prst="rect">
            <a:avLst/>
          </a:prstGeom>
          <a:noFill/>
          <a:ln>
            <a:noFill/>
          </a:ln>
        </p:spPr>
        <p:style>
          <a:lnRef idx="0"/>
          <a:fillRef idx="0"/>
          <a:effectRef idx="0"/>
          <a:fontRef idx="minor"/>
        </p:style>
        <p:txBody>
          <a:bodyPr lIns="90000" rIns="90000" tIns="45000" bIns="45000"/>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5.1: </a:t>
            </a:r>
            <a:r>
              <a:rPr b="1" lang="en-US" sz="1500" spc="-1" strike="noStrike">
                <a:solidFill>
                  <a:srgbClr val="000000"/>
                </a:solidFill>
                <a:latin typeface="Times New Roman"/>
                <a:ea typeface="DejaVu Sans"/>
              </a:rPr>
              <a:t>add events in exclusive or relation</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50&lt;A,C&gt; 50&lt;B,C&gt;, 50&lt;D,C&gt;</a:t>
            </a:r>
            <a:endParaRPr b="0" lang="en-US" sz="15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R5.3</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new transition with silent transitions, less precision :: R5.4</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5.2: </a:t>
            </a:r>
            <a:r>
              <a:rPr b="1" lang="en-US" sz="1800" spc="-1" strike="noStrike">
                <a:solidFill>
                  <a:srgbClr val="000000"/>
                </a:solidFill>
                <a:latin typeface="Times New Roman"/>
                <a:ea typeface="DejaVu Sans"/>
              </a:rPr>
              <a:t>add events on one branch</a:t>
            </a:r>
            <a:endParaRPr b="0" lang="en-US" sz="1800" spc="-1" strike="noStrike">
              <a:latin typeface="Arial"/>
            </a:endParaRPr>
          </a:p>
          <a:p>
            <a:pPr>
              <a:lnSpc>
                <a:spcPct val="100000"/>
              </a:lnSpc>
            </a:pPr>
            <a:r>
              <a:rPr b="1" lang="en-US" sz="1500" spc="-1" strike="noStrike">
                <a:solidFill>
                  <a:srgbClr val="000000"/>
                </a:solidFill>
                <a:latin typeface="Times New Roman"/>
                <a:ea typeface="DejaVu Sans"/>
              </a:rPr>
              <a:t>Data: pos: 50&lt;A,D,C&gt; 50&lt;B,C&gt;  neg: 50&lt;A,C&gt;</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::R5.7</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silent transitions to skip event, but less precision :: R5.8</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406" name="CustomShape 3"/>
          <p:cNvSpPr/>
          <p:nvPr/>
        </p:nvSpPr>
        <p:spPr>
          <a:xfrm>
            <a:off x="4755240" y="2651760"/>
            <a:ext cx="100368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R5.3</a:t>
            </a:r>
            <a:endParaRPr b="0" lang="en-US" sz="1200" spc="-1" strike="noStrike">
              <a:latin typeface="Arial"/>
            </a:endParaRPr>
          </a:p>
        </p:txBody>
      </p:sp>
      <p:sp>
        <p:nvSpPr>
          <p:cNvPr id="407" name="CustomShape 4"/>
          <p:cNvSpPr/>
          <p:nvPr/>
        </p:nvSpPr>
        <p:spPr>
          <a:xfrm>
            <a:off x="4846320" y="124920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M5</a:t>
            </a:r>
            <a:endParaRPr b="0" lang="en-US" sz="1200" spc="-1" strike="noStrike">
              <a:latin typeface="Arial"/>
            </a:endParaRPr>
          </a:p>
        </p:txBody>
      </p:sp>
      <p:sp>
        <p:nvSpPr>
          <p:cNvPr id="408" name="CustomShape 5"/>
          <p:cNvSpPr/>
          <p:nvPr/>
        </p:nvSpPr>
        <p:spPr>
          <a:xfrm>
            <a:off x="6675120" y="4663800"/>
            <a:ext cx="100368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R5.4</a:t>
            </a:r>
            <a:endParaRPr b="0" lang="en-US" sz="1200" spc="-1" strike="noStrike">
              <a:latin typeface="Arial"/>
            </a:endParaRPr>
          </a:p>
        </p:txBody>
      </p:sp>
      <p:pic>
        <p:nvPicPr>
          <p:cNvPr id="409" name="" descr=""/>
          <p:cNvPicPr/>
          <p:nvPr/>
        </p:nvPicPr>
        <p:blipFill>
          <a:blip r:embed="rId1"/>
          <a:stretch/>
        </p:blipFill>
        <p:spPr>
          <a:xfrm>
            <a:off x="5577840" y="837000"/>
            <a:ext cx="3129840" cy="1081440"/>
          </a:xfrm>
          <a:prstGeom prst="rect">
            <a:avLst/>
          </a:prstGeom>
          <a:ln>
            <a:noFill/>
          </a:ln>
        </p:spPr>
      </p:pic>
      <p:pic>
        <p:nvPicPr>
          <p:cNvPr id="410" name="" descr=""/>
          <p:cNvPicPr/>
          <p:nvPr/>
        </p:nvPicPr>
        <p:blipFill>
          <a:blip r:embed="rId2"/>
          <a:stretch/>
        </p:blipFill>
        <p:spPr>
          <a:xfrm>
            <a:off x="5669280" y="1915920"/>
            <a:ext cx="2832840" cy="1465560"/>
          </a:xfrm>
          <a:prstGeom prst="rect">
            <a:avLst/>
          </a:prstGeom>
          <a:ln>
            <a:noFill/>
          </a:ln>
        </p:spPr>
      </p:pic>
      <p:pic>
        <p:nvPicPr>
          <p:cNvPr id="411" name="" descr=""/>
          <p:cNvPicPr/>
          <p:nvPr/>
        </p:nvPicPr>
        <p:blipFill>
          <a:blip r:embed="rId3"/>
          <a:stretch/>
        </p:blipFill>
        <p:spPr>
          <a:xfrm>
            <a:off x="5261040" y="3383280"/>
            <a:ext cx="3789720" cy="1276560"/>
          </a:xfrm>
          <a:prstGeom prst="rect">
            <a:avLst/>
          </a:prstGeom>
          <a:ln>
            <a:noFill/>
          </a:ln>
        </p:spPr>
      </p:pic>
      <p:pic>
        <p:nvPicPr>
          <p:cNvPr id="412" name="" descr=""/>
          <p:cNvPicPr/>
          <p:nvPr/>
        </p:nvPicPr>
        <p:blipFill>
          <a:blip r:embed="rId4"/>
          <a:stretch/>
        </p:blipFill>
        <p:spPr>
          <a:xfrm>
            <a:off x="383400" y="4887000"/>
            <a:ext cx="3912480" cy="871920"/>
          </a:xfrm>
          <a:prstGeom prst="rect">
            <a:avLst/>
          </a:prstGeom>
          <a:ln>
            <a:noFill/>
          </a:ln>
        </p:spPr>
      </p:pic>
      <p:sp>
        <p:nvSpPr>
          <p:cNvPr id="413" name="CustomShape 6"/>
          <p:cNvSpPr/>
          <p:nvPr/>
        </p:nvSpPr>
        <p:spPr>
          <a:xfrm>
            <a:off x="1371960" y="5760720"/>
            <a:ext cx="100368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R5.7</a:t>
            </a:r>
            <a:endParaRPr b="0" lang="en-US" sz="1200" spc="-1" strike="noStrike">
              <a:latin typeface="Arial"/>
            </a:endParaRPr>
          </a:p>
        </p:txBody>
      </p:sp>
      <p:pic>
        <p:nvPicPr>
          <p:cNvPr id="414" name="" descr=""/>
          <p:cNvPicPr/>
          <p:nvPr/>
        </p:nvPicPr>
        <p:blipFill>
          <a:blip r:embed="rId5"/>
          <a:stretch/>
        </p:blipFill>
        <p:spPr>
          <a:xfrm>
            <a:off x="4926960" y="4937760"/>
            <a:ext cx="3758040" cy="883440"/>
          </a:xfrm>
          <a:prstGeom prst="rect">
            <a:avLst/>
          </a:prstGeom>
          <a:ln>
            <a:noFill/>
          </a:ln>
        </p:spPr>
      </p:pic>
      <p:sp>
        <p:nvSpPr>
          <p:cNvPr id="415" name="CustomShape 7"/>
          <p:cNvSpPr/>
          <p:nvPr/>
        </p:nvSpPr>
        <p:spPr>
          <a:xfrm>
            <a:off x="5852160" y="5761080"/>
            <a:ext cx="100368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R5.8</a:t>
            </a:r>
            <a:endParaRPr b="0" lang="en-US" sz="12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365760" y="274320"/>
            <a:ext cx="8317080" cy="8150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sp>
        <p:nvSpPr>
          <p:cNvPr id="417" name="CustomShape 2"/>
          <p:cNvSpPr/>
          <p:nvPr/>
        </p:nvSpPr>
        <p:spPr>
          <a:xfrm>
            <a:off x="457200" y="1005840"/>
            <a:ext cx="8134200" cy="4404960"/>
          </a:xfrm>
          <a:prstGeom prst="rect">
            <a:avLst/>
          </a:prstGeom>
          <a:noFill/>
          <a:ln>
            <a:noFill/>
          </a:ln>
        </p:spPr>
        <p:style>
          <a:lnRef idx="0"/>
          <a:fillRef idx="0"/>
          <a:effectRef idx="0"/>
          <a:fontRef idx="minor"/>
        </p:style>
        <p:txBody>
          <a:bodyPr lIns="90000" rIns="90000" tIns="45000" bIns="45000"/>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5.3: </a:t>
            </a:r>
            <a:r>
              <a:rPr b="1" lang="en-US" sz="1500" spc="-1" strike="noStrike">
                <a:solidFill>
                  <a:srgbClr val="000000"/>
                </a:solidFill>
                <a:latin typeface="Times New Roman"/>
                <a:ea typeface="DejaVu Sans"/>
              </a:rPr>
              <a:t>delete events from xor relation</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50&lt;A,C&gt;  neg: 50&lt;B,C&gt;</a:t>
            </a:r>
            <a:endParaRPr b="0" lang="en-US" sz="15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R5.9</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silent transitions to skip event :: R5.9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5.4: </a:t>
            </a:r>
            <a:r>
              <a:rPr b="1" lang="en-US" sz="1500" spc="-1" strike="noStrike">
                <a:solidFill>
                  <a:srgbClr val="000000"/>
                </a:solidFill>
                <a:latin typeface="Times New Roman"/>
                <a:ea typeface="DejaVu Sans"/>
              </a:rPr>
              <a:t>add while deleting events</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50&lt;A,C&gt;, 50&lt;D,C&gt;, neg: 50&lt;B,C&gt;</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 R5.11</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silent transitions to skip event, but less precision :: R5.12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418" name="CustomShape 3"/>
          <p:cNvSpPr/>
          <p:nvPr/>
        </p:nvSpPr>
        <p:spPr>
          <a:xfrm>
            <a:off x="6217920" y="2560320"/>
            <a:ext cx="100368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R5.9</a:t>
            </a:r>
            <a:endParaRPr b="0" lang="en-US" sz="1200" spc="-1" strike="noStrike">
              <a:latin typeface="Arial"/>
            </a:endParaRPr>
          </a:p>
        </p:txBody>
      </p:sp>
      <p:sp>
        <p:nvSpPr>
          <p:cNvPr id="419" name="CustomShape 4"/>
          <p:cNvSpPr/>
          <p:nvPr/>
        </p:nvSpPr>
        <p:spPr>
          <a:xfrm>
            <a:off x="4846320" y="124920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M5</a:t>
            </a:r>
            <a:endParaRPr b="0" lang="en-US" sz="1200" spc="-1" strike="noStrike">
              <a:latin typeface="Arial"/>
            </a:endParaRPr>
          </a:p>
        </p:txBody>
      </p:sp>
      <p:sp>
        <p:nvSpPr>
          <p:cNvPr id="420" name="CustomShape 5"/>
          <p:cNvSpPr/>
          <p:nvPr/>
        </p:nvSpPr>
        <p:spPr>
          <a:xfrm>
            <a:off x="6675120" y="4206600"/>
            <a:ext cx="100368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R5.11</a:t>
            </a:r>
            <a:endParaRPr b="0" lang="en-US" sz="1200" spc="-1" strike="noStrike">
              <a:latin typeface="Arial"/>
            </a:endParaRPr>
          </a:p>
        </p:txBody>
      </p:sp>
      <p:pic>
        <p:nvPicPr>
          <p:cNvPr id="421" name="" descr=""/>
          <p:cNvPicPr/>
          <p:nvPr/>
        </p:nvPicPr>
        <p:blipFill>
          <a:blip r:embed="rId1"/>
          <a:stretch/>
        </p:blipFill>
        <p:spPr>
          <a:xfrm>
            <a:off x="5578200" y="837360"/>
            <a:ext cx="3129840" cy="1081440"/>
          </a:xfrm>
          <a:prstGeom prst="rect">
            <a:avLst/>
          </a:prstGeom>
          <a:ln>
            <a:noFill/>
          </a:ln>
        </p:spPr>
      </p:pic>
      <p:pic>
        <p:nvPicPr>
          <p:cNvPr id="422" name="" descr=""/>
          <p:cNvPicPr/>
          <p:nvPr/>
        </p:nvPicPr>
        <p:blipFill>
          <a:blip r:embed="rId2"/>
          <a:stretch/>
        </p:blipFill>
        <p:spPr>
          <a:xfrm>
            <a:off x="4480560" y="1920240"/>
            <a:ext cx="4581720" cy="657000"/>
          </a:xfrm>
          <a:prstGeom prst="rect">
            <a:avLst/>
          </a:prstGeom>
          <a:ln>
            <a:noFill/>
          </a:ln>
        </p:spPr>
      </p:pic>
      <p:pic>
        <p:nvPicPr>
          <p:cNvPr id="423" name="" descr=""/>
          <p:cNvPicPr/>
          <p:nvPr/>
        </p:nvPicPr>
        <p:blipFill>
          <a:blip r:embed="rId3"/>
          <a:stretch/>
        </p:blipFill>
        <p:spPr>
          <a:xfrm>
            <a:off x="5303520" y="3008520"/>
            <a:ext cx="3775320" cy="1195920"/>
          </a:xfrm>
          <a:prstGeom prst="rect">
            <a:avLst/>
          </a:prstGeom>
          <a:ln>
            <a:noFill/>
          </a:ln>
        </p:spPr>
      </p:pic>
      <p:pic>
        <p:nvPicPr>
          <p:cNvPr id="424" name="" descr=""/>
          <p:cNvPicPr/>
          <p:nvPr/>
        </p:nvPicPr>
        <p:blipFill>
          <a:blip r:embed="rId4"/>
          <a:stretch/>
        </p:blipFill>
        <p:spPr>
          <a:xfrm>
            <a:off x="5303520" y="4550760"/>
            <a:ext cx="4021560" cy="933840"/>
          </a:xfrm>
          <a:prstGeom prst="rect">
            <a:avLst/>
          </a:prstGeom>
          <a:ln>
            <a:noFill/>
          </a:ln>
        </p:spPr>
      </p:pic>
      <p:sp>
        <p:nvSpPr>
          <p:cNvPr id="425" name="CustomShape 6"/>
          <p:cNvSpPr/>
          <p:nvPr/>
        </p:nvSpPr>
        <p:spPr>
          <a:xfrm>
            <a:off x="6675480" y="5577840"/>
            <a:ext cx="100368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R5.12</a:t>
            </a:r>
            <a:endParaRPr b="0" lang="en-US" sz="12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
          <p:cNvSpPr/>
          <p:nvPr/>
        </p:nvSpPr>
        <p:spPr>
          <a:xfrm>
            <a:off x="365760" y="274320"/>
            <a:ext cx="8317080" cy="8150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Simple Baseline Experiments – sequence </a:t>
            </a:r>
            <a:endParaRPr b="0" lang="en-US" sz="3200" spc="-1" strike="noStrike">
              <a:latin typeface="Arial"/>
            </a:endParaRPr>
          </a:p>
        </p:txBody>
      </p:sp>
      <p:pic>
        <p:nvPicPr>
          <p:cNvPr id="427" name="" descr=""/>
          <p:cNvPicPr/>
          <p:nvPr/>
        </p:nvPicPr>
        <p:blipFill>
          <a:blip r:embed="rId1"/>
          <a:stretch/>
        </p:blipFill>
        <p:spPr>
          <a:xfrm>
            <a:off x="5118480" y="4572000"/>
            <a:ext cx="3932280" cy="912600"/>
          </a:xfrm>
          <a:prstGeom prst="rect">
            <a:avLst/>
          </a:prstGeom>
          <a:ln>
            <a:noFill/>
          </a:ln>
        </p:spPr>
      </p:pic>
      <p:sp>
        <p:nvSpPr>
          <p:cNvPr id="428" name="CustomShape 2"/>
          <p:cNvSpPr/>
          <p:nvPr/>
        </p:nvSpPr>
        <p:spPr>
          <a:xfrm>
            <a:off x="457200" y="1005840"/>
            <a:ext cx="8134200" cy="44049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Times New Roman"/>
                <a:ea typeface="DejaVu Sans"/>
              </a:rPr>
              <a:t>Case 5.5: </a:t>
            </a:r>
            <a:r>
              <a:rPr b="1" lang="en-US" sz="1500" spc="-1" strike="noStrike">
                <a:solidFill>
                  <a:srgbClr val="000000"/>
                </a:solidFill>
                <a:latin typeface="Times New Roman"/>
                <a:ea typeface="DejaVu Sans"/>
              </a:rPr>
              <a:t>change xor to sequence</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50&lt;A,B,C&gt; neg: 50&lt;A,C&gt;, 50&lt;B,C&gt;</a:t>
            </a:r>
            <a:endParaRPr b="0" lang="en-US" sz="15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IM: create new fit model :: R5.13</a:t>
            </a:r>
            <a:endParaRPr b="0" lang="en-US" sz="1300" spc="-1" strike="noStrike">
              <a:latin typeface="Arial"/>
            </a:endParaRPr>
          </a:p>
          <a:p>
            <a:pPr marL="216000" indent="-212040">
              <a:lnSpc>
                <a:spcPct val="100000"/>
              </a:lnSpc>
              <a:spcBef>
                <a:spcPts val="431"/>
              </a:spcBef>
              <a:spcAft>
                <a:spcPts val="575"/>
              </a:spcAft>
              <a:buClr>
                <a:srgbClr val="000000"/>
              </a:buClr>
              <a:buSzPct val="45000"/>
              <a:buFont typeface="Wingdings" charset="2"/>
              <a:buChar char=""/>
            </a:pPr>
            <a:r>
              <a:rPr b="1" lang="en-US" sz="1300" spc="-1" strike="noStrike">
                <a:solidFill>
                  <a:srgbClr val="000000"/>
                </a:solidFill>
                <a:latin typeface="Times New Roman"/>
                <a:ea typeface="DejaVu Sans"/>
              </a:rPr>
              <a:t>RM: add loop to carry out sequence :: R5.14 </a:t>
            </a: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431"/>
              </a:spcBef>
              <a:spcAft>
                <a:spcPts val="575"/>
              </a:spcAft>
            </a:pPr>
            <a:endParaRPr b="0" lang="en-US" sz="13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Case 5.6: </a:t>
            </a:r>
            <a:r>
              <a:rPr b="1" lang="en-US" sz="1500" spc="-1" strike="noStrike">
                <a:solidFill>
                  <a:srgbClr val="000000"/>
                </a:solidFill>
                <a:latin typeface="Times New Roman"/>
                <a:ea typeface="DejaVu Sans"/>
              </a:rPr>
              <a:t>change xor to parallel </a:t>
            </a:r>
            <a:endParaRPr b="0" lang="en-US" sz="1500" spc="-1" strike="noStrike">
              <a:latin typeface="Arial"/>
            </a:endParaRPr>
          </a:p>
          <a:p>
            <a:pPr>
              <a:lnSpc>
                <a:spcPct val="100000"/>
              </a:lnSpc>
              <a:spcBef>
                <a:spcPts val="431"/>
              </a:spcBef>
              <a:spcAft>
                <a:spcPts val="575"/>
              </a:spcAft>
            </a:pPr>
            <a:r>
              <a:rPr b="1" lang="en-US" sz="1500" spc="-1" strike="noStrike">
                <a:solidFill>
                  <a:srgbClr val="000000"/>
                </a:solidFill>
                <a:latin typeface="Times New Roman"/>
                <a:ea typeface="DejaVu Sans"/>
              </a:rPr>
              <a:t>Data:  pos: 50&lt;A,B,C&gt; 50&lt;B,A,C&gt; neg: 50&lt;A,C&gt;, 50&lt;B,C&gt;</a:t>
            </a:r>
            <a:endParaRPr b="0" lang="en-US" sz="15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IM: create new fit model :: R5.15</a:t>
            </a:r>
            <a:endParaRPr b="0" lang="en-US" sz="1300" spc="-1" strike="noStrike">
              <a:latin typeface="Arial"/>
            </a:endParaRPr>
          </a:p>
          <a:p>
            <a:pPr>
              <a:lnSpc>
                <a:spcPct val="100000"/>
              </a:lnSpc>
              <a:spcBef>
                <a:spcPts val="431"/>
              </a:spcBef>
              <a:spcAft>
                <a:spcPts val="575"/>
              </a:spcAft>
            </a:pPr>
            <a:r>
              <a:rPr b="1" lang="en-US" sz="1300" spc="-1" strike="noStrike">
                <a:solidFill>
                  <a:srgbClr val="000000"/>
                </a:solidFill>
                <a:latin typeface="Times New Roman"/>
                <a:ea typeface="DejaVu Sans"/>
              </a:rPr>
              <a:t>RM: add loop to change parallel :: R5.14 </a:t>
            </a:r>
            <a:endParaRPr b="0" lang="en-US" sz="1300" spc="-1" strike="noStrike">
              <a:latin typeface="Arial"/>
            </a:endParaRPr>
          </a:p>
          <a:p>
            <a:pPr>
              <a:lnSpc>
                <a:spcPct val="100000"/>
              </a:lnSpc>
              <a:spcBef>
                <a:spcPts val="1191"/>
              </a:spcBef>
              <a:spcAft>
                <a:spcPts val="595"/>
              </a:spcAft>
            </a:pPr>
            <a:endParaRPr b="0" lang="en-US" sz="1300" spc="-1" strike="noStrike">
              <a:latin typeface="Arial"/>
            </a:endParaRPr>
          </a:p>
          <a:p>
            <a:pPr>
              <a:lnSpc>
                <a:spcPct val="100000"/>
              </a:lnSpc>
            </a:pPr>
            <a:endParaRPr b="0" lang="en-US" sz="1300" spc="-1" strike="noStrike">
              <a:latin typeface="Arial"/>
            </a:endParaRPr>
          </a:p>
          <a:p>
            <a:pPr>
              <a:lnSpc>
                <a:spcPct val="100000"/>
              </a:lnSpc>
            </a:pPr>
            <a:endParaRPr b="0" lang="en-US" sz="1300" spc="-1" strike="noStrike">
              <a:latin typeface="Arial"/>
            </a:endParaRPr>
          </a:p>
        </p:txBody>
      </p:sp>
      <p:sp>
        <p:nvSpPr>
          <p:cNvPr id="429" name="CustomShape 3"/>
          <p:cNvSpPr/>
          <p:nvPr/>
        </p:nvSpPr>
        <p:spPr>
          <a:xfrm>
            <a:off x="6217920" y="2560320"/>
            <a:ext cx="100368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R5.13</a:t>
            </a:r>
            <a:endParaRPr b="0" lang="en-US" sz="1200" spc="-1" strike="noStrike">
              <a:latin typeface="Arial"/>
            </a:endParaRPr>
          </a:p>
        </p:txBody>
      </p:sp>
      <p:sp>
        <p:nvSpPr>
          <p:cNvPr id="430" name="CustomShape 4"/>
          <p:cNvSpPr/>
          <p:nvPr/>
        </p:nvSpPr>
        <p:spPr>
          <a:xfrm>
            <a:off x="4846320" y="1249200"/>
            <a:ext cx="911520" cy="25524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M5</a:t>
            </a:r>
            <a:endParaRPr b="0" lang="en-US" sz="1200" spc="-1" strike="noStrike">
              <a:latin typeface="Arial"/>
            </a:endParaRPr>
          </a:p>
        </p:txBody>
      </p:sp>
      <p:sp>
        <p:nvSpPr>
          <p:cNvPr id="431" name="CustomShape 5"/>
          <p:cNvSpPr/>
          <p:nvPr/>
        </p:nvSpPr>
        <p:spPr>
          <a:xfrm>
            <a:off x="6675120" y="4206600"/>
            <a:ext cx="100368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R5.14</a:t>
            </a:r>
            <a:endParaRPr b="0" lang="en-US" sz="1200" spc="-1" strike="noStrike">
              <a:latin typeface="Arial"/>
            </a:endParaRPr>
          </a:p>
        </p:txBody>
      </p:sp>
      <p:pic>
        <p:nvPicPr>
          <p:cNvPr id="432" name="" descr=""/>
          <p:cNvPicPr/>
          <p:nvPr/>
        </p:nvPicPr>
        <p:blipFill>
          <a:blip r:embed="rId2"/>
          <a:stretch/>
        </p:blipFill>
        <p:spPr>
          <a:xfrm>
            <a:off x="5578200" y="837360"/>
            <a:ext cx="3129840" cy="1081440"/>
          </a:xfrm>
          <a:prstGeom prst="rect">
            <a:avLst/>
          </a:prstGeom>
          <a:ln>
            <a:noFill/>
          </a:ln>
        </p:spPr>
      </p:pic>
      <p:sp>
        <p:nvSpPr>
          <p:cNvPr id="433" name="CustomShape 6"/>
          <p:cNvSpPr/>
          <p:nvPr/>
        </p:nvSpPr>
        <p:spPr>
          <a:xfrm>
            <a:off x="6675480" y="5577840"/>
            <a:ext cx="1003680" cy="27216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000000"/>
                </a:solidFill>
                <a:latin typeface="Arial"/>
                <a:ea typeface="DejaVu Sans"/>
              </a:rPr>
              <a:t>Fig R5.15</a:t>
            </a:r>
            <a:endParaRPr b="0" lang="en-US" sz="1200" spc="-1" strike="noStrike">
              <a:latin typeface="Arial"/>
            </a:endParaRPr>
          </a:p>
        </p:txBody>
      </p:sp>
      <p:pic>
        <p:nvPicPr>
          <p:cNvPr id="434" name="" descr=""/>
          <p:cNvPicPr/>
          <p:nvPr/>
        </p:nvPicPr>
        <p:blipFill>
          <a:blip r:embed="rId3"/>
          <a:stretch/>
        </p:blipFill>
        <p:spPr>
          <a:xfrm>
            <a:off x="4389120" y="1920240"/>
            <a:ext cx="4753080" cy="557640"/>
          </a:xfrm>
          <a:prstGeom prst="rect">
            <a:avLst/>
          </a:prstGeom>
          <a:ln>
            <a:noFill/>
          </a:ln>
        </p:spPr>
      </p:pic>
      <p:pic>
        <p:nvPicPr>
          <p:cNvPr id="435" name="" descr=""/>
          <p:cNvPicPr/>
          <p:nvPr/>
        </p:nvPicPr>
        <p:blipFill>
          <a:blip r:embed="rId4"/>
          <a:stretch/>
        </p:blipFill>
        <p:spPr>
          <a:xfrm>
            <a:off x="5577840" y="2837520"/>
            <a:ext cx="3290040" cy="1366920"/>
          </a:xfrm>
          <a:prstGeom prst="rect">
            <a:avLst/>
          </a:prstGeom>
          <a:ln>
            <a:noFill/>
          </a:ln>
        </p:spPr>
      </p:pic>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CustomShape 1"/>
          <p:cNvSpPr/>
          <p:nvPr/>
        </p:nvSpPr>
        <p:spPr>
          <a:xfrm>
            <a:off x="365760" y="274320"/>
            <a:ext cx="6396840" cy="4507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Result Analysis  – </a:t>
            </a:r>
            <a:r>
              <a:rPr b="1" lang="en-US" sz="1800" spc="-1" strike="noStrike">
                <a:solidFill>
                  <a:srgbClr val="000000"/>
                </a:solidFill>
                <a:latin typeface="Times New Roman"/>
                <a:ea typeface="DejaVu Sans"/>
              </a:rPr>
              <a:t>Inductive Miner</a:t>
            </a:r>
            <a:endParaRPr b="0" lang="en-US" sz="1800" spc="-1" strike="noStrike">
              <a:latin typeface="Arial"/>
            </a:endParaRPr>
          </a:p>
        </p:txBody>
      </p:sp>
      <p:sp>
        <p:nvSpPr>
          <p:cNvPr id="437" name="CustomShape 2"/>
          <p:cNvSpPr/>
          <p:nvPr/>
        </p:nvSpPr>
        <p:spPr>
          <a:xfrm>
            <a:off x="642960" y="1010520"/>
            <a:ext cx="8134200" cy="5663520"/>
          </a:xfrm>
          <a:prstGeom prst="rect">
            <a:avLst/>
          </a:prstGeom>
          <a:noFill/>
          <a:ln>
            <a:noFill/>
          </a:ln>
        </p:spPr>
        <p:style>
          <a:lnRef idx="0"/>
          <a:fillRef idx="0"/>
          <a:effectRef idx="0"/>
          <a:fontRef idx="minor"/>
        </p:style>
        <p:txBody>
          <a:bodyPr lIns="90000" rIns="90000" tIns="45000" bIns="45000"/>
          <a:p>
            <a:pPr marL="216000" indent="-21204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side for non-overlap data: </a:t>
            </a:r>
            <a:endParaRPr b="0" lang="en-US" sz="1400" spc="-1" strike="noStrike">
              <a:latin typeface="Arial"/>
            </a:endParaRPr>
          </a:p>
          <a:p>
            <a:pPr>
              <a:lnSpc>
                <a:spcPct val="100000"/>
              </a:lnSpc>
              <a:spcBef>
                <a:spcPts val="147"/>
              </a:spcBef>
              <a:spcAft>
                <a:spcPts val="292"/>
              </a:spcAft>
            </a:pPr>
            <a:r>
              <a:rPr b="1" lang="en-US" sz="1400" spc="-1" strike="noStrike">
                <a:solidFill>
                  <a:srgbClr val="000000"/>
                </a:solidFill>
                <a:latin typeface="Times New Roman"/>
                <a:ea typeface="DejaVu Sans"/>
              </a:rPr>
              <a:t>True Positive: ==expected number</a:t>
            </a:r>
            <a:endParaRPr b="0" lang="en-US" sz="1400" spc="-1" strike="noStrike">
              <a:latin typeface="Arial"/>
            </a:endParaRPr>
          </a:p>
          <a:p>
            <a:pPr>
              <a:lnSpc>
                <a:spcPct val="100000"/>
              </a:lnSpc>
            </a:pPr>
            <a:r>
              <a:rPr b="1" lang="en-US" sz="1400" spc="-1" strike="noStrike">
                <a:solidFill>
                  <a:srgbClr val="000000"/>
                </a:solidFill>
                <a:latin typeface="Times New Roman"/>
                <a:ea typeface="DejaVu Sans"/>
              </a:rPr>
              <a:t>True Negative: == expected number </a:t>
            </a:r>
            <a:endParaRPr b="0" lang="en-US" sz="1400" spc="-1" strike="noStrike">
              <a:latin typeface="Arial"/>
            </a:endParaRPr>
          </a:p>
          <a:p>
            <a:pPr>
              <a:lnSpc>
                <a:spcPct val="100000"/>
              </a:lnSpc>
            </a:pP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	</a:t>
            </a:r>
            <a:r>
              <a:rPr b="1" lang="en-US" sz="1400" spc="-1" strike="noStrike">
                <a:solidFill>
                  <a:srgbClr val="000000"/>
                </a:solidFill>
                <a:latin typeface="Times New Roman"/>
                <a:ea typeface="DejaVu Sans"/>
              </a:rPr>
              <a:t>!=expected number in cases</a:t>
            </a:r>
            <a:endParaRPr b="0" lang="en-US" sz="1400" spc="-1" strike="noStrike">
              <a:latin typeface="Arial"/>
            </a:endParaRPr>
          </a:p>
          <a:p>
            <a:pPr marL="216000" indent="-21492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C1.2.1: Add events to sequence, single event at one position , </a:t>
            </a:r>
            <a:endParaRPr b="0" lang="en-US" sz="1300" spc="-1" strike="noStrike">
              <a:latin typeface="Arial"/>
            </a:endParaRPr>
          </a:p>
          <a:p>
            <a:pPr marL="216000" indent="-21492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C1.2.2: Add events to sequence, multiple event at one position</a:t>
            </a:r>
            <a:endParaRPr b="0" lang="en-US" sz="1300" spc="-1" strike="noStrike">
              <a:latin typeface="Arial"/>
            </a:endParaRPr>
          </a:p>
          <a:p>
            <a:pPr marL="216000" indent="-21492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C2.2.2: Add events to parallel at different positions, before, middle and end </a:t>
            </a:r>
            <a:endParaRPr b="0" lang="en-US" sz="1300" spc="-1" strike="noStrike">
              <a:latin typeface="Arial"/>
            </a:endParaRPr>
          </a:p>
          <a:p>
            <a:pPr marL="216000" indent="-21492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	</a:t>
            </a:r>
            <a:r>
              <a:rPr b="0" i="1" lang="en-US" sz="1300" spc="-1" strike="noStrike">
                <a:solidFill>
                  <a:srgbClr val="000000"/>
                </a:solidFill>
                <a:latin typeface="Times New Roman"/>
                <a:ea typeface="DejaVu Sans"/>
              </a:rPr>
              <a:t>while giving original parallel relation</a:t>
            </a:r>
            <a:endParaRPr b="0" lang="en-US" sz="1300" spc="-1" strike="noStrike">
              <a:latin typeface="Arial"/>
            </a:endParaRPr>
          </a:p>
          <a:p>
            <a:pPr marL="216000" indent="-21492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C2.2.3:Add events to parallel at different positions, before, middle and end </a:t>
            </a:r>
            <a:endParaRPr b="0" lang="en-US" sz="1300" spc="-1" strike="noStrike">
              <a:latin typeface="Arial"/>
            </a:endParaRPr>
          </a:p>
          <a:p>
            <a:pPr marL="216000" indent="-21492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	</a:t>
            </a:r>
            <a:r>
              <a:rPr b="0" i="1" lang="en-US" sz="1300" spc="-1" strike="noStrike">
                <a:solidFill>
                  <a:srgbClr val="000000"/>
                </a:solidFill>
                <a:latin typeface="Times New Roman"/>
                <a:ea typeface="DejaVu Sans"/>
              </a:rPr>
              <a:t>while giving sequence </a:t>
            </a:r>
            <a:endParaRPr b="0" lang="en-US" sz="1300" spc="-1" strike="noStrike">
              <a:latin typeface="Arial"/>
            </a:endParaRPr>
          </a:p>
          <a:p>
            <a:pPr marL="216000" indent="-21492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C4.1: add global dependency to model</a:t>
            </a:r>
            <a:endParaRPr b="0" lang="en-US" sz="1300" spc="-1" strike="noStrike">
              <a:latin typeface="Arial"/>
            </a:endParaRPr>
          </a:p>
          <a:p>
            <a:pPr marL="216000" indent="-21492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C4.2: change global dependency structure</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False Positive: &gt;0 in the above listed cases</a:t>
            </a:r>
            <a:endParaRPr b="0" lang="en-US" sz="1400" spc="-1" strike="noStrike">
              <a:latin typeface="Arial"/>
            </a:endParaRPr>
          </a:p>
          <a:p>
            <a:pPr>
              <a:lnSpc>
                <a:spcPct val="100000"/>
              </a:lnSpc>
              <a:spcBef>
                <a:spcPts val="283"/>
              </a:spcBef>
              <a:spcAft>
                <a:spcPts val="283"/>
              </a:spcAft>
            </a:pPr>
            <a:r>
              <a:rPr b="1" lang="en-US" sz="1400" spc="-1" strike="noStrike">
                <a:solidFill>
                  <a:srgbClr val="000000"/>
                </a:solidFill>
                <a:latin typeface="Times New Roman"/>
                <a:ea typeface="DejaVu Sans"/>
              </a:rPr>
              <a:t>False Negative: ==0</a:t>
            </a:r>
            <a:endParaRPr b="0" lang="en-US" sz="1400" spc="-1" strike="noStrike">
              <a:latin typeface="Arial"/>
            </a:endParaRPr>
          </a:p>
          <a:p>
            <a:pPr>
              <a:lnSpc>
                <a:spcPct val="100000"/>
              </a:lnSpc>
              <a:spcBef>
                <a:spcPts val="283"/>
              </a:spcBef>
              <a:spcAft>
                <a:spcPts val="283"/>
              </a:spcAft>
            </a:pPr>
            <a:r>
              <a:rPr b="1" lang="en-US" sz="1400" spc="-1" strike="noStrike">
                <a:solidFill>
                  <a:srgbClr val="000000"/>
                </a:solidFill>
                <a:latin typeface="Times New Roman"/>
                <a:ea typeface="DejaVu Sans"/>
              </a:rPr>
              <a:t>==&gt; good recall and fitness, and usually good precision</a:t>
            </a:r>
            <a:endParaRPr b="0" lang="en-US" sz="1400" spc="-1" strike="noStrike">
              <a:latin typeface="Arial"/>
            </a:endParaRPr>
          </a:p>
          <a:p>
            <a:pPr marL="216000" indent="-21204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with overlapped data</a:t>
            </a:r>
            <a:endParaRPr b="0" lang="en-US" sz="1400" spc="-1" strike="noStrike">
              <a:latin typeface="Arial"/>
            </a:endParaRPr>
          </a:p>
          <a:p>
            <a:pPr lvl="2" marL="648000" indent="-212040">
              <a:lnSpc>
                <a:spcPct val="100000"/>
              </a:lnSpc>
              <a:spcBef>
                <a:spcPts val="624"/>
              </a:spcBef>
              <a:spcAft>
                <a:spcPts val="28"/>
              </a:spcAft>
              <a:buClr>
                <a:srgbClr val="000000"/>
              </a:buClr>
              <a:buSzPct val="45000"/>
              <a:buFont typeface="Wingdings" charset="2"/>
              <a:buChar char=""/>
            </a:pPr>
            <a:r>
              <a:rPr b="1" lang="en-US" sz="1400" spc="-1" strike="noStrike">
                <a:solidFill>
                  <a:srgbClr val="000000"/>
                </a:solidFill>
                <a:latin typeface="Times New Roman"/>
                <a:ea typeface="DejaVu Sans"/>
              </a:rPr>
              <a:t>positive: good recall, fitness, but less precision</a:t>
            </a:r>
            <a:endParaRPr b="0" lang="en-US" sz="1400" spc="-1" strike="noStrike">
              <a:latin typeface="Arial"/>
            </a:endParaRPr>
          </a:p>
          <a:p>
            <a:pPr lvl="2" marL="648000" indent="-21204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complement: good recall, fitness, but less precision</a:t>
            </a:r>
            <a:endParaRPr b="0" lang="en-US" sz="1400" spc="-1" strike="noStrike">
              <a:latin typeface="Arial"/>
            </a:endParaRPr>
          </a:p>
          <a:p>
            <a:pPr>
              <a:lnSpc>
                <a:spcPct val="100000"/>
              </a:lnSpc>
            </a:pPr>
            <a:endParaRPr b="0" lang="en-US" sz="14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365760" y="274320"/>
            <a:ext cx="6396840" cy="4507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Result Analysis  – </a:t>
            </a:r>
            <a:r>
              <a:rPr b="1" lang="en-US" sz="1800" spc="-1" strike="noStrike">
                <a:solidFill>
                  <a:srgbClr val="000000"/>
                </a:solidFill>
                <a:latin typeface="Times New Roman"/>
                <a:ea typeface="DejaVu Sans"/>
              </a:rPr>
              <a:t>Repair Model</a:t>
            </a:r>
            <a:endParaRPr b="0" lang="en-US" sz="1800" spc="-1" strike="noStrike">
              <a:latin typeface="Arial"/>
            </a:endParaRPr>
          </a:p>
        </p:txBody>
      </p:sp>
      <p:sp>
        <p:nvSpPr>
          <p:cNvPr id="439" name="CustomShape 2"/>
          <p:cNvSpPr/>
          <p:nvPr/>
        </p:nvSpPr>
        <p:spPr>
          <a:xfrm>
            <a:off x="642960" y="1010520"/>
            <a:ext cx="8134200" cy="5663520"/>
          </a:xfrm>
          <a:prstGeom prst="rect">
            <a:avLst/>
          </a:prstGeom>
          <a:noFill/>
          <a:ln>
            <a:noFill/>
          </a:ln>
        </p:spPr>
        <p:style>
          <a:lnRef idx="0"/>
          <a:fillRef idx="0"/>
          <a:effectRef idx="0"/>
          <a:fontRef idx="minor"/>
        </p:style>
        <p:txBody>
          <a:bodyPr lIns="90000" rIns="90000" tIns="45000" bIns="45000"/>
          <a:p>
            <a:pPr marL="216000" indent="-21204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side for non-overlap data: </a:t>
            </a:r>
            <a:endParaRPr b="0" lang="en-US" sz="1400" spc="-1" strike="noStrike">
              <a:latin typeface="Arial"/>
            </a:endParaRPr>
          </a:p>
          <a:p>
            <a:pPr>
              <a:lnSpc>
                <a:spcPct val="100000"/>
              </a:lnSpc>
              <a:spcBef>
                <a:spcPts val="147"/>
              </a:spcBef>
              <a:spcAft>
                <a:spcPts val="292"/>
              </a:spcAft>
            </a:pPr>
            <a:r>
              <a:rPr b="1" lang="en-US" sz="1400" spc="-1" strike="noStrike">
                <a:solidFill>
                  <a:srgbClr val="000000"/>
                </a:solidFill>
                <a:latin typeface="Times New Roman"/>
                <a:ea typeface="DejaVu Sans"/>
              </a:rPr>
              <a:t>True Positive: ==expected number</a:t>
            </a:r>
            <a:endParaRPr b="0" lang="en-US" sz="1400" spc="-1" strike="noStrike">
              <a:latin typeface="Arial"/>
            </a:endParaRPr>
          </a:p>
          <a:p>
            <a:pPr>
              <a:lnSpc>
                <a:spcPct val="100000"/>
              </a:lnSpc>
              <a:spcBef>
                <a:spcPts val="147"/>
              </a:spcBef>
              <a:spcAft>
                <a:spcPts val="292"/>
              </a:spcAft>
            </a:pPr>
            <a:r>
              <a:rPr b="1" lang="en-US" sz="1400" spc="-1" strike="noStrike">
                <a:solidFill>
                  <a:srgbClr val="000000"/>
                </a:solidFill>
                <a:latin typeface="Times New Roman"/>
                <a:ea typeface="DejaVu Sans"/>
              </a:rPr>
              <a:t>True Negative: ==0,   !=0 expected with special cases, </a:t>
            </a:r>
            <a:endParaRPr b="0" lang="en-US" sz="1400" spc="-1" strike="noStrike">
              <a:latin typeface="Arial"/>
            </a:endParaRPr>
          </a:p>
          <a:p>
            <a:pPr marL="216000" indent="-21492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C1.1: Delete events from sequence</a:t>
            </a:r>
            <a:endParaRPr b="0" lang="en-US" sz="1300" spc="-1" strike="noStrike">
              <a:latin typeface="Arial"/>
            </a:endParaRPr>
          </a:p>
          <a:p>
            <a:pPr marL="216000" indent="-21492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C1.3: Add while deleting events to sequence</a:t>
            </a:r>
            <a:endParaRPr b="0" lang="en-US" sz="1300" spc="-1" strike="noStrike">
              <a:latin typeface="Arial"/>
            </a:endParaRPr>
          </a:p>
          <a:p>
            <a:pPr marL="216000" indent="-21492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C1.5: Change sequence order</a:t>
            </a:r>
            <a:endParaRPr b="0" lang="en-US" sz="1300" spc="-1" strike="noStrike">
              <a:latin typeface="Arial"/>
            </a:endParaRPr>
          </a:p>
          <a:p>
            <a:pPr marL="216000" indent="-21492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C2.1: Delete events from parallel</a:t>
            </a:r>
            <a:endParaRPr b="0" lang="en-US" sz="1300" spc="-1" strike="noStrike">
              <a:latin typeface="Arial"/>
            </a:endParaRPr>
          </a:p>
          <a:p>
            <a:pPr marL="216000" indent="-21492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C2.2.5: Add events while deleting events in parallel relation</a:t>
            </a:r>
            <a:endParaRPr b="0" lang="en-US" sz="1300" spc="-1" strike="noStrike">
              <a:latin typeface="Arial"/>
            </a:endParaRPr>
          </a:p>
          <a:p>
            <a:pPr marL="216000" indent="-21492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C2.4: Change parallel to sequence </a:t>
            </a:r>
            <a:endParaRPr b="0" lang="en-US" sz="1300" spc="-1" strike="noStrike">
              <a:latin typeface="Arial"/>
            </a:endParaRPr>
          </a:p>
          <a:p>
            <a:pPr marL="216000" indent="-21492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C3.4.1: delete loop</a:t>
            </a:r>
            <a:endParaRPr b="0" lang="en-US" sz="1300" spc="-1" strike="noStrike">
              <a:latin typeface="Arial"/>
            </a:endParaRPr>
          </a:p>
          <a:p>
            <a:pPr marL="216000" indent="-21492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C3.4.2: delete events at end in 2-length loop</a:t>
            </a:r>
            <a:endParaRPr b="0" lang="en-US" sz="1300" spc="-1" strike="noStrike">
              <a:latin typeface="Arial"/>
            </a:endParaRPr>
          </a:p>
          <a:p>
            <a:pPr marL="216000" indent="-21492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C3.4.3: delete events in the middle in 2-length loop</a:t>
            </a:r>
            <a:endParaRPr b="0" lang="en-US" sz="1300" spc="-1" strike="noStrike">
              <a:latin typeface="Arial"/>
            </a:endParaRPr>
          </a:p>
          <a:p>
            <a:pPr marL="216000" indent="-21492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C5.2: Add events to one branch of xor</a:t>
            </a:r>
            <a:endParaRPr b="0" lang="en-US" sz="1300" spc="-1" strike="noStrike">
              <a:latin typeface="Arial"/>
            </a:endParaRPr>
          </a:p>
          <a:p>
            <a:pPr marL="216000" indent="-214920">
              <a:lnSpc>
                <a:spcPct val="100000"/>
              </a:lnSpc>
              <a:buClr>
                <a:srgbClr val="000000"/>
              </a:buClr>
              <a:buSzPct val="45000"/>
              <a:buFont typeface="Wingdings" charset="2"/>
              <a:buChar char=""/>
            </a:pPr>
            <a:r>
              <a:rPr b="0" i="1" lang="en-US" sz="1300" spc="-1" strike="noStrike">
                <a:solidFill>
                  <a:srgbClr val="000000"/>
                </a:solidFill>
                <a:latin typeface="Times New Roman"/>
                <a:ea typeface="DejaVu Sans"/>
              </a:rPr>
              <a:t>C5.3: Delete events from xor</a:t>
            </a:r>
            <a:endParaRPr b="0" lang="en-US" sz="1300" spc="-1" strike="noStrike">
              <a:latin typeface="Arial"/>
            </a:endParaRPr>
          </a:p>
          <a:p>
            <a:pPr>
              <a:lnSpc>
                <a:spcPct val="100000"/>
              </a:lnSpc>
            </a:pPr>
            <a:r>
              <a:rPr b="1" lang="en-US" sz="1400" spc="-1" strike="noStrike">
                <a:solidFill>
                  <a:srgbClr val="000000"/>
                </a:solidFill>
                <a:latin typeface="Times New Roman"/>
                <a:ea typeface="DejaVu Sans"/>
              </a:rPr>
              <a:t>False Positive: !=0 usually, ==0 only in above listed cases</a:t>
            </a:r>
            <a:endParaRPr b="0" lang="en-US" sz="1400" spc="-1" strike="noStrike">
              <a:latin typeface="Arial"/>
            </a:endParaRPr>
          </a:p>
          <a:p>
            <a:pPr>
              <a:lnSpc>
                <a:spcPct val="100000"/>
              </a:lnSpc>
              <a:spcBef>
                <a:spcPts val="283"/>
              </a:spcBef>
              <a:spcAft>
                <a:spcPts val="283"/>
              </a:spcAft>
            </a:pPr>
            <a:r>
              <a:rPr b="1" lang="en-US" sz="1400" spc="-1" strike="noStrike">
                <a:solidFill>
                  <a:srgbClr val="000000"/>
                </a:solidFill>
                <a:latin typeface="Times New Roman"/>
                <a:ea typeface="DejaVu Sans"/>
              </a:rPr>
              <a:t>False Negative: ==0</a:t>
            </a:r>
            <a:endParaRPr b="0" lang="en-US" sz="1400" spc="-1" strike="noStrike">
              <a:latin typeface="Arial"/>
            </a:endParaRPr>
          </a:p>
          <a:p>
            <a:pPr>
              <a:lnSpc>
                <a:spcPct val="100000"/>
              </a:lnSpc>
              <a:spcBef>
                <a:spcPts val="283"/>
              </a:spcBef>
              <a:spcAft>
                <a:spcPts val="283"/>
              </a:spcAft>
            </a:pPr>
            <a:r>
              <a:rPr b="1" lang="en-US" sz="1400" spc="-1" strike="noStrike">
                <a:solidFill>
                  <a:srgbClr val="000000"/>
                </a:solidFill>
                <a:latin typeface="Times New Roman"/>
                <a:ea typeface="DejaVu Sans"/>
              </a:rPr>
              <a:t>==&gt; good recall and fitness, but bad precision</a:t>
            </a:r>
            <a:endParaRPr b="0" lang="en-US" sz="1400" spc="-1" strike="noStrike">
              <a:latin typeface="Arial"/>
            </a:endParaRPr>
          </a:p>
          <a:p>
            <a:pPr marL="216000" indent="-21204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Performance with overlapped data</a:t>
            </a:r>
            <a:endParaRPr b="0" lang="en-US" sz="1400" spc="-1" strike="noStrike">
              <a:latin typeface="Arial"/>
            </a:endParaRPr>
          </a:p>
          <a:p>
            <a:pPr lvl="2" marL="648000" indent="-212040">
              <a:lnSpc>
                <a:spcPct val="100000"/>
              </a:lnSpc>
              <a:spcBef>
                <a:spcPts val="624"/>
              </a:spcBef>
              <a:spcAft>
                <a:spcPts val="28"/>
              </a:spcAft>
              <a:buClr>
                <a:srgbClr val="000000"/>
              </a:buClr>
              <a:buSzPct val="45000"/>
              <a:buFont typeface="Wingdings" charset="2"/>
              <a:buChar char=""/>
            </a:pPr>
            <a:r>
              <a:rPr b="1" lang="en-US" sz="1400" spc="-1" strike="noStrike">
                <a:solidFill>
                  <a:srgbClr val="000000"/>
                </a:solidFill>
                <a:latin typeface="Times New Roman"/>
                <a:ea typeface="DejaVu Sans"/>
              </a:rPr>
              <a:t>positive: good recall, fitness, but less precision</a:t>
            </a:r>
            <a:endParaRPr b="0" lang="en-US" sz="1400" spc="-1" strike="noStrike">
              <a:latin typeface="Arial"/>
            </a:endParaRPr>
          </a:p>
          <a:p>
            <a:pPr lvl="2" marL="648000" indent="-21204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complement: good recall, fitness, but less precision</a:t>
            </a:r>
            <a:endParaRPr b="0" lang="en-US" sz="1400" spc="-1" strike="noStrike">
              <a:latin typeface="Arial"/>
            </a:endParaRPr>
          </a:p>
          <a:p>
            <a:pPr>
              <a:lnSpc>
                <a:spcPct val="100000"/>
              </a:lnSpc>
            </a:pPr>
            <a:endParaRPr b="0" lang="en-US" sz="14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ustomShape 1"/>
          <p:cNvSpPr/>
          <p:nvPr/>
        </p:nvSpPr>
        <p:spPr>
          <a:xfrm>
            <a:off x="365760" y="274320"/>
            <a:ext cx="6396840" cy="4507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Result Analysis Summary</a:t>
            </a:r>
            <a:endParaRPr b="0" lang="en-US" sz="3200" spc="-1" strike="noStrike">
              <a:latin typeface="Arial"/>
            </a:endParaRPr>
          </a:p>
        </p:txBody>
      </p:sp>
      <p:sp>
        <p:nvSpPr>
          <p:cNvPr id="441" name="CustomShape 2"/>
          <p:cNvSpPr/>
          <p:nvPr/>
        </p:nvSpPr>
        <p:spPr>
          <a:xfrm>
            <a:off x="457200" y="1005840"/>
            <a:ext cx="8134200" cy="5663520"/>
          </a:xfrm>
          <a:prstGeom prst="rect">
            <a:avLst/>
          </a:prstGeom>
          <a:noFill/>
          <a:ln>
            <a:noFill/>
          </a:ln>
        </p:spPr>
        <p:style>
          <a:lnRef idx="0"/>
          <a:fillRef idx="0"/>
          <a:effectRef idx="0"/>
          <a:fontRef idx="minor"/>
        </p:style>
        <p:txBody>
          <a:bodyPr lIns="90000" rIns="90000" tIns="45000" bIns="45000"/>
          <a:p>
            <a:pPr marL="216000" indent="-21204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Inductive miner as rediscovery has good recall [fitness] , better precision than repair model technique. But in some cases, it generates a model which is much different with existing ones. [but only users can decide if the new generated model is needed or not.]</a:t>
            </a:r>
            <a:endParaRPr b="0" lang="en-US" sz="1600" spc="-1" strike="noStrike">
              <a:latin typeface="Arial"/>
            </a:endParaRPr>
          </a:p>
          <a:p>
            <a:pPr marL="216000" indent="-21204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Repair model has also good recall [fitness], but mostly less precision by adding loop, subprocesses and silent transitions.  In some cases, it can’t see the global changes in the model and change some branches in a local but complex way to create fit model. </a:t>
            </a:r>
            <a:endParaRPr b="0" lang="en-US" sz="1600" spc="-1" strike="noStrike">
              <a:latin typeface="Arial"/>
            </a:endParaRPr>
          </a:p>
          <a:p>
            <a:pPr marL="216000" indent="-21204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For some relation, like global dependency, both inductive miner and repair model techniques fail to discover it. </a:t>
            </a:r>
            <a:endParaRPr b="0" lang="en-US" sz="1600" spc="-1" strike="noStrike">
              <a:latin typeface="Arial"/>
            </a:endParaRPr>
          </a:p>
          <a:p>
            <a:pPr marL="216000" indent="-21204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With overlapped data, they have less precision, can’t see the distribution of overlapped data</a:t>
            </a:r>
            <a:endParaRPr b="0" lang="en-US" sz="1600" spc="-1" strike="noStrike">
              <a:latin typeface="Arial"/>
            </a:endParaRPr>
          </a:p>
          <a:p>
            <a:pPr marL="216000" indent="-21204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With noise in data, repair model is more sensible with noise than inductive miner</a:t>
            </a:r>
            <a:endParaRPr b="0" lang="en-US" sz="1600" spc="-1" strike="noStrike">
              <a:latin typeface="Arial"/>
            </a:endParaRPr>
          </a:p>
          <a:p>
            <a:pPr>
              <a:lnSpc>
                <a:spcPct val="100000"/>
              </a:lnSpc>
              <a:spcBef>
                <a:spcPts val="907"/>
              </a:spcBef>
              <a:spcAft>
                <a:spcPts val="312"/>
              </a:spcAft>
            </a:pPr>
            <a:endParaRPr b="0" lang="en-US" sz="1600" spc="-1" strike="noStrike">
              <a:latin typeface="Arial"/>
            </a:endParaRPr>
          </a:p>
          <a:p>
            <a:pPr marL="216000" indent="-212040">
              <a:lnSpc>
                <a:spcPct val="100000"/>
              </a:lnSpc>
              <a:spcBef>
                <a:spcPts val="907"/>
              </a:spcBef>
              <a:spcAft>
                <a:spcPts val="312"/>
              </a:spcAft>
              <a:buClr>
                <a:srgbClr val="000000"/>
              </a:buClr>
              <a:buSzPct val="45000"/>
              <a:buFont typeface="Wingdings" charset="2"/>
              <a:buChar char=""/>
            </a:pPr>
            <a:r>
              <a:rPr b="1" lang="en-US" sz="1600" spc="-1" strike="noStrike">
                <a:solidFill>
                  <a:srgbClr val="000000"/>
                </a:solidFill>
                <a:latin typeface="Times New Roman"/>
                <a:ea typeface="DejaVu Sans"/>
              </a:rPr>
              <a:t>Without considering negative information, the generated model from both techniques tends to have less precision.</a:t>
            </a:r>
            <a:endParaRPr b="0" lang="en-US" sz="1600" spc="-1" strike="noStrike">
              <a:latin typeface="Arial"/>
            </a:endParaRPr>
          </a:p>
          <a:p>
            <a:pPr>
              <a:lnSpc>
                <a:spcPct val="100000"/>
              </a:lnSpc>
            </a:pPr>
            <a:endParaRPr b="0" lang="en-US" sz="16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365760" y="274320"/>
            <a:ext cx="6396840" cy="4507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Model Introduction</a:t>
            </a:r>
            <a:endParaRPr b="0" lang="en-US" sz="3200" spc="-1" strike="noStrike">
              <a:latin typeface="Arial"/>
            </a:endParaRPr>
          </a:p>
        </p:txBody>
      </p:sp>
      <p:sp>
        <p:nvSpPr>
          <p:cNvPr id="237" name="CustomShape 2"/>
          <p:cNvSpPr/>
          <p:nvPr/>
        </p:nvSpPr>
        <p:spPr>
          <a:xfrm>
            <a:off x="182880" y="1005840"/>
            <a:ext cx="8134200" cy="3212640"/>
          </a:xfrm>
          <a:prstGeom prst="rect">
            <a:avLst/>
          </a:prstGeom>
          <a:noFill/>
          <a:ln>
            <a:noFill/>
          </a:ln>
        </p:spPr>
        <p:style>
          <a:lnRef idx="0"/>
          <a:fillRef idx="0"/>
          <a:effectRef idx="0"/>
          <a:fontRef idx="minor"/>
        </p:style>
        <p:txBody>
          <a:bodyPr lIns="90000" rIns="90000" tIns="45000" bIns="45000" anchor="ctr"/>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Input:</a:t>
            </a:r>
            <a:endParaRPr b="0" lang="en-US" sz="2400" spc="-1" strike="noStrike">
              <a:latin typeface="Arial"/>
            </a:endParaRPr>
          </a:p>
          <a:p>
            <a:pPr lvl="2" marL="648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event log </a:t>
            </a:r>
            <a:endParaRPr b="0" lang="en-US" sz="2400" spc="-1" strike="noStrike">
              <a:latin typeface="Arial"/>
            </a:endParaRPr>
          </a:p>
          <a:p>
            <a:pPr lvl="2" marL="648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process model with good fitness</a:t>
            </a:r>
            <a:endParaRPr b="0" lang="en-US" sz="2400" spc="-1" strike="noStrike">
              <a:latin typeface="Arial"/>
            </a:endParaRPr>
          </a:p>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Output:</a:t>
            </a:r>
            <a:endParaRPr b="0" lang="en-US" sz="2400" spc="-1" strike="noStrike">
              <a:latin typeface="Arial"/>
            </a:endParaRPr>
          </a:p>
          <a:p>
            <a:pPr lvl="2" marL="648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process model with KPI</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pic>
        <p:nvPicPr>
          <p:cNvPr id="238" name="" descr=""/>
          <p:cNvPicPr/>
          <p:nvPr/>
        </p:nvPicPr>
        <p:blipFill>
          <a:blip r:embed="rId1"/>
          <a:stretch/>
        </p:blipFill>
        <p:spPr>
          <a:xfrm>
            <a:off x="4114800" y="2926080"/>
            <a:ext cx="4659480" cy="273744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2" name="" descr=""/>
          <p:cNvPicPr/>
          <p:nvPr/>
        </p:nvPicPr>
        <p:blipFill>
          <a:blip r:embed="rId1"/>
          <a:stretch/>
        </p:blipFill>
        <p:spPr>
          <a:xfrm>
            <a:off x="1720800" y="1877760"/>
            <a:ext cx="7422120" cy="1687320"/>
          </a:xfrm>
          <a:prstGeom prst="rect">
            <a:avLst/>
          </a:prstGeom>
          <a:ln>
            <a:noFill/>
          </a:ln>
        </p:spPr>
      </p:pic>
      <p:sp>
        <p:nvSpPr>
          <p:cNvPr id="443" name="CustomShape 1"/>
          <p:cNvSpPr/>
          <p:nvPr/>
        </p:nvSpPr>
        <p:spPr>
          <a:xfrm>
            <a:off x="365760" y="274320"/>
            <a:ext cx="8317080" cy="8150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Baseline Experiments with Complex Model</a:t>
            </a:r>
            <a:endParaRPr b="0" lang="en-US" sz="3200" spc="-1" strike="noStrike">
              <a:latin typeface="Arial"/>
            </a:endParaRPr>
          </a:p>
        </p:txBody>
      </p:sp>
      <p:sp>
        <p:nvSpPr>
          <p:cNvPr id="444" name="CustomShape 2"/>
          <p:cNvSpPr/>
          <p:nvPr/>
        </p:nvSpPr>
        <p:spPr>
          <a:xfrm>
            <a:off x="457200" y="1005840"/>
            <a:ext cx="8134200" cy="3643560"/>
          </a:xfrm>
          <a:prstGeom prst="rect">
            <a:avLst/>
          </a:prstGeom>
          <a:noFill/>
          <a:ln>
            <a:noFill/>
          </a:ln>
        </p:spPr>
        <p:style>
          <a:lnRef idx="0"/>
          <a:fillRef idx="0"/>
          <a:effectRef idx="0"/>
          <a:fontRef idx="minor"/>
        </p:style>
        <p:txBody>
          <a:bodyPr lIns="90000" rIns="90000" tIns="45000" bIns="45000"/>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1: </a:t>
            </a:r>
            <a:endParaRPr b="0" lang="en-US" sz="2400" spc="-1" strike="noStrike">
              <a:latin typeface="Arial"/>
            </a:endParaRPr>
          </a:p>
          <a:p>
            <a:pPr marL="216000" indent="-212040">
              <a:lnSpc>
                <a:spcPct val="100000"/>
              </a:lnSpc>
              <a:spcBef>
                <a:spcPts val="624"/>
              </a:spcBef>
              <a:spcAft>
                <a:spcPts val="28"/>
              </a:spcAft>
              <a:buClr>
                <a:srgbClr val="000000"/>
              </a:buClr>
              <a:buSzPct val="45000"/>
              <a:buFont typeface="Wingdings" charset="2"/>
              <a:buChar char=""/>
            </a:pPr>
            <a:r>
              <a:rPr b="1" lang="en-US" sz="1500" spc="-1" strike="noStrike">
                <a:solidFill>
                  <a:srgbClr val="000000"/>
                </a:solidFill>
                <a:latin typeface="Times New Roman"/>
                <a:ea typeface="DejaVu Sans"/>
              </a:rPr>
              <a:t>Data: 1500 traces, 0.7:0.3 pos: neg, no overlap</a:t>
            </a:r>
            <a:endParaRPr b="0" lang="en-US" sz="1500" spc="-1" strike="noStrike">
              <a:latin typeface="Arial"/>
            </a:endParaRPr>
          </a:p>
          <a:p>
            <a:pPr marL="216000" indent="-212040">
              <a:lnSpc>
                <a:spcPct val="100000"/>
              </a:lnSpc>
              <a:spcBef>
                <a:spcPts val="624"/>
              </a:spcBef>
              <a:spcAft>
                <a:spcPts val="28"/>
              </a:spcAft>
              <a:buClr>
                <a:srgbClr val="000000"/>
              </a:buClr>
              <a:buSzPct val="45000"/>
              <a:buFont typeface="Wingdings" charset="2"/>
              <a:buChar char=""/>
            </a:pPr>
            <a:r>
              <a:rPr b="1" lang="en-US" sz="1500" spc="-1" strike="noStrike">
                <a:solidFill>
                  <a:srgbClr val="000000"/>
                </a:solidFill>
                <a:latin typeface="Times New Roman"/>
                <a:ea typeface="DejaVu Sans"/>
              </a:rPr>
              <a:t>Inductive Miner:  </a:t>
            </a:r>
            <a:endParaRPr b="0" lang="en-US" sz="1500" spc="-1" strike="noStrike">
              <a:latin typeface="Arial"/>
            </a:endParaRPr>
          </a:p>
          <a:p>
            <a:pPr>
              <a:lnSpc>
                <a:spcPct val="100000"/>
              </a:lnSpc>
            </a:pPr>
            <a:r>
              <a:rPr b="1" lang="en-US" sz="1300" spc="-1" strike="noStrike">
                <a:solidFill>
                  <a:srgbClr val="000000"/>
                </a:solidFill>
                <a:latin typeface="Times New Roman"/>
                <a:ea typeface="DejaVu Sans"/>
              </a:rPr>
              <a:t>783 275 </a:t>
            </a:r>
            <a:endParaRPr b="0" lang="en-US" sz="1300" spc="-1" strike="noStrike">
              <a:latin typeface="Arial"/>
            </a:endParaRPr>
          </a:p>
          <a:p>
            <a:pPr>
              <a:lnSpc>
                <a:spcPct val="100000"/>
              </a:lnSpc>
            </a:pPr>
            <a:r>
              <a:rPr b="1" lang="en-US" sz="1300" spc="-1" strike="noStrike">
                <a:solidFill>
                  <a:srgbClr val="000000"/>
                </a:solidFill>
                <a:latin typeface="Times New Roman"/>
                <a:ea typeface="DejaVu Sans"/>
              </a:rPr>
              <a:t>338 104</a:t>
            </a:r>
            <a:endParaRPr b="0" lang="en-US" sz="1300" spc="-1" strike="noStrike">
              <a:latin typeface="Arial"/>
            </a:endParaRPr>
          </a:p>
          <a:p>
            <a:pPr>
              <a:lnSpc>
                <a:spcPct val="100000"/>
              </a:lnSpc>
            </a:pPr>
            <a:r>
              <a:rPr b="0" lang="en-US" sz="1050" spc="-1" strike="noStrike">
                <a:solidFill>
                  <a:srgbClr val="000000"/>
                </a:solidFill>
                <a:latin typeface="Arial"/>
                <a:ea typeface="Noto Sans CJK SC Regular"/>
              </a:rPr>
              <a:t>Recall: 0.74 </a:t>
            </a:r>
            <a:endParaRPr b="0" lang="en-US" sz="1050" spc="-1" strike="noStrike">
              <a:latin typeface="Arial"/>
            </a:endParaRPr>
          </a:p>
          <a:p>
            <a:pPr>
              <a:lnSpc>
                <a:spcPct val="100000"/>
              </a:lnSpc>
            </a:pPr>
            <a:r>
              <a:rPr b="0" lang="en-US" sz="1050" spc="-1" strike="noStrike">
                <a:solidFill>
                  <a:srgbClr val="000000"/>
                </a:solidFill>
                <a:latin typeface="Arial"/>
                <a:ea typeface="Noto Sans CJK SC Regular"/>
              </a:rPr>
              <a:t>Precision: 0.70 </a:t>
            </a:r>
            <a:endParaRPr b="0" lang="en-US" sz="1050" spc="-1" strike="noStrike">
              <a:latin typeface="Arial"/>
            </a:endParaRPr>
          </a:p>
          <a:p>
            <a:pPr>
              <a:lnSpc>
                <a:spcPct val="100000"/>
              </a:lnSpc>
            </a:pPr>
            <a:r>
              <a:rPr b="0" lang="en-US" sz="1050" spc="-1" strike="noStrike">
                <a:solidFill>
                  <a:srgbClr val="000000"/>
                </a:solidFill>
                <a:latin typeface="Arial"/>
                <a:ea typeface="Noto Sans CJK SC Regular"/>
              </a:rPr>
              <a:t>Accuracy:0.59 </a:t>
            </a:r>
            <a:endParaRPr b="0" lang="en-US" sz="1050" spc="-1" strike="noStrike">
              <a:latin typeface="Arial"/>
            </a:endParaRPr>
          </a:p>
          <a:p>
            <a:pPr>
              <a:lnSpc>
                <a:spcPct val="100000"/>
              </a:lnSpc>
            </a:pPr>
            <a:r>
              <a:rPr b="0" lang="en-US" sz="1050" spc="-1" strike="noStrike">
                <a:solidFill>
                  <a:srgbClr val="000000"/>
                </a:solidFill>
                <a:latin typeface="Arial"/>
                <a:ea typeface="Noto Sans CJK SC Regular"/>
              </a:rPr>
              <a:t>F1-score: 0.72 </a:t>
            </a:r>
            <a:endParaRPr b="0" lang="en-US" sz="1050" spc="-1" strike="noStrike">
              <a:latin typeface="Arial"/>
            </a:endParaRPr>
          </a:p>
          <a:p>
            <a:pPr marL="216000" indent="-212040">
              <a:lnSpc>
                <a:spcPct val="100000"/>
              </a:lnSpc>
              <a:spcBef>
                <a:spcPts val="624"/>
              </a:spcBef>
              <a:spcAft>
                <a:spcPts val="28"/>
              </a:spcAft>
              <a:buClr>
                <a:srgbClr val="000000"/>
              </a:buClr>
              <a:buSzPct val="45000"/>
              <a:buFont typeface="Wingdings" charset="2"/>
              <a:buChar char=""/>
            </a:pPr>
            <a:r>
              <a:rPr b="1" lang="en-US" sz="1300" spc="-1" strike="noStrike">
                <a:solidFill>
                  <a:srgbClr val="000000"/>
                </a:solidFill>
                <a:latin typeface="TiMES New Romans"/>
                <a:ea typeface="Noto Sans CJK SC Regular"/>
              </a:rPr>
              <a:t>Repair Model</a:t>
            </a:r>
            <a:endParaRPr b="0" lang="en-US" sz="1300" spc="-1" strike="noStrike">
              <a:latin typeface="Arial"/>
            </a:endParaRPr>
          </a:p>
          <a:p>
            <a:pPr>
              <a:lnSpc>
                <a:spcPct val="100000"/>
              </a:lnSpc>
              <a:spcBef>
                <a:spcPts val="624"/>
              </a:spcBef>
              <a:spcAft>
                <a:spcPts val="28"/>
              </a:spcAft>
            </a:pPr>
            <a:endParaRPr b="0" lang="en-US" sz="1300" spc="-1" strike="noStrike">
              <a:latin typeface="Arial"/>
            </a:endParaRPr>
          </a:p>
          <a:p>
            <a:pPr>
              <a:lnSpc>
                <a:spcPct val="100000"/>
              </a:lnSpc>
            </a:pPr>
            <a:r>
              <a:rPr b="1" lang="en-US" sz="1500" spc="-1" strike="noStrike">
                <a:solidFill>
                  <a:srgbClr val="000000"/>
                </a:solidFill>
                <a:latin typeface="Times New Roman"/>
                <a:ea typeface="DejaVu Sans"/>
              </a:rPr>
              <a:t>  </a:t>
            </a:r>
            <a:endParaRPr b="0" lang="en-US" sz="1500" spc="-1" strike="noStrike">
              <a:latin typeface="Arial"/>
            </a:endParaRPr>
          </a:p>
          <a:p>
            <a:pPr>
              <a:lnSpc>
                <a:spcPct val="100000"/>
              </a:lnSpc>
              <a:spcBef>
                <a:spcPts val="1191"/>
              </a:spcBef>
              <a:spcAft>
                <a:spcPts val="595"/>
              </a:spcAft>
            </a:pPr>
            <a:endParaRPr b="0" lang="en-US" sz="1500" spc="-1" strike="noStrike">
              <a:latin typeface="Arial"/>
            </a:endParaRPr>
          </a:p>
          <a:p>
            <a:pPr>
              <a:lnSpc>
                <a:spcPct val="100000"/>
              </a:lnSpc>
              <a:spcBef>
                <a:spcPts val="1191"/>
              </a:spcBef>
              <a:spcAft>
                <a:spcPts val="595"/>
              </a:spcAft>
            </a:pPr>
            <a:endParaRPr b="0" lang="en-US" sz="1500" spc="-1" strike="noStrike">
              <a:latin typeface="Arial"/>
            </a:endParaRPr>
          </a:p>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Case 2:</a:t>
            </a:r>
            <a:endParaRPr b="0" lang="en-US" sz="2400" spc="-1" strike="noStrike">
              <a:latin typeface="Arial"/>
            </a:endParaRPr>
          </a:p>
          <a:p>
            <a:pPr>
              <a:lnSpc>
                <a:spcPct val="100000"/>
              </a:lnSpc>
              <a:spcBef>
                <a:spcPts val="1191"/>
              </a:spcBef>
              <a:spcAft>
                <a:spcPts val="595"/>
              </a:spcAft>
            </a:pPr>
            <a:endParaRPr b="0" lang="en-US" sz="2400" spc="-1" strike="noStrike">
              <a:latin typeface="Arial"/>
            </a:endParaRPr>
          </a:p>
          <a:p>
            <a:pPr>
              <a:lnSpc>
                <a:spcPct val="100000"/>
              </a:lnSpc>
              <a:spcBef>
                <a:spcPts val="1191"/>
              </a:spcBef>
              <a:spcAft>
                <a:spcPts val="595"/>
              </a:spcAft>
            </a:pP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CustomShape 1"/>
          <p:cNvSpPr/>
          <p:nvPr/>
        </p:nvSpPr>
        <p:spPr>
          <a:xfrm>
            <a:off x="365760" y="274320"/>
            <a:ext cx="6396840" cy="4507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Plugin Development</a:t>
            </a:r>
            <a:endParaRPr b="0" lang="en-US" sz="3200" spc="-1" strike="noStrike">
              <a:latin typeface="Arial"/>
            </a:endParaRPr>
          </a:p>
        </p:txBody>
      </p:sp>
      <p:sp>
        <p:nvSpPr>
          <p:cNvPr id="446" name="CustomShape 2"/>
          <p:cNvSpPr/>
          <p:nvPr/>
        </p:nvSpPr>
        <p:spPr>
          <a:xfrm>
            <a:off x="457200" y="1005840"/>
            <a:ext cx="8134200" cy="4485960"/>
          </a:xfrm>
          <a:prstGeom prst="rect">
            <a:avLst/>
          </a:prstGeom>
          <a:noFill/>
          <a:ln>
            <a:noFill/>
          </a:ln>
        </p:spPr>
        <p:style>
          <a:lnRef idx="0"/>
          <a:fillRef idx="0"/>
          <a:effectRef idx="0"/>
          <a:fontRef idx="minor"/>
        </p:style>
        <p:txBody>
          <a:bodyPr lIns="90000" rIns="90000" tIns="45000" bIns="45000"/>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Assign Label</a:t>
            </a:r>
            <a:endParaRPr b="0" lang="en-US" sz="2400" spc="-1" strike="noStrike">
              <a:latin typeface="Arial"/>
            </a:endParaRPr>
          </a:p>
          <a:p>
            <a:pPr lvl="2" marL="648000" indent="-21204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Assign Controlled Label based on Variant</a:t>
            </a:r>
            <a:endParaRPr b="0" lang="en-US" sz="2000" spc="-1" strike="noStrike">
              <a:latin typeface="Arial"/>
            </a:endParaRPr>
          </a:p>
          <a:p>
            <a:pPr lvl="2" marL="648000" indent="-21204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Assign Label on Specific Variant</a:t>
            </a:r>
            <a:endParaRPr b="0" lang="en-US" sz="2000" spc="-1" strike="noStrike">
              <a:latin typeface="Arial"/>
            </a:endParaRPr>
          </a:p>
          <a:p>
            <a:pPr>
              <a:lnSpc>
                <a:spcPct val="100000"/>
              </a:lnSpc>
              <a:spcBef>
                <a:spcPts val="1191"/>
              </a:spcBef>
              <a:spcAft>
                <a:spcPts val="595"/>
              </a:spcAft>
            </a:pPr>
            <a:r>
              <a:rPr b="1" lang="en-US" sz="2400" spc="-1" strike="noStrike">
                <a:solidFill>
                  <a:srgbClr val="000000"/>
                </a:solidFill>
                <a:latin typeface="Times New Roman"/>
                <a:ea typeface="DejaVu Sans"/>
              </a:rPr>
              <a:t>** Extract Data with Positive Label / Positive Complement</a:t>
            </a:r>
            <a:endParaRPr b="0" lang="en-US" sz="2400" spc="-1" strike="noStrike">
              <a:latin typeface="Arial"/>
            </a:endParaRPr>
          </a:p>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Create Base Model</a:t>
            </a:r>
            <a:endParaRPr b="0" lang="en-US" sz="2400" spc="-1" strike="noStrike">
              <a:latin typeface="Arial"/>
            </a:endParaRPr>
          </a:p>
          <a:p>
            <a:pPr lvl="2" marL="648000" indent="-21204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Traces With Positive Label</a:t>
            </a:r>
            <a:endParaRPr b="0" lang="en-US" sz="2000" spc="-1" strike="noStrike">
              <a:latin typeface="Arial"/>
            </a:endParaRPr>
          </a:p>
          <a:p>
            <a:pPr lvl="2" marL="648000" indent="-212040">
              <a:lnSpc>
                <a:spcPct val="100000"/>
              </a:lnSpc>
              <a:spcBef>
                <a:spcPts val="1191"/>
              </a:spcBef>
              <a:spcAft>
                <a:spcPts val="595"/>
              </a:spcAft>
              <a:buClr>
                <a:srgbClr val="000000"/>
              </a:buClr>
              <a:buSzPct val="45000"/>
              <a:buFont typeface="Wingdings" charset="2"/>
              <a:buChar char=""/>
            </a:pPr>
            <a:r>
              <a:rPr b="1" lang="en-US" sz="2000" spc="-1" strike="noStrike">
                <a:solidFill>
                  <a:srgbClr val="000000"/>
                </a:solidFill>
                <a:latin typeface="Times New Roman"/>
                <a:ea typeface="DejaVu Sans"/>
              </a:rPr>
              <a:t>Traces From Complement Of Positive and Negative Set</a:t>
            </a:r>
            <a:endParaRPr b="0" lang="en-US" sz="2000" spc="-1" strike="noStrike">
              <a:latin typeface="Arial"/>
            </a:endParaRPr>
          </a:p>
          <a:p>
            <a:pPr>
              <a:lnSpc>
                <a:spcPct val="100000"/>
              </a:lnSpc>
              <a:spcBef>
                <a:spcPts val="1191"/>
              </a:spcBef>
              <a:spcAft>
                <a:spcPts val="595"/>
              </a:spcAft>
            </a:pPr>
            <a:endParaRPr b="0" lang="en-US" sz="2000" spc="-1" strike="noStrike">
              <a:latin typeface="Arial"/>
            </a:endParaRPr>
          </a:p>
          <a:p>
            <a:pPr marL="216000" indent="-212040">
              <a:lnSpc>
                <a:spcPct val="100000"/>
              </a:lnSpc>
              <a:spcBef>
                <a:spcPts val="1191"/>
              </a:spcBef>
              <a:spcAft>
                <a:spcPts val="595"/>
              </a:spcAft>
              <a:buClr>
                <a:srgbClr val="000000"/>
              </a:buClr>
              <a:buSzPct val="45000"/>
              <a:buFont typeface="Wingdings" charset="2"/>
              <a:buChar char=""/>
            </a:pPr>
            <a:r>
              <a:rPr b="1" lang="en-US" sz="2400" spc="-1" strike="noStrike">
                <a:solidFill>
                  <a:srgbClr val="000000"/>
                </a:solidFill>
                <a:latin typeface="Times New Roman"/>
                <a:ea typeface="DejaVu Sans"/>
              </a:rPr>
              <a:t>Generate Confusion Matrix </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7" name="" descr=""/>
          <p:cNvPicPr/>
          <p:nvPr/>
        </p:nvPicPr>
        <p:blipFill>
          <a:blip r:embed="rId1"/>
          <a:stretch/>
        </p:blipFill>
        <p:spPr>
          <a:xfrm>
            <a:off x="1188720" y="1139400"/>
            <a:ext cx="7410600" cy="5032800"/>
          </a:xfrm>
          <a:prstGeom prst="rect">
            <a:avLst/>
          </a:prstGeom>
          <a:ln>
            <a:noFill/>
          </a:ln>
        </p:spPr>
      </p:pic>
      <p:sp>
        <p:nvSpPr>
          <p:cNvPr id="448" name="CustomShape 1"/>
          <p:cNvSpPr/>
          <p:nvPr/>
        </p:nvSpPr>
        <p:spPr>
          <a:xfrm>
            <a:off x="457200" y="457200"/>
            <a:ext cx="6397560" cy="3020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Assign Controlled Labels to Log</a:t>
            </a:r>
            <a:endParaRPr b="0" lang="en-US" sz="1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CustomShape 1"/>
          <p:cNvSpPr/>
          <p:nvPr/>
        </p:nvSpPr>
        <p:spPr>
          <a:xfrm>
            <a:off x="457200" y="457200"/>
            <a:ext cx="6397560" cy="3020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Assign Labels to Specific Variant in Log</a:t>
            </a:r>
            <a:endParaRPr b="0" lang="en-US" sz="1800" spc="-1" strike="noStrike">
              <a:latin typeface="Arial"/>
            </a:endParaRPr>
          </a:p>
        </p:txBody>
      </p:sp>
      <p:pic>
        <p:nvPicPr>
          <p:cNvPr id="450" name="" descr=""/>
          <p:cNvPicPr/>
          <p:nvPr/>
        </p:nvPicPr>
        <p:blipFill>
          <a:blip r:embed="rId1"/>
          <a:stretch/>
        </p:blipFill>
        <p:spPr>
          <a:xfrm>
            <a:off x="333000" y="901800"/>
            <a:ext cx="7801920" cy="5861520"/>
          </a:xfrm>
          <a:prstGeom prst="rect">
            <a:avLst/>
          </a:prstGeom>
          <a:ln>
            <a:noFill/>
          </a:ln>
        </p:spPr>
      </p:pic>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51" name="" descr=""/>
          <p:cNvPicPr/>
          <p:nvPr/>
        </p:nvPicPr>
        <p:blipFill>
          <a:blip r:embed="rId1"/>
          <a:stretch/>
        </p:blipFill>
        <p:spPr>
          <a:xfrm>
            <a:off x="640080" y="1188720"/>
            <a:ext cx="4625640" cy="2253960"/>
          </a:xfrm>
          <a:prstGeom prst="rect">
            <a:avLst/>
          </a:prstGeom>
          <a:ln>
            <a:noFill/>
          </a:ln>
        </p:spPr>
      </p:pic>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CustomShape 1"/>
          <p:cNvSpPr/>
          <p:nvPr/>
        </p:nvSpPr>
        <p:spPr>
          <a:xfrm>
            <a:off x="365760" y="1544760"/>
            <a:ext cx="8562240" cy="280080"/>
          </a:xfrm>
          <a:prstGeom prst="rect">
            <a:avLst/>
          </a:prstGeom>
          <a:noFill/>
          <a:ln>
            <a:noFill/>
          </a:ln>
        </p:spPr>
        <p:style>
          <a:lnRef idx="0"/>
          <a:fillRef idx="0"/>
          <a:effectRef idx="0"/>
          <a:fontRef idx="minor"/>
        </p:style>
        <p:txBody>
          <a:bodyPr lIns="0" rIns="0" tIns="0" bIns="0"/>
          <a:p>
            <a:pPr>
              <a:lnSpc>
                <a:spcPct val="100000"/>
              </a:lnSpc>
            </a:pPr>
            <a:r>
              <a:rPr b="0" lang="en-US" sz="3200" spc="-1" strike="noStrike">
                <a:solidFill>
                  <a:srgbClr val="ffffff"/>
                </a:solidFill>
                <a:latin typeface="Arial"/>
                <a:ea typeface="DejaVu Sans"/>
              </a:rPr>
              <a:t>Questions &amp; Answers</a:t>
            </a:r>
            <a:r>
              <a:rPr b="0" lang="en-US" sz="2000" spc="-1" strike="noStrike">
                <a:solidFill>
                  <a:srgbClr val="ffffff"/>
                </a:solidFill>
                <a:latin typeface="Arial"/>
                <a:ea typeface="DejaVu Sans"/>
              </a:rPr>
              <a:t> </a:t>
            </a:r>
            <a:endParaRPr b="0" lang="en-US" sz="2000" spc="-1" strike="noStrike">
              <a:latin typeface="Arial"/>
            </a:endParaRPr>
          </a:p>
          <a:p>
            <a:pPr>
              <a:lnSpc>
                <a:spcPct val="100000"/>
              </a:lnSpc>
            </a:pPr>
            <a:endParaRPr b="0" lang="en-US" sz="20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365760" y="274320"/>
            <a:ext cx="6396840" cy="450720"/>
          </a:xfrm>
          <a:prstGeom prst="rect">
            <a:avLst/>
          </a:prstGeom>
          <a:noFill/>
          <a:ln>
            <a:noFill/>
          </a:ln>
        </p:spPr>
        <p:style>
          <a:lnRef idx="0"/>
          <a:fillRef idx="0"/>
          <a:effectRef idx="0"/>
          <a:fontRef idx="minor"/>
        </p:style>
      </p:sp>
      <p:sp>
        <p:nvSpPr>
          <p:cNvPr id="240" name="CustomShape 2"/>
          <p:cNvSpPr/>
          <p:nvPr/>
        </p:nvSpPr>
        <p:spPr>
          <a:xfrm>
            <a:off x="182880" y="1005840"/>
            <a:ext cx="8134200" cy="3212640"/>
          </a:xfrm>
          <a:prstGeom prst="rect">
            <a:avLst/>
          </a:prstGeom>
          <a:noFill/>
          <a:ln>
            <a:noFill/>
          </a:ln>
        </p:spPr>
        <p:style>
          <a:lnRef idx="0"/>
          <a:fillRef idx="0"/>
          <a:effectRef idx="0"/>
          <a:fontRef idx="minor"/>
        </p:style>
      </p:sp>
      <p:pic>
        <p:nvPicPr>
          <p:cNvPr id="241" name="" descr=""/>
          <p:cNvPicPr/>
          <p:nvPr/>
        </p:nvPicPr>
        <p:blipFill>
          <a:blip r:embed="rId1"/>
          <a:stretch/>
        </p:blipFill>
        <p:spPr>
          <a:xfrm>
            <a:off x="5669280" y="67680"/>
            <a:ext cx="3312720" cy="5875560"/>
          </a:xfrm>
          <a:prstGeom prst="rect">
            <a:avLst/>
          </a:prstGeom>
          <a:ln>
            <a:noFill/>
          </a:ln>
        </p:spPr>
      </p:pic>
      <p:sp>
        <p:nvSpPr>
          <p:cNvPr id="242" name="CustomShape 3"/>
          <p:cNvSpPr/>
          <p:nvPr/>
        </p:nvSpPr>
        <p:spPr>
          <a:xfrm>
            <a:off x="457200" y="273600"/>
            <a:ext cx="8228880" cy="549000"/>
          </a:xfrm>
          <a:prstGeom prst="rect">
            <a:avLst/>
          </a:prstGeom>
          <a:noFill/>
          <a:ln>
            <a:noFill/>
          </a:ln>
        </p:spPr>
        <p:style>
          <a:lnRef idx="0"/>
          <a:fillRef idx="0"/>
          <a:effectRef idx="0"/>
          <a:fontRef idx="minor"/>
        </p:style>
        <p:txBody>
          <a:bodyPr lIns="0" rIns="0" tIns="0" bIns="0" anchor="ctr"/>
          <a:p>
            <a:pPr>
              <a:lnSpc>
                <a:spcPct val="100000"/>
              </a:lnSpc>
            </a:pPr>
            <a:r>
              <a:rPr b="1" lang="en-US" sz="3200" spc="-1" strike="noStrike">
                <a:solidFill>
                  <a:srgbClr val="00549f"/>
                </a:solidFill>
                <a:latin typeface="Times New Roman"/>
                <a:ea typeface="DejaVu Sans"/>
              </a:rPr>
              <a:t>Dfg Method Introduction</a:t>
            </a:r>
            <a:endParaRPr b="0" lang="en-US" sz="3200" spc="-1" strike="noStrike">
              <a:latin typeface="Arial"/>
            </a:endParaRPr>
          </a:p>
        </p:txBody>
      </p:sp>
      <p:sp>
        <p:nvSpPr>
          <p:cNvPr id="243" name="CustomShape 4"/>
          <p:cNvSpPr/>
          <p:nvPr/>
        </p:nvSpPr>
        <p:spPr>
          <a:xfrm>
            <a:off x="457200" y="845280"/>
            <a:ext cx="5668920" cy="5372280"/>
          </a:xfrm>
          <a:prstGeom prst="rect">
            <a:avLst/>
          </a:prstGeom>
          <a:noFill/>
          <a:ln>
            <a:noFill/>
          </a:ln>
        </p:spPr>
        <p:style>
          <a:lnRef idx="0"/>
          <a:fillRef idx="0"/>
          <a:effectRef idx="0"/>
          <a:fontRef idx="minor"/>
        </p:style>
        <p:txBody>
          <a:bodyPr lIns="0" rIns="0" tIns="0" bIns="0" anchor="ctr"/>
          <a:p>
            <a:pPr marL="216000" indent="-21564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Input</a:t>
            </a:r>
            <a:endParaRPr b="0" lang="en-US" sz="2400" spc="-1" strike="noStrike">
              <a:latin typeface="Arial"/>
            </a:endParaRPr>
          </a:p>
          <a:p>
            <a:pPr marL="216000" indent="-215640">
              <a:lnSpc>
                <a:spcPct val="100000"/>
              </a:lnSpc>
              <a:spcBef>
                <a:spcPts val="431"/>
              </a:spcBef>
              <a:spcAft>
                <a:spcPts val="575"/>
              </a:spcAft>
              <a:buClr>
                <a:srgbClr val="000000"/>
              </a:buClr>
              <a:buSzPct val="45000"/>
              <a:buFont typeface="Wingdings" charset="2"/>
              <a:buChar char=""/>
            </a:pPr>
            <a:r>
              <a:rPr b="1" lang="en-US" sz="1800" spc="-1" strike="noStrike">
                <a:solidFill>
                  <a:srgbClr val="000000"/>
                </a:solidFill>
                <a:latin typeface="Times New Roman"/>
                <a:ea typeface="DejaVu Sans"/>
              </a:rPr>
              <a:t>Event log </a:t>
            </a:r>
            <a:endParaRPr b="0" lang="en-US" sz="1800" spc="-1" strike="noStrike">
              <a:latin typeface="Arial"/>
            </a:endParaRPr>
          </a:p>
          <a:p>
            <a:pPr marL="216000" indent="-215640">
              <a:lnSpc>
                <a:spcPct val="100000"/>
              </a:lnSpc>
              <a:spcBef>
                <a:spcPts val="431"/>
              </a:spcBef>
              <a:spcAft>
                <a:spcPts val="575"/>
              </a:spcAft>
              <a:buClr>
                <a:srgbClr val="000000"/>
              </a:buClr>
              <a:buSzPct val="45000"/>
              <a:buFont typeface="Wingdings" charset="2"/>
              <a:buChar char=""/>
            </a:pPr>
            <a:r>
              <a:rPr b="1" lang="en-US" sz="1800" spc="-1" strike="noStrike">
                <a:solidFill>
                  <a:srgbClr val="000000"/>
                </a:solidFill>
                <a:latin typeface="Times New Roman"/>
                <a:ea typeface="DejaVu Sans"/>
              </a:rPr>
              <a:t>Existing process model</a:t>
            </a:r>
            <a:endParaRPr b="0" lang="en-US" sz="1800" spc="-1" strike="noStrike">
              <a:latin typeface="Arial"/>
            </a:endParaRPr>
          </a:p>
          <a:p>
            <a:pPr marL="216000" indent="-21564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Output</a:t>
            </a:r>
            <a:endParaRPr b="0" lang="en-US" sz="2400" spc="-1" strike="noStrike">
              <a:latin typeface="Arial"/>
            </a:endParaRPr>
          </a:p>
          <a:p>
            <a:pPr marL="216000" indent="-215640">
              <a:lnSpc>
                <a:spcPct val="100000"/>
              </a:lnSpc>
              <a:spcBef>
                <a:spcPts val="431"/>
              </a:spcBef>
              <a:spcAft>
                <a:spcPts val="575"/>
              </a:spcAft>
              <a:buClr>
                <a:srgbClr val="000000"/>
              </a:buClr>
              <a:buSzPct val="45000"/>
              <a:buFont typeface="Wingdings" charset="2"/>
              <a:buChar char=""/>
            </a:pPr>
            <a:r>
              <a:rPr b="1" lang="en-US" sz="1800" spc="-1" strike="noStrike">
                <a:solidFill>
                  <a:srgbClr val="000000"/>
                </a:solidFill>
                <a:latin typeface="Times New Roman"/>
                <a:ea typeface="DejaVu Sans"/>
              </a:rPr>
              <a:t>Repaired process model with good KPI</a:t>
            </a:r>
            <a:endParaRPr b="0" lang="en-US" sz="1800" spc="-1" strike="noStrike">
              <a:latin typeface="Arial"/>
            </a:endParaRPr>
          </a:p>
          <a:p>
            <a:pPr marL="216000" indent="-215640">
              <a:lnSpc>
                <a:spcPct val="100000"/>
              </a:lnSpc>
              <a:spcBef>
                <a:spcPts val="431"/>
              </a:spcBef>
              <a:spcAft>
                <a:spcPts val="575"/>
              </a:spcAft>
              <a:buClr>
                <a:srgbClr val="000000"/>
              </a:buClr>
              <a:buSzPct val="45000"/>
              <a:buFont typeface="Wingdings" charset="2"/>
              <a:buChar char=""/>
            </a:pPr>
            <a:r>
              <a:rPr b="1" lang="en-US" sz="2400" spc="-1" strike="noStrike">
                <a:solidFill>
                  <a:srgbClr val="000000"/>
                </a:solidFill>
                <a:latin typeface="Times New Roman"/>
                <a:ea typeface="DejaVu Sans"/>
              </a:rPr>
              <a:t>Method</a:t>
            </a:r>
            <a:endParaRPr b="0" lang="en-US" sz="2400" spc="-1" strike="noStrike">
              <a:latin typeface="Arial"/>
            </a:endParaRPr>
          </a:p>
          <a:p>
            <a:pPr marL="216000" indent="-215640">
              <a:lnSpc>
                <a:spcPct val="100000"/>
              </a:lnSpc>
              <a:spcBef>
                <a:spcPts val="431"/>
              </a:spcBef>
              <a:spcAft>
                <a:spcPts val="575"/>
              </a:spcAft>
              <a:buClr>
                <a:srgbClr val="000000"/>
              </a:buClr>
              <a:buSzPct val="45000"/>
              <a:buFont typeface="Wingdings" charset="2"/>
              <a:buChar char=""/>
            </a:pPr>
            <a:r>
              <a:rPr b="1" lang="en-US" sz="1800" spc="-1" strike="noStrike">
                <a:solidFill>
                  <a:srgbClr val="000000"/>
                </a:solidFill>
                <a:latin typeface="Times New Roman"/>
                <a:ea typeface="DejaVu Sans"/>
              </a:rPr>
              <a:t>Petrinet2Dfg: </a:t>
            </a:r>
            <a:endParaRPr b="0" lang="en-US" sz="1800" spc="-1" strike="noStrike">
              <a:latin typeface="Arial"/>
            </a:endParaRPr>
          </a:p>
          <a:p>
            <a:pPr marL="216000" indent="-215640">
              <a:lnSpc>
                <a:spcPct val="100000"/>
              </a:lnSpc>
              <a:spcBef>
                <a:spcPts val="431"/>
              </a:spcBef>
              <a:spcAft>
                <a:spcPts val="575"/>
              </a:spcAft>
              <a:buClr>
                <a:srgbClr val="000000"/>
              </a:buClr>
              <a:buSzPct val="45000"/>
              <a:buFont typeface="Wingdings" charset="2"/>
              <a:buChar char=""/>
            </a:pP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transform PN to transition system</a:t>
            </a:r>
            <a:endParaRPr b="0" lang="en-US" sz="1500" spc="-1" strike="noStrike">
              <a:latin typeface="Arial"/>
            </a:endParaRPr>
          </a:p>
          <a:p>
            <a:pPr marL="216000" indent="-215640">
              <a:lnSpc>
                <a:spcPct val="100000"/>
              </a:lnSpc>
              <a:spcBef>
                <a:spcPts val="431"/>
              </a:spcBef>
              <a:spcAft>
                <a:spcPts val="575"/>
              </a:spcAft>
              <a:buClr>
                <a:srgbClr val="000000"/>
              </a:buClr>
              <a:buSzPct val="45000"/>
              <a:buFont typeface="Wingdings" charset="2"/>
              <a:buChar char=""/>
            </a:pP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get Dfg relation from transition system</a:t>
            </a:r>
            <a:endParaRPr b="0" lang="en-US" sz="1500" spc="-1" strike="noStrike">
              <a:latin typeface="Arial"/>
            </a:endParaRPr>
          </a:p>
          <a:p>
            <a:pPr marL="216000" indent="-215640">
              <a:lnSpc>
                <a:spcPct val="100000"/>
              </a:lnSpc>
              <a:spcBef>
                <a:spcPts val="431"/>
              </a:spcBef>
              <a:spcAft>
                <a:spcPts val="575"/>
              </a:spcAft>
              <a:buClr>
                <a:srgbClr val="000000"/>
              </a:buClr>
              <a:buSzPct val="45000"/>
              <a:buFont typeface="Wingdings" charset="2"/>
              <a:buChar char=""/>
            </a:pPr>
            <a:r>
              <a:rPr b="1" lang="en-US" sz="1800" spc="-1" strike="noStrike">
                <a:solidFill>
                  <a:srgbClr val="000000"/>
                </a:solidFill>
                <a:latin typeface="Times New Roman"/>
                <a:ea typeface="DejaVu Sans"/>
              </a:rPr>
              <a:t>Repair Dfg</a:t>
            </a:r>
            <a:endParaRPr b="0" lang="en-US" sz="1800" spc="-1" strike="noStrike">
              <a:latin typeface="Arial"/>
            </a:endParaRPr>
          </a:p>
          <a:p>
            <a:pPr marL="216000" indent="-215640">
              <a:lnSpc>
                <a:spcPct val="100000"/>
              </a:lnSpc>
              <a:spcBef>
                <a:spcPts val="431"/>
              </a:spcBef>
              <a:spcAft>
                <a:spcPts val="575"/>
              </a:spcAft>
              <a:buClr>
                <a:srgbClr val="000000"/>
              </a:buClr>
              <a:buSzPct val="45000"/>
              <a:buFont typeface="Wingdings" charset="2"/>
              <a:buChar char=""/>
            </a:pP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create a matrix to store the direct follow relation of </a:t>
            </a:r>
            <a:endParaRPr b="0" lang="en-US" sz="1500" spc="-1" strike="noStrike">
              <a:latin typeface="Arial"/>
            </a:endParaRPr>
          </a:p>
          <a:p>
            <a:pPr lvl="1" marL="432000" indent="-215640">
              <a:lnSpc>
                <a:spcPct val="100000"/>
              </a:lnSpc>
              <a:spcBef>
                <a:spcPts val="431"/>
              </a:spcBef>
              <a:spcAft>
                <a:spcPts val="575"/>
              </a:spcAft>
              <a:buClr>
                <a:srgbClr val="000000"/>
              </a:buClr>
              <a:buSzPct val="45000"/>
              <a:buFont typeface="Wingdings" charset="2"/>
              <a:buChar char=""/>
            </a:pPr>
            <a:r>
              <a:rPr b="1" lang="en-US" sz="1500" spc="-1" strike="noStrike">
                <a:solidFill>
                  <a:srgbClr val="000000"/>
                </a:solidFill>
                <a:latin typeface="Times New Roman"/>
                <a:ea typeface="DejaVu Sans"/>
              </a:rPr>
              <a:t>existing Dfg, Pos Dfg, and Neg Dfg</a:t>
            </a:r>
            <a:endParaRPr b="0" lang="en-US" sz="1500" spc="-1" strike="noStrike">
              <a:latin typeface="Arial"/>
            </a:endParaRPr>
          </a:p>
          <a:p>
            <a:pPr marL="216000" indent="-215640">
              <a:lnSpc>
                <a:spcPct val="100000"/>
              </a:lnSpc>
              <a:spcBef>
                <a:spcPts val="431"/>
              </a:spcBef>
              <a:spcAft>
                <a:spcPts val="575"/>
              </a:spcAft>
              <a:buClr>
                <a:srgbClr val="000000"/>
              </a:buClr>
              <a:buSzPct val="45000"/>
              <a:buFont typeface="Wingdings" charset="2"/>
              <a:buChar char=""/>
            </a:pPr>
            <a:r>
              <a:rPr b="1" lang="en-US" sz="1500" spc="-1" strike="noStrike">
                <a:solidFill>
                  <a:srgbClr val="000000"/>
                </a:solidFill>
                <a:latin typeface="Times New Roman"/>
                <a:ea typeface="DejaVu Sans"/>
              </a:rPr>
              <a:t>– </a:t>
            </a:r>
            <a:r>
              <a:rPr b="1" lang="en-US" sz="1500" spc="-1" strike="noStrike">
                <a:solidFill>
                  <a:srgbClr val="000000"/>
                </a:solidFill>
                <a:latin typeface="Times New Roman"/>
                <a:ea typeface="DejaVu Sans"/>
              </a:rPr>
              <a:t>consider the distribution from existing, pos, and neg dfg </a:t>
            </a:r>
            <a:endParaRPr b="0" lang="en-US" sz="1500" spc="-1" strike="noStrike">
              <a:latin typeface="Arial"/>
            </a:endParaRPr>
          </a:p>
          <a:p>
            <a:pPr lvl="1" marL="432000" indent="-215640">
              <a:lnSpc>
                <a:spcPct val="100000"/>
              </a:lnSpc>
              <a:spcBef>
                <a:spcPts val="431"/>
              </a:spcBef>
              <a:spcAft>
                <a:spcPts val="575"/>
              </a:spcAft>
              <a:buClr>
                <a:srgbClr val="000000"/>
              </a:buClr>
              <a:buSzPct val="45000"/>
              <a:buFont typeface="Wingdings" charset="2"/>
              <a:buChar char=""/>
            </a:pPr>
            <a:r>
              <a:rPr b="1" lang="en-US" sz="1500" spc="-1" strike="noStrike">
                <a:solidFill>
                  <a:srgbClr val="000000"/>
                </a:solidFill>
                <a:latin typeface="Times New Roman"/>
                <a:ea typeface="DejaVu Sans"/>
              </a:rPr>
              <a:t>of each direct follow relation</a:t>
            </a:r>
            <a:endParaRPr b="0" lang="en-US" sz="1500" spc="-1" strike="noStrike">
              <a:latin typeface="Arial"/>
            </a:endParaRPr>
          </a:p>
          <a:p>
            <a:pPr>
              <a:lnSpc>
                <a:spcPct val="100000"/>
              </a:lnSpc>
              <a:spcBef>
                <a:spcPts val="431"/>
              </a:spcBef>
              <a:spcAft>
                <a:spcPts val="575"/>
              </a:spcAft>
            </a:pPr>
            <a:endParaRPr b="0" lang="en-US" sz="1500" spc="-1" strike="noStrike">
              <a:latin typeface="Arial"/>
            </a:endParaRPr>
          </a:p>
          <a:p>
            <a:pPr>
              <a:lnSpc>
                <a:spcPct val="100000"/>
              </a:lnSpc>
            </a:pPr>
            <a:endParaRPr b="0" lang="en-US" sz="15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457200" y="273600"/>
            <a:ext cx="8228880" cy="1144440"/>
          </a:xfrm>
          <a:prstGeom prst="rect">
            <a:avLst/>
          </a:prstGeom>
          <a:noFill/>
          <a:ln>
            <a:noFill/>
          </a:ln>
        </p:spPr>
        <p:style>
          <a:lnRef idx="0"/>
          <a:fillRef idx="0"/>
          <a:effectRef idx="0"/>
          <a:fontRef idx="minor"/>
        </p:style>
        <p:txBody>
          <a:bodyPr lIns="0" rIns="0" tIns="0" bIns="0"/>
          <a:p>
            <a:pPr>
              <a:lnSpc>
                <a:spcPct val="100000"/>
              </a:lnSpc>
            </a:pPr>
            <a:r>
              <a:rPr b="1" lang="en-US" sz="3200" spc="-1" strike="noStrike">
                <a:solidFill>
                  <a:srgbClr val="00549f"/>
                </a:solidFill>
                <a:latin typeface="Times New Roman"/>
              </a:rPr>
              <a:t>Repair Dfg</a:t>
            </a:r>
            <a:endParaRPr b="0" lang="en-US" sz="3200" spc="-1" strike="noStrike">
              <a:latin typeface="Arial"/>
            </a:endParaRPr>
          </a:p>
        </p:txBody>
      </p:sp>
      <p:graphicFrame>
        <p:nvGraphicFramePr>
          <p:cNvPr id="245" name="Table 2"/>
          <p:cNvGraphicFramePr/>
          <p:nvPr/>
        </p:nvGraphicFramePr>
        <p:xfrm>
          <a:off x="6417000" y="1072080"/>
          <a:ext cx="2700000" cy="2323080"/>
        </p:xfrm>
        <a:graphic>
          <a:graphicData uri="http://schemas.openxmlformats.org/drawingml/2006/table">
            <a:tbl>
              <a:tblPr/>
              <a:tblGrid>
                <a:gridCol w="356760"/>
                <a:gridCol w="771120"/>
                <a:gridCol w="771120"/>
                <a:gridCol w="801360"/>
              </a:tblGrid>
              <a:tr h="378360">
                <a:tc>
                  <a:txBody>
                    <a:bodyPr lIns="90000" rIns="90000"/>
                    <a:p>
                      <a:pPr>
                        <a:lnSpc>
                          <a:spcPct val="100000"/>
                        </a:lnSpc>
                      </a:pPr>
                      <a:r>
                        <a:rPr b="0" lang="en-US" sz="1200" spc="-1" strike="noStrike">
                          <a:latin typeface="Arial"/>
                        </a:rPr>
                        <a:t>ID</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b3b3b3"/>
                    </a:solidFill>
                  </a:tcPr>
                </a:tc>
                <a:tc>
                  <a:txBody>
                    <a:bodyPr lIns="90000" rIns="90000"/>
                    <a:p>
                      <a:pPr>
                        <a:lnSpc>
                          <a:spcPct val="100000"/>
                        </a:lnSpc>
                      </a:pPr>
                      <a:r>
                        <a:rPr b="0" lang="en-US" sz="1200" spc="-1" strike="noStrike">
                          <a:latin typeface="Arial"/>
                        </a:rPr>
                        <a:t>Existing Dfg</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b3b3b3"/>
                    </a:solidFill>
                  </a:tcPr>
                </a:tc>
                <a:tc>
                  <a:txBody>
                    <a:bodyPr lIns="90000" rIns="90000"/>
                    <a:p>
                      <a:pPr>
                        <a:lnSpc>
                          <a:spcPct val="100000"/>
                        </a:lnSpc>
                      </a:pPr>
                      <a:r>
                        <a:rPr b="0" lang="en-US" sz="1200" spc="-1" strike="noStrike">
                          <a:latin typeface="Arial"/>
                        </a:rPr>
                        <a:t>Pos Dfg</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b3b3b3"/>
                    </a:solidFill>
                  </a:tcPr>
                </a:tc>
                <a:tc>
                  <a:txBody>
                    <a:bodyPr lIns="90000" rIns="90000"/>
                    <a:p>
                      <a:pPr>
                        <a:lnSpc>
                          <a:spcPct val="100000"/>
                        </a:lnSpc>
                      </a:pPr>
                      <a:r>
                        <a:rPr b="0" lang="en-US" sz="1200" spc="-1" strike="noStrike">
                          <a:latin typeface="Arial"/>
                        </a:rPr>
                        <a:t>Neg Dfg</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b3b3b3"/>
                    </a:solidFill>
                  </a:tcPr>
                </a:tc>
              </a:tr>
              <a:tr h="235080">
                <a:tc>
                  <a:txBody>
                    <a:bodyPr lIns="90000" rIns="90000"/>
                    <a:p>
                      <a:pPr>
                        <a:lnSpc>
                          <a:spcPct val="100000"/>
                        </a:lnSpc>
                      </a:pPr>
                      <a:r>
                        <a:rPr b="0" lang="en-US" sz="1200" spc="-1" strike="sng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200" spc="-1" strike="sng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200" spc="-1" strike="sng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200" spc="-1" strike="sng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35080">
                <a:tc>
                  <a:txBody>
                    <a:bodyPr lIns="90000" rIns="90000"/>
                    <a:p>
                      <a:pPr>
                        <a:lnSpc>
                          <a:spcPct val="100000"/>
                        </a:lnSpc>
                      </a:pPr>
                      <a:r>
                        <a:rPr b="0" lang="en-US" sz="1200" spc="-1" strike="noStrike">
                          <a:latin typeface="Arial"/>
                        </a:rPr>
                        <a:t>1</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200" spc="-1" strike="no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200" spc="-1" strike="no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US" sz="1200" spc="-1" strike="noStrike">
                          <a:latin typeface="Arial"/>
                        </a:rPr>
                        <a:t>1</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235080">
                <a:tc>
                  <a:txBody>
                    <a:bodyPr lIns="90000" rIns="90000"/>
                    <a:p>
                      <a:pPr>
                        <a:lnSpc>
                          <a:spcPct val="100000"/>
                        </a:lnSpc>
                      </a:pPr>
                      <a:r>
                        <a:rPr b="0" lang="en-US" sz="1200" spc="-1" strike="noStrike">
                          <a:latin typeface="Arial"/>
                        </a:rPr>
                        <a:t>2</a:t>
                      </a:r>
                      <a:endParaRPr b="0" lang="en-US" sz="12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f8aa97"/>
                    </a:solidFill>
                  </a:tcPr>
                </a:tc>
                <a:tc>
                  <a:txBody>
                    <a:bodyPr lIns="90000" rIns="90000"/>
                    <a:p>
                      <a:pPr>
                        <a:lnSpc>
                          <a:spcPct val="100000"/>
                        </a:lnSpc>
                      </a:pPr>
                      <a:r>
                        <a:rPr b="0" lang="en-US" sz="1200" spc="-1" strike="noStrike">
                          <a:latin typeface="Arial"/>
                        </a:rPr>
                        <a:t>0</a:t>
                      </a:r>
                      <a:endParaRPr b="0" lang="en-US" sz="12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f8aa97"/>
                    </a:solidFill>
                  </a:tcPr>
                </a:tc>
                <a:tc>
                  <a:txBody>
                    <a:bodyPr lIns="90000" rIns="90000"/>
                    <a:p>
                      <a:pPr>
                        <a:lnSpc>
                          <a:spcPct val="100000"/>
                        </a:lnSpc>
                      </a:pPr>
                      <a:r>
                        <a:rPr b="0" lang="en-US" sz="1200" spc="-1" strike="noStrike">
                          <a:latin typeface="Arial"/>
                        </a:rPr>
                        <a:t>1</a:t>
                      </a:r>
                      <a:endParaRPr b="0" lang="en-US" sz="12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f8aa97"/>
                    </a:solidFill>
                  </a:tcPr>
                </a:tc>
                <a:tc>
                  <a:txBody>
                    <a:bodyPr lIns="90000" rIns="90000"/>
                    <a:p>
                      <a:pPr>
                        <a:lnSpc>
                          <a:spcPct val="100000"/>
                        </a:lnSpc>
                      </a:pPr>
                      <a:r>
                        <a:rPr b="0" lang="en-US" sz="1200" spc="-1" strike="noStrike">
                          <a:latin typeface="Arial"/>
                        </a:rPr>
                        <a:t>0 </a:t>
                      </a:r>
                      <a:endParaRPr b="0" lang="en-US" sz="12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f8aa97"/>
                    </a:solidFill>
                  </a:tcPr>
                </a:tc>
              </a:tr>
              <a:tr h="235080">
                <a:tc>
                  <a:txBody>
                    <a:bodyPr lIns="90000" rIns="90000"/>
                    <a:p>
                      <a:pPr>
                        <a:lnSpc>
                          <a:spcPct val="100000"/>
                        </a:lnSpc>
                      </a:pPr>
                      <a:r>
                        <a:rPr b="0" lang="en-US" sz="1200" spc="-1" strike="noStrike">
                          <a:latin typeface="Arial"/>
                        </a:rPr>
                        <a:t>3</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8aa97"/>
                    </a:solidFill>
                  </a:tcPr>
                </a:tc>
                <a:tc>
                  <a:txBody>
                    <a:bodyPr lIns="90000" rIns="90000"/>
                    <a:p>
                      <a:pPr>
                        <a:lnSpc>
                          <a:spcPct val="100000"/>
                        </a:lnSpc>
                      </a:pPr>
                      <a:r>
                        <a:rPr b="0" lang="en-US" sz="1200" spc="-1" strike="noStrike">
                          <a:latin typeface="Arial"/>
                        </a:rPr>
                        <a:t>1 </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8aa97"/>
                    </a:solidFill>
                  </a:tcPr>
                </a:tc>
                <a:tc>
                  <a:txBody>
                    <a:bodyPr lIns="90000" rIns="90000"/>
                    <a:p>
                      <a:pPr>
                        <a:lnSpc>
                          <a:spcPct val="100000"/>
                        </a:lnSpc>
                      </a:pPr>
                      <a:r>
                        <a:rPr b="0" lang="en-US" sz="1200" spc="-1" strike="no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8aa97"/>
                    </a:solidFill>
                  </a:tcPr>
                </a:tc>
                <a:tc>
                  <a:txBody>
                    <a:bodyPr lIns="90000" rIns="90000"/>
                    <a:p>
                      <a:pPr>
                        <a:lnSpc>
                          <a:spcPct val="100000"/>
                        </a:lnSpc>
                      </a:pPr>
                      <a:r>
                        <a:rPr b="0" lang="en-US" sz="1200" spc="-1" strike="no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8aa97"/>
                    </a:solidFill>
                  </a:tcPr>
                </a:tc>
              </a:tr>
              <a:tr h="235080">
                <a:tc>
                  <a:txBody>
                    <a:bodyPr lIns="90000" rIns="90000"/>
                    <a:p>
                      <a:pPr>
                        <a:lnSpc>
                          <a:spcPct val="100000"/>
                        </a:lnSpc>
                      </a:pPr>
                      <a:r>
                        <a:rPr b="0" lang="en-US" sz="1200" spc="-1" strike="noStrike">
                          <a:latin typeface="Arial"/>
                        </a:rPr>
                        <a:t>4</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f8aa97"/>
                    </a:solidFill>
                  </a:tcPr>
                </a:tc>
                <a:tc>
                  <a:txBody>
                    <a:bodyPr lIns="90000" rIns="90000"/>
                    <a:p>
                      <a:pPr>
                        <a:lnSpc>
                          <a:spcPct val="100000"/>
                        </a:lnSpc>
                      </a:pPr>
                      <a:r>
                        <a:rPr b="0" lang="en-US" sz="1200" spc="-1" strike="noStrike">
                          <a:latin typeface="Arial"/>
                        </a:rPr>
                        <a:t>1</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f8aa97"/>
                    </a:solidFill>
                  </a:tcPr>
                </a:tc>
                <a:tc>
                  <a:txBody>
                    <a:bodyPr lIns="90000" rIns="90000"/>
                    <a:p>
                      <a:pPr>
                        <a:lnSpc>
                          <a:spcPct val="100000"/>
                        </a:lnSpc>
                      </a:pPr>
                      <a:r>
                        <a:rPr b="0" lang="en-US" sz="1200" spc="-1" strike="noStrike">
                          <a:latin typeface="Arial"/>
                        </a:rPr>
                        <a:t>1</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f8aa97"/>
                    </a:solidFill>
                  </a:tcPr>
                </a:tc>
                <a:tc>
                  <a:txBody>
                    <a:bodyPr lIns="90000" rIns="90000"/>
                    <a:p>
                      <a:pPr>
                        <a:lnSpc>
                          <a:spcPct val="100000"/>
                        </a:lnSpc>
                      </a:pPr>
                      <a:r>
                        <a:rPr b="0" lang="en-US" sz="1200" spc="-1" strike="no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solidFill>
                      <a:srgbClr val="f8aa97"/>
                    </a:solidFill>
                  </a:tcPr>
                </a:tc>
              </a:tr>
              <a:tr h="235080">
                <a:tc>
                  <a:txBody>
                    <a:bodyPr lIns="90000" rIns="90000"/>
                    <a:p>
                      <a:pPr>
                        <a:lnSpc>
                          <a:spcPct val="100000"/>
                        </a:lnSpc>
                      </a:pPr>
                      <a:r>
                        <a:rPr b="0" lang="en-US" sz="1200" spc="-1" strike="noStrike">
                          <a:latin typeface="Arial"/>
                        </a:rPr>
                        <a:t>5</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c>
                  <a:txBody>
                    <a:bodyPr lIns="90000" rIns="90000"/>
                    <a:p>
                      <a:pPr>
                        <a:lnSpc>
                          <a:spcPct val="100000"/>
                        </a:lnSpc>
                      </a:pPr>
                      <a:r>
                        <a:rPr b="0" lang="en-US" sz="1200" spc="-1" strike="noStrike">
                          <a:latin typeface="Arial"/>
                        </a:rPr>
                        <a:t>1 /50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c>
                  <a:txBody>
                    <a:bodyPr lIns="90000" rIns="90000"/>
                    <a:p>
                      <a:pPr>
                        <a:lnSpc>
                          <a:spcPct val="100000"/>
                        </a:lnSpc>
                      </a:pPr>
                      <a:r>
                        <a:rPr b="0" lang="en-US" sz="1200" spc="-1" strike="no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c>
                  <a:txBody>
                    <a:bodyPr lIns="90000" rIns="90000"/>
                    <a:p>
                      <a:pPr>
                        <a:lnSpc>
                          <a:spcPct val="100000"/>
                        </a:lnSpc>
                      </a:pPr>
                      <a:r>
                        <a:rPr b="0" lang="en-US" sz="1200" spc="-1" strike="noStrike">
                          <a:latin typeface="Arial"/>
                        </a:rPr>
                        <a:t>1 /50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r>
              <a:tr h="235080">
                <a:tc>
                  <a:txBody>
                    <a:bodyPr lIns="90000" rIns="90000"/>
                    <a:p>
                      <a:pPr>
                        <a:lnSpc>
                          <a:spcPct val="100000"/>
                        </a:lnSpc>
                      </a:pPr>
                      <a:r>
                        <a:rPr b="0" lang="en-US" sz="1200" spc="-1" strike="noStrike">
                          <a:latin typeface="Arial"/>
                        </a:rPr>
                        <a:t>6</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c>
                  <a:txBody>
                    <a:bodyPr lIns="90000" rIns="90000"/>
                    <a:p>
                      <a:pPr>
                        <a:lnSpc>
                          <a:spcPct val="100000"/>
                        </a:lnSpc>
                      </a:pPr>
                      <a:r>
                        <a:rPr b="0" lang="en-US" sz="1200" spc="-1" strike="noStrike">
                          <a:latin typeface="Arial"/>
                        </a:rPr>
                        <a:t>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c>
                  <a:txBody>
                    <a:bodyPr lIns="90000" rIns="90000"/>
                    <a:p>
                      <a:pPr>
                        <a:lnSpc>
                          <a:spcPct val="100000"/>
                        </a:lnSpc>
                      </a:pPr>
                      <a:r>
                        <a:rPr b="0" lang="en-US" sz="1200" spc="-1" strike="noStrike">
                          <a:latin typeface="Arial"/>
                        </a:rPr>
                        <a:t>1 /100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c>
                  <a:txBody>
                    <a:bodyPr lIns="90000" rIns="90000"/>
                    <a:p>
                      <a:pPr>
                        <a:lnSpc>
                          <a:spcPct val="100000"/>
                        </a:lnSpc>
                      </a:pPr>
                      <a:r>
                        <a:rPr b="0" lang="en-US" sz="1200" spc="-1" strike="noStrike">
                          <a:latin typeface="Arial"/>
                        </a:rPr>
                        <a:t>1 /50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r>
              <a:tr h="235080">
                <a:tc>
                  <a:txBody>
                    <a:bodyPr lIns="90000" rIns="90000"/>
                    <a:p>
                      <a:pPr>
                        <a:lnSpc>
                          <a:spcPct val="100000"/>
                        </a:lnSpc>
                      </a:pPr>
                      <a:r>
                        <a:rPr b="0" lang="en-US" sz="1200" spc="-1" strike="noStrike">
                          <a:latin typeface="Arial"/>
                        </a:rPr>
                        <a:t>7</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c>
                  <a:txBody>
                    <a:bodyPr lIns="90000" rIns="90000"/>
                    <a:p>
                      <a:pPr>
                        <a:lnSpc>
                          <a:spcPct val="100000"/>
                        </a:lnSpc>
                      </a:pPr>
                      <a:r>
                        <a:rPr b="0" lang="en-US" sz="1200" spc="-1" strike="noStrike">
                          <a:latin typeface="Arial"/>
                        </a:rPr>
                        <a:t>1 /50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c>
                  <a:txBody>
                    <a:bodyPr lIns="90000" rIns="90000"/>
                    <a:p>
                      <a:pPr>
                        <a:lnSpc>
                          <a:spcPct val="100000"/>
                        </a:lnSpc>
                      </a:pPr>
                      <a:r>
                        <a:rPr b="0" lang="en-US" sz="1200" spc="-1" strike="noStrike">
                          <a:latin typeface="Arial"/>
                        </a:rPr>
                        <a:t>1 /50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c>
                  <a:txBody>
                    <a:bodyPr lIns="90000" rIns="90000"/>
                    <a:p>
                      <a:pPr>
                        <a:lnSpc>
                          <a:spcPct val="100000"/>
                        </a:lnSpc>
                      </a:pPr>
                      <a:r>
                        <a:rPr b="0" lang="en-US" sz="1200" spc="-1" strike="noStrike">
                          <a:latin typeface="Arial"/>
                        </a:rPr>
                        <a:t>1 /50</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04e4d"/>
                    </a:solidFill>
                  </a:tcPr>
                </a:tc>
              </a:tr>
            </a:tbl>
          </a:graphicData>
        </a:graphic>
      </p:graphicFrame>
      <p:sp>
        <p:nvSpPr>
          <p:cNvPr id="246" name="CustomShape 3"/>
          <p:cNvSpPr/>
          <p:nvPr/>
        </p:nvSpPr>
        <p:spPr>
          <a:xfrm>
            <a:off x="6492240" y="4206240"/>
            <a:ext cx="180360" cy="304920"/>
          </a:xfrm>
          <a:prstGeom prst="rect">
            <a:avLst/>
          </a:prstGeom>
          <a:noFill/>
          <a:ln>
            <a:noFill/>
          </a:ln>
        </p:spPr>
        <p:style>
          <a:lnRef idx="0"/>
          <a:fillRef idx="0"/>
          <a:effectRef idx="0"/>
          <a:fontRef idx="minor"/>
        </p:style>
      </p:sp>
      <p:sp>
        <p:nvSpPr>
          <p:cNvPr id="247" name="CustomShape 4"/>
          <p:cNvSpPr/>
          <p:nvPr/>
        </p:nvSpPr>
        <p:spPr>
          <a:xfrm>
            <a:off x="8961120" y="1737360"/>
            <a:ext cx="180360" cy="304920"/>
          </a:xfrm>
          <a:prstGeom prst="rect">
            <a:avLst/>
          </a:prstGeom>
          <a:noFill/>
          <a:ln>
            <a:noFill/>
          </a:ln>
        </p:spPr>
        <p:style>
          <a:lnRef idx="0"/>
          <a:fillRef idx="0"/>
          <a:effectRef idx="0"/>
          <a:fontRef idx="minor"/>
        </p:style>
      </p:sp>
      <p:sp>
        <p:nvSpPr>
          <p:cNvPr id="248" name="CustomShape 5"/>
          <p:cNvSpPr/>
          <p:nvPr/>
        </p:nvSpPr>
        <p:spPr>
          <a:xfrm>
            <a:off x="182880" y="954720"/>
            <a:ext cx="6839280" cy="5171400"/>
          </a:xfrm>
          <a:prstGeom prst="rect">
            <a:avLst/>
          </a:prstGeom>
          <a:noFill/>
          <a:ln>
            <a:noFill/>
          </a:ln>
        </p:spPr>
        <p:style>
          <a:lnRef idx="0"/>
          <a:fillRef idx="0"/>
          <a:effectRef idx="0"/>
          <a:fontRef idx="minor"/>
        </p:style>
        <p:txBody>
          <a:bodyPr lIns="0" rIns="0" tIns="0" bIns="0"/>
          <a:p>
            <a:pPr marL="216000" indent="-215640">
              <a:lnSpc>
                <a:spcPct val="100000"/>
              </a:lnSpc>
              <a:spcBef>
                <a:spcPts val="289"/>
              </a:spcBef>
              <a:spcAft>
                <a:spcPts val="289"/>
              </a:spcAft>
              <a:buClr>
                <a:srgbClr val="000000"/>
              </a:buClr>
              <a:buSzPct val="45000"/>
              <a:buFont typeface="Wingdings" charset="2"/>
              <a:buChar char=""/>
            </a:pPr>
            <a:r>
              <a:rPr b="1" lang="en-US" sz="2000" spc="-1" strike="noStrike">
                <a:latin typeface="Arial"/>
              </a:rPr>
              <a:t>Case 0&amp;1::</a:t>
            </a:r>
            <a:r>
              <a:rPr b="1" lang="en-US" sz="1600" spc="-1" strike="noStrike">
                <a:latin typeface="Arial"/>
              </a:rPr>
              <a:t> </a:t>
            </a:r>
            <a:endParaRPr b="0" lang="en-US" sz="1600" spc="-1" strike="noStrike">
              <a:latin typeface="Arial"/>
            </a:endParaRPr>
          </a:p>
          <a:p>
            <a:pPr marL="216000" indent="-215640">
              <a:lnSpc>
                <a:spcPct val="100000"/>
              </a:lnSpc>
              <a:spcBef>
                <a:spcPts val="289"/>
              </a:spcBef>
              <a:spcAft>
                <a:spcPts val="289"/>
              </a:spcAft>
              <a:buClr>
                <a:srgbClr val="000000"/>
              </a:buClr>
              <a:buSzPct val="45000"/>
              <a:buFont typeface="Wingdings" charset="2"/>
              <a:buChar char=""/>
            </a:pPr>
            <a:r>
              <a:rPr b="0" lang="en-US" sz="1500" spc="-1" strike="noStrike">
                <a:latin typeface="Arial"/>
              </a:rPr>
              <a:t>no need to consider</a:t>
            </a:r>
            <a:endParaRPr b="0" lang="en-US" sz="1500" spc="-1" strike="noStrike">
              <a:latin typeface="Arial"/>
            </a:endParaRPr>
          </a:p>
          <a:p>
            <a:pPr marL="216000" indent="-215640">
              <a:lnSpc>
                <a:spcPct val="100000"/>
              </a:lnSpc>
              <a:spcBef>
                <a:spcPts val="289"/>
              </a:spcBef>
              <a:spcAft>
                <a:spcPts val="289"/>
              </a:spcAft>
              <a:buClr>
                <a:srgbClr val="000000"/>
              </a:buClr>
              <a:buSzPct val="45000"/>
              <a:buFont typeface="Wingdings" charset="2"/>
              <a:buChar char=""/>
            </a:pPr>
            <a:r>
              <a:rPr b="1" lang="en-US" sz="2000" spc="-1" strike="noStrike">
                <a:latin typeface="Arial"/>
              </a:rPr>
              <a:t>Case 2,3,4::</a:t>
            </a:r>
            <a:r>
              <a:rPr b="0" lang="en-US" sz="2000" spc="-1" strike="noStrike">
                <a:latin typeface="Arial"/>
              </a:rPr>
              <a:t> </a:t>
            </a:r>
            <a:endParaRPr b="0" lang="en-US" sz="2000" spc="-1" strike="noStrike">
              <a:latin typeface="Arial"/>
            </a:endParaRPr>
          </a:p>
          <a:p>
            <a:pPr marL="216000" indent="-215640">
              <a:lnSpc>
                <a:spcPct val="100000"/>
              </a:lnSpc>
              <a:spcBef>
                <a:spcPts val="289"/>
              </a:spcBef>
              <a:spcAft>
                <a:spcPts val="289"/>
              </a:spcAft>
              <a:buClr>
                <a:srgbClr val="000000"/>
              </a:buClr>
              <a:buSzPct val="45000"/>
              <a:buFont typeface="Wingdings" charset="2"/>
              <a:buChar char=""/>
            </a:pPr>
            <a:r>
              <a:rPr b="0" lang="en-US" sz="1600" spc="-1" strike="noStrike">
                <a:latin typeface="Arial"/>
              </a:rPr>
              <a:t>add them into the repaired dfg</a:t>
            </a:r>
            <a:endParaRPr b="0" lang="en-US" sz="1600" spc="-1" strike="noStrike">
              <a:latin typeface="Arial"/>
            </a:endParaRPr>
          </a:p>
          <a:p>
            <a:pPr marL="216000" indent="-215640">
              <a:lnSpc>
                <a:spcPct val="100000"/>
              </a:lnSpc>
              <a:spcBef>
                <a:spcPts val="289"/>
              </a:spcBef>
              <a:spcAft>
                <a:spcPts val="289"/>
              </a:spcAft>
              <a:buClr>
                <a:srgbClr val="000000"/>
              </a:buClr>
              <a:buSzPct val="45000"/>
              <a:buFont typeface="Wingdings" charset="2"/>
              <a:buChar char=""/>
            </a:pPr>
            <a:r>
              <a:rPr b="1" lang="en-US" sz="2000" spc="-1" strike="noStrike">
                <a:latin typeface="Arial"/>
              </a:rPr>
              <a:t>Case 5,6,7::</a:t>
            </a:r>
            <a:endParaRPr b="0" lang="en-US" sz="2000" spc="-1" strike="noStrike">
              <a:latin typeface="Arial"/>
            </a:endParaRPr>
          </a:p>
          <a:p>
            <a:pPr marL="216000" indent="-215640">
              <a:lnSpc>
                <a:spcPct val="100000"/>
              </a:lnSpc>
              <a:spcBef>
                <a:spcPts val="289"/>
              </a:spcBef>
              <a:spcAft>
                <a:spcPts val="289"/>
              </a:spcAft>
              <a:buClr>
                <a:srgbClr val="000000"/>
              </a:buClr>
              <a:buSzPct val="45000"/>
              <a:buFont typeface="Wingdings" charset="2"/>
              <a:buChar char=""/>
            </a:pPr>
            <a:r>
              <a:rPr b="0" lang="en-US" sz="1600" spc="-1" strike="noStrike">
                <a:latin typeface="Arial"/>
              </a:rPr>
              <a:t>consider the distribution of pos, neg and existing dfg</a:t>
            </a:r>
            <a:endParaRPr b="0" lang="en-US" sz="1600" spc="-1" strike="noStrike">
              <a:latin typeface="Arial"/>
            </a:endParaRPr>
          </a:p>
          <a:p>
            <a:pPr lvl="1" marL="432000" indent="-215640">
              <a:lnSpc>
                <a:spcPct val="100000"/>
              </a:lnSpc>
              <a:spcBef>
                <a:spcPts val="289"/>
              </a:spcBef>
              <a:spcAft>
                <a:spcPts val="289"/>
              </a:spcAft>
              <a:buClr>
                <a:srgbClr val="000000"/>
              </a:buClr>
              <a:buSzPct val="45000"/>
              <a:buFont typeface="Wingdings" charset="2"/>
              <a:buChar char=""/>
            </a:pPr>
            <a:r>
              <a:rPr b="0" lang="en-US" sz="1600" spc="-1" strike="noStrike">
                <a:latin typeface="Arial"/>
              </a:rPr>
              <a:t>#(pos + existing) &gt; #neg :: keep df</a:t>
            </a:r>
            <a:endParaRPr b="0" lang="en-US" sz="1600" spc="-1" strike="noStrike">
              <a:latin typeface="Arial"/>
            </a:endParaRPr>
          </a:p>
          <a:p>
            <a:pPr lvl="1" marL="432000" indent="-215640">
              <a:lnSpc>
                <a:spcPct val="100000"/>
              </a:lnSpc>
              <a:spcBef>
                <a:spcPts val="289"/>
              </a:spcBef>
              <a:spcAft>
                <a:spcPts val="289"/>
              </a:spcAft>
              <a:buClr>
                <a:srgbClr val="000000"/>
              </a:buClr>
              <a:buSzPct val="45000"/>
              <a:buFont typeface="Wingdings" charset="2"/>
              <a:buChar char=""/>
            </a:pPr>
            <a:r>
              <a:rPr b="0" lang="en-US" sz="1600" spc="-1" strike="noStrike">
                <a:latin typeface="Arial"/>
              </a:rPr>
              <a:t>#(pos + existing) &lt; #neg :: remove df</a:t>
            </a:r>
            <a:endParaRPr b="0" lang="en-US" sz="1600" spc="-1" strike="noStrike">
              <a:latin typeface="Arial"/>
            </a:endParaRPr>
          </a:p>
          <a:p>
            <a:pPr>
              <a:lnSpc>
                <a:spcPct val="100000"/>
              </a:lnSpc>
              <a:spcBef>
                <a:spcPts val="289"/>
              </a:spcBef>
              <a:spcAft>
                <a:spcPts val="289"/>
              </a:spcAft>
            </a:pPr>
            <a:endParaRPr b="0" lang="en-US" sz="1600" spc="-1" strike="noStrike">
              <a:latin typeface="Arial"/>
            </a:endParaRPr>
          </a:p>
          <a:p>
            <a:pPr marL="216000" indent="-215640">
              <a:lnSpc>
                <a:spcPct val="100000"/>
              </a:lnSpc>
              <a:spcBef>
                <a:spcPts val="289"/>
              </a:spcBef>
              <a:spcAft>
                <a:spcPts val="289"/>
              </a:spcAft>
              <a:buClr>
                <a:srgbClr val="000000"/>
              </a:buClr>
              <a:buSzPct val="45000"/>
              <a:buFont typeface="Wingdings" charset="2"/>
              <a:buChar char=""/>
            </a:pPr>
            <a:r>
              <a:rPr b="0" lang="en-US" sz="1600" spc="-1" strike="noStrike">
                <a:latin typeface="Arial"/>
              </a:rPr>
              <a:t>Assign different weights to existing, pos and neg dfg to address different perspectives</a:t>
            </a:r>
            <a:endParaRPr b="0" lang="en-US" sz="1600" spc="-1" strike="noStrike">
              <a:latin typeface="Arial"/>
            </a:endParaRPr>
          </a:p>
          <a:p>
            <a:pPr lvl="1" marL="432000" indent="-215640">
              <a:lnSpc>
                <a:spcPct val="100000"/>
              </a:lnSpc>
              <a:spcBef>
                <a:spcPts val="289"/>
              </a:spcBef>
              <a:spcAft>
                <a:spcPts val="289"/>
              </a:spcAft>
              <a:buClr>
                <a:srgbClr val="000000"/>
              </a:buClr>
              <a:buSzPct val="45000"/>
              <a:buFont typeface="Wingdings" charset="2"/>
              <a:buChar char=""/>
            </a:pPr>
            <a:r>
              <a:rPr b="0" lang="en-US" sz="1200" spc="-1" strike="noStrike">
                <a:latin typeface="Arial"/>
              </a:rPr>
              <a:t>Eg 1. keep original model  </a:t>
            </a:r>
            <a:endParaRPr b="0" lang="en-US" sz="1200" spc="-1" strike="noStrike">
              <a:latin typeface="Arial"/>
            </a:endParaRPr>
          </a:p>
          <a:p>
            <a:pPr lvl="2" marL="648000" indent="-215640">
              <a:lnSpc>
                <a:spcPct val="100000"/>
              </a:lnSpc>
              <a:spcBef>
                <a:spcPts val="289"/>
              </a:spcBef>
              <a:spcAft>
                <a:spcPts val="289"/>
              </a:spcAft>
              <a:buClr>
                <a:srgbClr val="000000"/>
              </a:buClr>
              <a:buSzPct val="45000"/>
              <a:buFont typeface="Wingdings" charset="2"/>
              <a:buChar char=""/>
            </a:pPr>
            <a:r>
              <a:rPr b="0" lang="en-US" sz="1200" spc="-1" strike="noStrike">
                <a:latin typeface="Arial"/>
              </a:rPr>
              <a:t>Weight(existing)=1.0, Weight(Pos)=0.0,Weight(Neg)=0.0</a:t>
            </a:r>
            <a:endParaRPr b="0" lang="en-US" sz="1200" spc="-1" strike="noStrike">
              <a:latin typeface="Arial"/>
            </a:endParaRPr>
          </a:p>
          <a:p>
            <a:pPr lvl="1" marL="432000" indent="-215640">
              <a:lnSpc>
                <a:spcPct val="100000"/>
              </a:lnSpc>
              <a:spcBef>
                <a:spcPts val="289"/>
              </a:spcBef>
              <a:spcAft>
                <a:spcPts val="289"/>
              </a:spcAft>
              <a:buClr>
                <a:srgbClr val="000000"/>
              </a:buClr>
              <a:buSzPct val="45000"/>
              <a:buFont typeface="Wingdings" charset="2"/>
              <a:buChar char=""/>
            </a:pPr>
            <a:r>
              <a:rPr b="0" lang="en-US" sz="1200" spc="-1" strike="noStrike">
                <a:latin typeface="Arial"/>
              </a:rPr>
              <a:t>Eg 2. generate rediscovery model</a:t>
            </a:r>
            <a:endParaRPr b="0" lang="en-US" sz="1200" spc="-1" strike="noStrike">
              <a:latin typeface="Arial"/>
            </a:endParaRPr>
          </a:p>
          <a:p>
            <a:pPr lvl="2" marL="648000" indent="-215640">
              <a:lnSpc>
                <a:spcPct val="100000"/>
              </a:lnSpc>
              <a:spcBef>
                <a:spcPts val="289"/>
              </a:spcBef>
              <a:spcAft>
                <a:spcPts val="289"/>
              </a:spcAft>
              <a:buClr>
                <a:srgbClr val="000000"/>
              </a:buClr>
              <a:buSzPct val="45000"/>
              <a:buFont typeface="Wingdings" charset="2"/>
              <a:buChar char=""/>
            </a:pPr>
            <a:r>
              <a:rPr b="0" lang="en-US" sz="1200" spc="-1" strike="noStrike">
                <a:latin typeface="Arial"/>
              </a:rPr>
              <a:t>Weight(existing)=0.0, Weight(Pos)=1.0,Weight(Neg)=0.0</a:t>
            </a:r>
            <a:endParaRPr b="0" lang="en-US" sz="1200" spc="-1" strike="noStrike">
              <a:latin typeface="Arial"/>
            </a:endParaRPr>
          </a:p>
          <a:p>
            <a:pPr lvl="1" marL="432000" indent="-215640">
              <a:lnSpc>
                <a:spcPct val="100000"/>
              </a:lnSpc>
              <a:spcBef>
                <a:spcPts val="289"/>
              </a:spcBef>
              <a:spcAft>
                <a:spcPts val="289"/>
              </a:spcAft>
              <a:buClr>
                <a:srgbClr val="000000"/>
              </a:buClr>
              <a:buSzPct val="45000"/>
              <a:buFont typeface="Wingdings" charset="2"/>
              <a:buChar char=""/>
            </a:pPr>
            <a:r>
              <a:rPr b="0" lang="en-US" sz="1200" spc="-1" strike="noStrike">
                <a:latin typeface="Arial"/>
              </a:rPr>
              <a:t>Eg 3. address negative impact</a:t>
            </a:r>
            <a:endParaRPr b="0" lang="en-US" sz="1200" spc="-1" strike="noStrike">
              <a:latin typeface="Arial"/>
            </a:endParaRPr>
          </a:p>
          <a:p>
            <a:pPr lvl="2" marL="648000" indent="-215640">
              <a:lnSpc>
                <a:spcPct val="100000"/>
              </a:lnSpc>
              <a:spcBef>
                <a:spcPts val="289"/>
              </a:spcBef>
              <a:spcAft>
                <a:spcPts val="289"/>
              </a:spcAft>
              <a:buClr>
                <a:srgbClr val="000000"/>
              </a:buClr>
              <a:buSzPct val="45000"/>
              <a:buFont typeface="Wingdings" charset="2"/>
              <a:buChar char=""/>
            </a:pPr>
            <a:r>
              <a:rPr b="0" lang="en-US" sz="1200" spc="-1" strike="noStrike">
                <a:latin typeface="Arial"/>
              </a:rPr>
              <a:t>Weight(existing)=0.5, Weight(Pos)=0.5,Weight(Neg)=1.0</a:t>
            </a:r>
            <a:endParaRPr b="0" lang="en-US" sz="1200" spc="-1" strike="noStrike">
              <a:latin typeface="Arial"/>
            </a:endParaRPr>
          </a:p>
          <a:p>
            <a:pPr>
              <a:lnSpc>
                <a:spcPct val="100000"/>
              </a:lnSpc>
            </a:pPr>
            <a:endParaRPr b="0" lang="en-US" sz="1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457200" y="273600"/>
            <a:ext cx="8228880" cy="549000"/>
          </a:xfrm>
          <a:prstGeom prst="rect">
            <a:avLst/>
          </a:prstGeom>
          <a:noFill/>
          <a:ln>
            <a:noFill/>
          </a:ln>
        </p:spPr>
        <p:style>
          <a:lnRef idx="0"/>
          <a:fillRef idx="0"/>
          <a:effectRef idx="0"/>
          <a:fontRef idx="minor"/>
        </p:style>
        <p:txBody>
          <a:bodyPr lIns="0" rIns="0" tIns="0" bIns="0" anchor="ctr"/>
          <a:p>
            <a:pPr>
              <a:lnSpc>
                <a:spcPct val="100000"/>
              </a:lnSpc>
            </a:pPr>
            <a:r>
              <a:rPr b="1" lang="en-US" sz="3200" spc="-1" strike="noStrike">
                <a:solidFill>
                  <a:srgbClr val="00549f"/>
                </a:solidFill>
                <a:latin typeface="Times New Roman"/>
                <a:ea typeface="DejaVu Sans"/>
              </a:rPr>
              <a:t>DemoShow --Dfg</a:t>
            </a:r>
            <a:r>
              <a:rPr b="0" lang="en-US" sz="4400" spc="-1" strike="noStrike">
                <a:solidFill>
                  <a:srgbClr val="00549f"/>
                </a:solidFill>
                <a:latin typeface="Arial"/>
                <a:ea typeface="DejaVu Sans"/>
              </a:rPr>
              <a:t> </a:t>
            </a:r>
            <a:r>
              <a:rPr b="1" lang="en-US" sz="3200" spc="-1" strike="noStrike">
                <a:solidFill>
                  <a:srgbClr val="00549f"/>
                </a:solidFill>
                <a:latin typeface="Times New Roman"/>
                <a:ea typeface="DejaVu Sans"/>
              </a:rPr>
              <a:t>Repair</a:t>
            </a:r>
            <a:r>
              <a:rPr b="0" lang="en-US" sz="4400" spc="-1" strike="noStrike">
                <a:solidFill>
                  <a:srgbClr val="00549f"/>
                </a:solidFill>
                <a:latin typeface="Arial"/>
                <a:ea typeface="DejaVu Sans"/>
              </a:rPr>
              <a:t> </a:t>
            </a:r>
            <a:r>
              <a:rPr b="1" lang="en-US" sz="3200" spc="-1" strike="noStrike">
                <a:solidFill>
                  <a:srgbClr val="00549f"/>
                </a:solidFill>
                <a:latin typeface="Times New Roman"/>
                <a:ea typeface="DejaVu Sans"/>
              </a:rPr>
              <a:t>Plugin</a:t>
            </a:r>
            <a:endParaRPr b="0" lang="en-US" sz="3200" spc="-1" strike="noStrike">
              <a:latin typeface="Arial"/>
            </a:endParaRPr>
          </a:p>
        </p:txBody>
      </p:sp>
      <p:sp>
        <p:nvSpPr>
          <p:cNvPr id="250" name="CustomShape 2"/>
          <p:cNvSpPr/>
          <p:nvPr/>
        </p:nvSpPr>
        <p:spPr>
          <a:xfrm>
            <a:off x="366120" y="1005840"/>
            <a:ext cx="8228880" cy="4480200"/>
          </a:xfrm>
          <a:prstGeom prst="rect">
            <a:avLst/>
          </a:prstGeom>
          <a:noFill/>
          <a:ln>
            <a:noFill/>
          </a:ln>
        </p:spPr>
        <p:style>
          <a:lnRef idx="0"/>
          <a:fillRef idx="0"/>
          <a:effectRef idx="0"/>
          <a:fontRef idx="minor"/>
        </p:style>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365760" y="274320"/>
            <a:ext cx="8228880" cy="639720"/>
          </a:xfrm>
          <a:prstGeom prst="rect">
            <a:avLst/>
          </a:prstGeom>
          <a:noFill/>
          <a:ln>
            <a:noFill/>
          </a:ln>
        </p:spPr>
        <p:style>
          <a:lnRef idx="0"/>
          <a:fillRef idx="0"/>
          <a:effectRef idx="0"/>
          <a:fontRef idx="minor"/>
        </p:style>
        <p:txBody>
          <a:bodyPr lIns="0" rIns="0" tIns="0" bIns="0"/>
          <a:p>
            <a:pPr>
              <a:lnSpc>
                <a:spcPct val="100000"/>
              </a:lnSpc>
            </a:pPr>
            <a:r>
              <a:rPr b="1" lang="en-US" sz="3200" spc="-1" strike="noStrike">
                <a:solidFill>
                  <a:srgbClr val="00549f"/>
                </a:solidFill>
                <a:latin typeface="Times New Roman"/>
              </a:rPr>
              <a:t>Dfg Method Evaluation </a:t>
            </a:r>
            <a:endParaRPr b="0" lang="en-US" sz="3200" spc="-1" strike="noStrike">
              <a:latin typeface="Arial"/>
            </a:endParaRPr>
          </a:p>
        </p:txBody>
      </p:sp>
      <p:sp>
        <p:nvSpPr>
          <p:cNvPr id="252" name="CustomShape 2"/>
          <p:cNvSpPr/>
          <p:nvPr/>
        </p:nvSpPr>
        <p:spPr>
          <a:xfrm>
            <a:off x="182880" y="960480"/>
            <a:ext cx="8228880" cy="39769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Point out some situations which have </a:t>
            </a:r>
            <a:endParaRPr b="0" lang="en-US"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365760" y="274320"/>
            <a:ext cx="6396840" cy="45072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00549f"/>
                </a:solidFill>
                <a:latin typeface="Times New Roman"/>
                <a:ea typeface="DejaVu Sans"/>
              </a:rPr>
              <a:t>Baseline Design</a:t>
            </a:r>
            <a:endParaRPr b="0" lang="en-US" sz="3200" spc="-1" strike="noStrike">
              <a:latin typeface="Arial"/>
            </a:endParaRPr>
          </a:p>
        </p:txBody>
      </p:sp>
      <p:sp>
        <p:nvSpPr>
          <p:cNvPr id="254" name="CustomShape 2"/>
          <p:cNvSpPr/>
          <p:nvPr/>
        </p:nvSpPr>
        <p:spPr>
          <a:xfrm>
            <a:off x="457200" y="1005840"/>
            <a:ext cx="8134200" cy="5663520"/>
          </a:xfrm>
          <a:prstGeom prst="rect">
            <a:avLst/>
          </a:prstGeom>
          <a:noFill/>
          <a:ln>
            <a:noFill/>
          </a:ln>
        </p:spPr>
        <p:style>
          <a:lnRef idx="0"/>
          <a:fillRef idx="0"/>
          <a:effectRef idx="0"/>
          <a:fontRef idx="minor"/>
        </p:style>
        <p:txBody>
          <a:bodyPr lIns="90000" rIns="90000" tIns="45000" bIns="45000"/>
          <a:p>
            <a:pPr marL="216000" indent="-212040">
              <a:lnSpc>
                <a:spcPct val="100000"/>
              </a:lnSpc>
              <a:spcBef>
                <a:spcPts val="1191"/>
              </a:spcBef>
              <a:spcAft>
                <a:spcPts val="595"/>
              </a:spcAft>
              <a:buClr>
                <a:srgbClr val="000000"/>
              </a:buClr>
              <a:buSzPct val="45000"/>
              <a:buFont typeface="Wingdings" charset="2"/>
              <a:buChar char=""/>
            </a:pPr>
            <a:r>
              <a:rPr b="1" lang="en-US" sz="1800" spc="-1" strike="noStrike">
                <a:solidFill>
                  <a:srgbClr val="000000"/>
                </a:solidFill>
                <a:latin typeface="Times New Roman"/>
                <a:ea typeface="DejaVu Sans"/>
              </a:rPr>
              <a:t>Model Generation Methods:</a:t>
            </a:r>
            <a:endParaRPr b="0" lang="en-US" sz="1800" spc="-1" strike="noStrike">
              <a:latin typeface="Arial"/>
            </a:endParaRPr>
          </a:p>
          <a:p>
            <a:pPr lvl="2" marL="648000" indent="-21204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Inductive Miner : </a:t>
            </a:r>
            <a:r>
              <a:rPr b="1" lang="en-US" sz="1400" spc="-1" strike="noStrike">
                <a:solidFill>
                  <a:srgbClr val="00549f"/>
                </a:solidFill>
                <a:latin typeface="Times New Roman"/>
                <a:ea typeface="DejaVu Sans"/>
              </a:rPr>
              <a:t>rediscovery</a:t>
            </a:r>
            <a:endParaRPr b="0" lang="en-US" sz="1400" spc="-1" strike="noStrike">
              <a:latin typeface="Arial"/>
            </a:endParaRPr>
          </a:p>
          <a:p>
            <a:pPr lvl="2" marL="648000" indent="-21204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Model Repair by Fahland :</a:t>
            </a:r>
            <a:r>
              <a:rPr b="1" lang="en-US" sz="1400" spc="-1" strike="noStrike">
                <a:solidFill>
                  <a:srgbClr val="00549f"/>
                </a:solidFill>
                <a:latin typeface="Times New Roman"/>
                <a:ea typeface="DejaVu Sans"/>
              </a:rPr>
              <a:t> repair</a:t>
            </a:r>
            <a:endParaRPr b="0" lang="en-US" sz="1400" spc="-1" strike="noStrike">
              <a:latin typeface="Arial"/>
            </a:endParaRPr>
          </a:p>
          <a:p>
            <a:pPr marL="216000" indent="-212040">
              <a:lnSpc>
                <a:spcPct val="100000"/>
              </a:lnSpc>
              <a:spcBef>
                <a:spcPts val="1191"/>
              </a:spcBef>
              <a:spcAft>
                <a:spcPts val="595"/>
              </a:spcAft>
              <a:buClr>
                <a:srgbClr val="000000"/>
              </a:buClr>
              <a:buSzPct val="45000"/>
              <a:buFont typeface="Wingdings" charset="2"/>
              <a:buChar char=""/>
            </a:pPr>
            <a:r>
              <a:rPr b="1" lang="en-US" sz="1800" spc="-1" strike="noStrike">
                <a:solidFill>
                  <a:srgbClr val="000000"/>
                </a:solidFill>
                <a:latin typeface="Times New Roman"/>
                <a:ea typeface="DejaVu Sans"/>
              </a:rPr>
              <a:t>Positive &amp; Negative Labeling Methods on Data: </a:t>
            </a:r>
            <a:endParaRPr b="0" lang="en-US" sz="1800" spc="-1" strike="noStrike">
              <a:latin typeface="Arial"/>
            </a:endParaRPr>
          </a:p>
          <a:p>
            <a:pPr lvl="2" marL="648000" indent="-21204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Random &amp; Specific Variant</a:t>
            </a:r>
            <a:endParaRPr b="0" lang="en-US" sz="1400" spc="-1" strike="noStrike">
              <a:latin typeface="Arial"/>
            </a:endParaRPr>
          </a:p>
          <a:p>
            <a:pPr lvl="2" marL="648000" indent="-21204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Labels Overlap &amp; non overlap on Variant</a:t>
            </a:r>
            <a:endParaRPr b="0" lang="en-US" sz="1400" spc="-1" strike="noStrike">
              <a:latin typeface="Arial"/>
            </a:endParaRPr>
          </a:p>
          <a:p>
            <a:pPr lvl="2" marL="648000" indent="-21204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Distribution</a:t>
            </a:r>
            <a:endParaRPr b="0" lang="en-US" sz="1400" spc="-1" strike="noStrike">
              <a:latin typeface="Arial"/>
            </a:endParaRPr>
          </a:p>
          <a:p>
            <a:pPr marL="216000" indent="-212040">
              <a:lnSpc>
                <a:spcPct val="100000"/>
              </a:lnSpc>
              <a:spcBef>
                <a:spcPts val="1191"/>
              </a:spcBef>
              <a:spcAft>
                <a:spcPts val="595"/>
              </a:spcAft>
              <a:buClr>
                <a:srgbClr val="000000"/>
              </a:buClr>
              <a:buSzPct val="45000"/>
              <a:buFont typeface="Wingdings" charset="2"/>
              <a:buChar char=""/>
            </a:pPr>
            <a:r>
              <a:rPr b="1" lang="en-US" sz="1800" spc="-1" strike="noStrike">
                <a:solidFill>
                  <a:srgbClr val="000000"/>
                </a:solidFill>
                <a:latin typeface="Times New Roman"/>
                <a:ea typeface="DejaVu Sans"/>
              </a:rPr>
              <a:t>Model Input Set</a:t>
            </a:r>
            <a:endParaRPr b="0" lang="en-US" sz="1800" spc="-1" strike="noStrike">
              <a:latin typeface="Arial"/>
            </a:endParaRPr>
          </a:p>
          <a:p>
            <a:pPr lvl="2" marL="648000" indent="-21204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Positive Set : Traces(Pos) &amp; Complements : Traces(Pos) – Traces(Neg)</a:t>
            </a:r>
            <a:endParaRPr b="0" lang="en-US" sz="1400" spc="-1" strike="noStrike">
              <a:latin typeface="Arial"/>
            </a:endParaRPr>
          </a:p>
          <a:p>
            <a:pPr lvl="2" marL="648000" indent="-212040">
              <a:lnSpc>
                <a:spcPct val="100000"/>
              </a:lnSpc>
              <a:spcBef>
                <a:spcPts val="1191"/>
              </a:spcBef>
              <a:spcAft>
                <a:spcPts val="595"/>
              </a:spcAft>
              <a:buClr>
                <a:srgbClr val="000000"/>
              </a:buClr>
              <a:buSzPct val="45000"/>
              <a:buFont typeface="Wingdings" charset="2"/>
              <a:buChar char=""/>
            </a:pPr>
            <a:r>
              <a:rPr b="1" lang="en-US" sz="1400" spc="-1" strike="noStrike">
                <a:solidFill>
                  <a:srgbClr val="000000"/>
                </a:solidFill>
                <a:latin typeface="Times New Roman"/>
                <a:ea typeface="DejaVu Sans"/>
              </a:rPr>
              <a:t>Model Complexity</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365760" y="182880"/>
            <a:ext cx="8046360" cy="639720"/>
          </a:xfrm>
          <a:prstGeom prst="rect">
            <a:avLst/>
          </a:prstGeom>
          <a:noFill/>
          <a:ln>
            <a:noFill/>
          </a:ln>
        </p:spPr>
        <p:style>
          <a:lnRef idx="0"/>
          <a:fillRef idx="0"/>
          <a:effectRef idx="0"/>
          <a:fontRef idx="minor"/>
        </p:style>
        <p:txBody>
          <a:bodyPr lIns="0" rIns="0" tIns="0" bIns="0" anchor="ctr"/>
          <a:p>
            <a:pPr>
              <a:lnSpc>
                <a:spcPct val="100000"/>
              </a:lnSpc>
            </a:pPr>
            <a:r>
              <a:rPr b="0" lang="en-US" sz="4400" spc="-1" strike="noStrike">
                <a:latin typeface="Arial"/>
              </a:rPr>
              <a:t>Baseline </a:t>
            </a:r>
            <a:endParaRPr b="0" lang="en-US" sz="4400" spc="-1" strike="noStrike">
              <a:latin typeface="Arial"/>
            </a:endParaRPr>
          </a:p>
        </p:txBody>
      </p:sp>
      <p:sp>
        <p:nvSpPr>
          <p:cNvPr id="256" name="CustomShape 2"/>
          <p:cNvSpPr/>
          <p:nvPr/>
        </p:nvSpPr>
        <p:spPr>
          <a:xfrm>
            <a:off x="457200" y="1188720"/>
            <a:ext cx="8228880" cy="439272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What I want to report??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--baseline but only simple baselines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Dfg method, so I can draw sth about it</a:t>
            </a:r>
            <a:endParaRPr b="0" lang="en-US"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Präsentation_Master_RWTH_Verwaltung</Template>
  <TotalTime>1312</TotalTime>
  <Application>LibreOffice/6.0.3.2$Linux_X86_64 LibreOffice_project/00m0$Build-2</Application>
  <Company>ZHV RWTH Aachen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2014-11-03T13:13:15Z</dcterms:created>
  <dc:creator>Leopold von Waldthausen</dc:creator>
  <dc:description/>
  <dc:language>en-US</dc:language>
  <cp:lastModifiedBy/>
  <cp:lastPrinted>2016-04-20T07:16:14Z</cp:lastPrinted>
  <dcterms:modified xsi:type="dcterms:W3CDTF">2018-10-04T18:40:11Z</dcterms:modified>
  <cp:revision>801</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ZHV RWTH Aachen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Bildschirmpräsentation (4:3)</vt:lpwstr>
  </property>
  <property fmtid="{D5CDD505-2E9C-101B-9397-08002B2CF9AE}" pid="10" name="ScaleCrop">
    <vt:bool>0</vt:bool>
  </property>
  <property fmtid="{D5CDD505-2E9C-101B-9397-08002B2CF9AE}" pid="11" name="ShareDoc">
    <vt:bool>0</vt:bool>
  </property>
  <property fmtid="{D5CDD505-2E9C-101B-9397-08002B2CF9AE}" pid="12" name="Slides">
    <vt:i4>8</vt:i4>
  </property>
</Properties>
</file>