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6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5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65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5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27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2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21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05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96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4990-4EFD-41D0-BBF8-61320DCA134F}" type="datetimeFigureOut">
              <a:rPr lang="fr-FR" smtClean="0"/>
              <a:t>11/08/2015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66F6-528F-4776-A4D8-7F5D5893EC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17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5426" y="3299319"/>
            <a:ext cx="14401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ObjectMusee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1700887"/>
            <a:ext cx="17281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MuseeLocation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390279" y="4038134"/>
            <a:ext cx="14401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SceneMusee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165906" y="5136167"/>
            <a:ext cx="14401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Uniforme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6830439" y="3299319"/>
            <a:ext cx="206204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zoneChronologique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6830439" y="2527776"/>
            <a:ext cx="184601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zoneThematique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6" idx="0"/>
            <a:endCxn id="4" idx="3"/>
          </p:cNvCxnSpPr>
          <p:nvPr/>
        </p:nvCxnSpPr>
        <p:spPr>
          <a:xfrm flipH="1" flipV="1">
            <a:off x="3625586" y="3483985"/>
            <a:ext cx="2484773" cy="55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5" idx="1"/>
          </p:cNvCxnSpPr>
          <p:nvPr/>
        </p:nvCxnSpPr>
        <p:spPr>
          <a:xfrm flipV="1">
            <a:off x="2905506" y="1885553"/>
            <a:ext cx="2602598" cy="1413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4" idx="2"/>
          </p:cNvCxnSpPr>
          <p:nvPr/>
        </p:nvCxnSpPr>
        <p:spPr>
          <a:xfrm flipV="1">
            <a:off x="2885986" y="3668651"/>
            <a:ext cx="19520" cy="146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2"/>
          </p:cNvCxnSpPr>
          <p:nvPr/>
        </p:nvCxnSpPr>
        <p:spPr>
          <a:xfrm flipV="1">
            <a:off x="3606066" y="4407466"/>
            <a:ext cx="2504293" cy="913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0154" y="4254365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Amo:formedByObject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54574" y="4582169"/>
            <a:ext cx="241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Amo:isLocatedInScene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09365" y="3483985"/>
            <a:ext cx="2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Amo:composeOfObjet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234311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Amo:hasGeoMuseeLocation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22697" y="2078094"/>
            <a:ext cx="194421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ObjectDimension</a:t>
            </a:r>
            <a:endParaRPr lang="fr-FR" dirty="0"/>
          </a:p>
        </p:txBody>
      </p:sp>
      <p:cxnSp>
        <p:nvCxnSpPr>
          <p:cNvPr id="124" name="Straight Arrow Connector 123"/>
          <p:cNvCxnSpPr>
            <a:stCxn id="4" idx="1"/>
            <a:endCxn id="123" idx="2"/>
          </p:cNvCxnSpPr>
          <p:nvPr/>
        </p:nvCxnSpPr>
        <p:spPr>
          <a:xfrm flipH="1" flipV="1">
            <a:off x="1494805" y="2447426"/>
            <a:ext cx="690621" cy="1036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51983" y="278103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Amo:hasDimension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8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069" y="3366022"/>
            <a:ext cx="14401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ObjectMusee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012439" y="3356992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Amo:formedByObject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2439" y="4941168"/>
            <a:ext cx="291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Amo:hasNumeroInventaire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2439" y="4403826"/>
            <a:ext cx="25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Amo:hasPrefixeMusee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2439" y="3861048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Amo:hasTechnique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2439" y="2966827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Amo:consistOf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2439" y="2507414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Amo:hasTypologie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2439" y="1187460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Amo:hasDiscipline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2439" y="2061868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Amo:hasDomaine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12439" y="5517232"/>
            <a:ext cx="240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Amo:hasObjectNumber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2439" y="1619508"/>
            <a:ext cx="235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Amo:hasTopicInterest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4" idx="3"/>
            <a:endCxn id="11" idx="1"/>
          </p:cNvCxnSpPr>
          <p:nvPr/>
        </p:nvCxnSpPr>
        <p:spPr>
          <a:xfrm flipV="1">
            <a:off x="2045229" y="1372126"/>
            <a:ext cx="967210" cy="2178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4" idx="1"/>
          </p:cNvCxnSpPr>
          <p:nvPr/>
        </p:nvCxnSpPr>
        <p:spPr>
          <a:xfrm flipV="1">
            <a:off x="2045229" y="1804174"/>
            <a:ext cx="967210" cy="1746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12" idx="1"/>
          </p:cNvCxnSpPr>
          <p:nvPr/>
        </p:nvCxnSpPr>
        <p:spPr>
          <a:xfrm flipV="1">
            <a:off x="2045229" y="2246534"/>
            <a:ext cx="967210" cy="1304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 flipV="1">
            <a:off x="2045229" y="2692080"/>
            <a:ext cx="967210" cy="85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9" idx="1"/>
          </p:cNvCxnSpPr>
          <p:nvPr/>
        </p:nvCxnSpPr>
        <p:spPr>
          <a:xfrm flipV="1">
            <a:off x="2045229" y="3151493"/>
            <a:ext cx="967210" cy="399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5" idx="1"/>
          </p:cNvCxnSpPr>
          <p:nvPr/>
        </p:nvCxnSpPr>
        <p:spPr>
          <a:xfrm flipV="1">
            <a:off x="2045229" y="3541658"/>
            <a:ext cx="967210" cy="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8" idx="1"/>
          </p:cNvCxnSpPr>
          <p:nvPr/>
        </p:nvCxnSpPr>
        <p:spPr>
          <a:xfrm>
            <a:off x="2045229" y="3550688"/>
            <a:ext cx="967210" cy="495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7" idx="1"/>
          </p:cNvCxnSpPr>
          <p:nvPr/>
        </p:nvCxnSpPr>
        <p:spPr>
          <a:xfrm>
            <a:off x="2045229" y="3550688"/>
            <a:ext cx="967210" cy="1037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6" idx="1"/>
          </p:cNvCxnSpPr>
          <p:nvPr/>
        </p:nvCxnSpPr>
        <p:spPr>
          <a:xfrm>
            <a:off x="2045229" y="3550688"/>
            <a:ext cx="967210" cy="1575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13" idx="1"/>
          </p:cNvCxnSpPr>
          <p:nvPr/>
        </p:nvCxnSpPr>
        <p:spPr>
          <a:xfrm>
            <a:off x="2045229" y="3550688"/>
            <a:ext cx="967210" cy="2151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12438" y="800841"/>
            <a:ext cx="240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Amo:hasDenomination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4" idx="3"/>
            <a:endCxn id="64" idx="1"/>
          </p:cNvCxnSpPr>
          <p:nvPr/>
        </p:nvCxnSpPr>
        <p:spPr>
          <a:xfrm flipV="1">
            <a:off x="2045229" y="985507"/>
            <a:ext cx="967209" cy="2565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5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359647"/>
            <a:ext cx="14401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Uniforme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9807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Amo:hasDenomination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1666306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Amo:hasOrigin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123728" y="1165394"/>
            <a:ext cx="576064" cy="378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23728" y="1544313"/>
            <a:ext cx="576064" cy="306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061" y="3733770"/>
            <a:ext cx="17281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SceneMusee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860576" y="3212976"/>
            <a:ext cx="25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Amo:hasSceneNumber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0576" y="3717032"/>
            <a:ext cx="286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Amo:hasHistoricalMessage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01863" y="4208465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Amo:hasDescription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14" idx="1"/>
          </p:cNvCxnSpPr>
          <p:nvPr/>
        </p:nvCxnSpPr>
        <p:spPr>
          <a:xfrm flipV="1">
            <a:off x="2261253" y="3397642"/>
            <a:ext cx="599323" cy="520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5" idx="1"/>
          </p:cNvCxnSpPr>
          <p:nvPr/>
        </p:nvCxnSpPr>
        <p:spPr>
          <a:xfrm flipV="1">
            <a:off x="2261253" y="3901698"/>
            <a:ext cx="599323" cy="1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6" idx="1"/>
          </p:cNvCxnSpPr>
          <p:nvPr/>
        </p:nvCxnSpPr>
        <p:spPr>
          <a:xfrm>
            <a:off x="2261253" y="3918436"/>
            <a:ext cx="640610" cy="474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0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359647"/>
            <a:ext cx="17281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MuseeLocation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9807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Amo:hasLat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1666306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Amo:hasLong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411760" y="1165394"/>
            <a:ext cx="288032" cy="378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411760" y="1544313"/>
            <a:ext cx="288032" cy="306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060" y="3733770"/>
            <a:ext cx="202785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ObjectDimension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2860576" y="3212976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Amo:hasWidth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0576" y="3717032"/>
            <a:ext cx="286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Amo:hasDepth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1863" y="4208465"/>
            <a:ext cx="221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Amo:hasHeight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 flipV="1">
            <a:off x="2560913" y="3397642"/>
            <a:ext cx="299663" cy="520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1" idx="1"/>
          </p:cNvCxnSpPr>
          <p:nvPr/>
        </p:nvCxnSpPr>
        <p:spPr>
          <a:xfrm flipV="1">
            <a:off x="2560913" y="3901698"/>
            <a:ext cx="299663" cy="1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>
            <a:off x="2560913" y="3918436"/>
            <a:ext cx="340950" cy="474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5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Frank-Michael KANGAH</dc:creator>
  <cp:lastModifiedBy>Frank-Michael KANGAH</cp:lastModifiedBy>
  <cp:revision>6</cp:revision>
  <dcterms:created xsi:type="dcterms:W3CDTF">2015-08-11T09:10:49Z</dcterms:created>
  <dcterms:modified xsi:type="dcterms:W3CDTF">2015-08-11T10:21:57Z</dcterms:modified>
</cp:coreProperties>
</file>