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7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7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8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9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3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2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90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4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85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CA7C2-5CF1-426A-BC32-39F019FF67C2}" type="datetimeFigureOut">
              <a:rPr lang="en-IN" smtClean="0"/>
              <a:t>23-01-2023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F879-4507-4CA3-A3A2-631A9B8A9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66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1030" name="Picture 6" descr="Introduction to HTML | Learn Web development - Techno Brai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3" y="182881"/>
            <a:ext cx="11865429" cy="64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2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Basic Structure of HTML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420026"/>
            <a:ext cx="10293532" cy="5189710"/>
          </a:xfrm>
        </p:spPr>
      </p:pic>
    </p:spTree>
    <p:extLst>
      <p:ext uri="{BB962C8B-B14F-4D97-AF65-F5344CB8AC3E}">
        <p14:creationId xmlns:p14="http://schemas.microsoft.com/office/powerpoint/2010/main" val="113710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the Importance of the HTML DOCTYPE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431075"/>
            <a:ext cx="10750732" cy="604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83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 descr="Unacademy - India's largest learning platfor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0" name="Picture 8" descr="HTML Head Tag — How to add meta tag in HTML — Tutorial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6" y="770708"/>
            <a:ext cx="9326880" cy="543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24297" y="1449977"/>
            <a:ext cx="87651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Elements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element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everything from the start tag  to the end  tag:</a:t>
            </a: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goes here...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</a:t>
            </a:r>
            <a:r>
              <a:rPr lang="en-US" b="0" i="0" dirty="0" err="1" smtClean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endParaRPr lang="en-US" b="0" i="0" dirty="0" smtClean="0">
              <a:solidFill>
                <a:srgbClr val="0000CD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 of some HTML elements: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Heading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/h1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</a:p>
          <a:p>
            <a:endParaRPr lang="en-US" b="0" i="0" dirty="0" smtClean="0">
              <a:solidFill>
                <a:srgbClr val="0000CD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 first paragraph.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b="0" i="0" dirty="0" smtClean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/p</a:t>
            </a:r>
            <a:r>
              <a:rPr lang="en-US" b="0" i="0" dirty="0" smtClean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94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ML Tags Vs Elements - Tutorial Republi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6" y="535578"/>
            <a:ext cx="10711543" cy="553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1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                 Basic Structure of HTML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user3</dc:creator>
  <cp:lastModifiedBy>user3</cp:lastModifiedBy>
  <cp:revision>8</cp:revision>
  <dcterms:created xsi:type="dcterms:W3CDTF">2023-01-23T03:51:00Z</dcterms:created>
  <dcterms:modified xsi:type="dcterms:W3CDTF">2023-01-23T07:29:57Z</dcterms:modified>
</cp:coreProperties>
</file>