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  <p:sldMasterId id="2147483850" r:id="rId2"/>
    <p:sldMasterId id="2147483868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70" r:id="rId10"/>
    <p:sldId id="263" r:id="rId11"/>
    <p:sldId id="265" r:id="rId12"/>
    <p:sldId id="267" r:id="rId13"/>
    <p:sldId id="268" r:id="rId14"/>
    <p:sldId id="269" r:id="rId15"/>
    <p:sldId id="266" r:id="rId16"/>
    <p:sldId id="262" r:id="rId17"/>
    <p:sldId id="271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ssandra Frank" initials="KF" lastIdx="0" clrIdx="0">
    <p:extLst>
      <p:ext uri="{19B8F6BF-5375-455C-9EA6-DF929625EA0E}">
        <p15:presenceInfo xmlns:p15="http://schemas.microsoft.com/office/powerpoint/2012/main" userId="67d67c74990d9c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7267" autoAdjust="0"/>
  </p:normalViewPr>
  <p:slideViewPr>
    <p:cSldViewPr snapToGrid="0">
      <p:cViewPr varScale="1">
        <p:scale>
          <a:sx n="54" d="100"/>
          <a:sy n="54" d="100"/>
        </p:scale>
        <p:origin x="11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A360A-EACD-42A3-A15E-05E467DBBF7F}" type="datetimeFigureOut">
              <a:rPr lang="de-DE" smtClean="0"/>
              <a:t>25.11.2015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F9C3A-9866-4DEA-B5B6-779A51DA34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903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F9C3A-9866-4DEA-B5B6-779A51DA34C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176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F9C3A-9866-4DEA-B5B6-779A51DA34C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158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 smtClean="0"/>
              <a:t>Created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Swedish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company</a:t>
            </a:r>
            <a:r>
              <a:rPr lang="de-DE" baseline="0" dirty="0" smtClean="0"/>
              <a:t> MySQL AB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First </a:t>
            </a:r>
            <a:r>
              <a:rPr lang="de-DE" baseline="0" dirty="0" err="1" smtClean="0"/>
              <a:t>version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appeared</a:t>
            </a:r>
            <a:r>
              <a:rPr lang="de-DE" baseline="0" dirty="0" smtClean="0"/>
              <a:t> in 1995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2009 Sun Microsystems </a:t>
            </a:r>
            <a:r>
              <a:rPr lang="de-DE" baseline="0" dirty="0" err="1" smtClean="0"/>
              <a:t>acquired</a:t>
            </a:r>
            <a:r>
              <a:rPr lang="de-DE" baseline="0" dirty="0" smtClean="0"/>
              <a:t> MySQL AB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2010 Oracle </a:t>
            </a:r>
            <a:r>
              <a:rPr lang="de-DE" baseline="0" dirty="0" err="1" smtClean="0"/>
              <a:t>aquired</a:t>
            </a:r>
            <a:r>
              <a:rPr lang="de-DE" baseline="0" dirty="0" smtClean="0"/>
              <a:t> Sun Microsystems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F9C3A-9866-4DEA-B5B6-779A51DA34C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697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Name </a:t>
            </a:r>
            <a:r>
              <a:rPr lang="de-DE" dirty="0" err="1" smtClean="0"/>
              <a:t>compound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daugther‘s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co-founder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called</a:t>
            </a:r>
            <a:r>
              <a:rPr lang="de-DE" baseline="0" dirty="0" smtClean="0"/>
              <a:t> „</a:t>
            </a:r>
            <a:r>
              <a:rPr lang="de-DE" baseline="0" dirty="0" err="1" smtClean="0"/>
              <a:t>My</a:t>
            </a:r>
            <a:r>
              <a:rPr lang="de-DE" baseline="0" dirty="0" smtClean="0"/>
              <a:t>“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Structured Query Language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database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Open-</a:t>
            </a:r>
            <a:r>
              <a:rPr lang="de-DE" baseline="0" dirty="0" err="1" smtClean="0"/>
              <a:t>source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err="1" smtClean="0">
                <a:sym typeface="Wingdings" panose="05000000000000000000" pitchFamily="2" charset="2"/>
              </a:rPr>
              <a:t>it‘s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free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F9C3A-9866-4DEA-B5B6-779A51DA34C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233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 smtClean="0"/>
              <a:t>HeidiSQL</a:t>
            </a: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LibreOffice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F9C3A-9866-4DEA-B5B6-779A51DA34C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488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TCP/IP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over</a:t>
            </a:r>
            <a:r>
              <a:rPr lang="de-DE" baseline="0" dirty="0" smtClean="0"/>
              <a:t> SSH)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IP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port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Socket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server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same </a:t>
            </a:r>
            <a:r>
              <a:rPr lang="de-DE" baseline="0" dirty="0" err="1" smtClean="0"/>
              <a:t>computer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Connection </a:t>
            </a:r>
            <a:r>
              <a:rPr lang="de-DE" baseline="0" dirty="0" err="1" smtClean="0"/>
              <a:t>name</a:t>
            </a:r>
            <a:r>
              <a:rPr lang="de-DE" baseline="0" dirty="0" smtClean="0"/>
              <a:t> will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displayed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screen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User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created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F9C3A-9866-4DEA-B5B6-779A51DA34C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025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Username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password</a:t>
            </a: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Hosts </a:t>
            </a:r>
            <a:r>
              <a:rPr lang="de-DE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allowed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user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Administrative </a:t>
            </a:r>
            <a:r>
              <a:rPr lang="de-DE" baseline="0" dirty="0" err="1" smtClean="0"/>
              <a:t>role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DBManager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UserAdmin</a:t>
            </a:r>
            <a:r>
              <a:rPr lang="de-DE" baseline="0" dirty="0" smtClean="0"/>
              <a:t>(</a:t>
            </a:r>
            <a:r>
              <a:rPr lang="de-DE" baseline="0" dirty="0" err="1" smtClean="0"/>
              <a:t>creates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logins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reset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password</a:t>
            </a:r>
            <a:r>
              <a:rPr lang="de-DE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Schema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privileges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create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database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table</a:t>
            </a:r>
            <a:r>
              <a:rPr lang="de-DE" baseline="0" dirty="0" smtClean="0"/>
              <a:t>, alter, </a:t>
            </a:r>
            <a:r>
              <a:rPr lang="de-DE" baseline="0" dirty="0" err="1" smtClean="0"/>
              <a:t>drop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insert</a:t>
            </a:r>
            <a:r>
              <a:rPr lang="de-DE" baseline="0" dirty="0" smtClean="0"/>
              <a:t>/update/</a:t>
            </a:r>
            <a:r>
              <a:rPr lang="de-DE" baseline="0" dirty="0" err="1" smtClean="0"/>
              <a:t>delete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, etc.</a:t>
            </a:r>
          </a:p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F9C3A-9866-4DEA-B5B6-779A51DA34C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804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datatype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varchar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decimal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datetime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char</a:t>
            </a:r>
            <a:r>
              <a:rPr lang="de-DE" baseline="0" dirty="0" smtClean="0"/>
              <a:t>, …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Foreign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key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reference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column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column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table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F9C3A-9866-4DEA-B5B6-779A51DA34C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14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F9C3A-9866-4DEA-B5B6-779A51DA34C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276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a </a:t>
            </a:r>
            <a:r>
              <a:rPr lang="de-DE" dirty="0" err="1" smtClean="0"/>
              <a:t>value</a:t>
            </a: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Function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called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a SQL Statement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Procedures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don‘t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return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value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declare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outputs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OUT </a:t>
            </a:r>
            <a:r>
              <a:rPr lang="de-DE" baseline="0" dirty="0" smtClean="0">
                <a:sym typeface="Wingdings" panose="05000000000000000000" pitchFamily="2" charset="2"/>
              </a:rPr>
              <a:t> multiple </a:t>
            </a:r>
            <a:r>
              <a:rPr lang="de-DE" baseline="0" dirty="0" err="1" smtClean="0">
                <a:sym typeface="Wingdings" panose="05000000000000000000" pitchFamily="2" charset="2"/>
              </a:rPr>
              <a:t>values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to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return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Procedure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cannot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called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SQL-Statement!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CALL </a:t>
            </a:r>
            <a:r>
              <a:rPr lang="de-DE" baseline="0" dirty="0" err="1" smtClean="0"/>
              <a:t>statement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F9C3A-9866-4DEA-B5B6-779A51DA34C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4617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1FC-6A7E-4ED0-83D8-35D847FE5A62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77C3-D236-43B5-8E0A-8715BCF76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0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1FC-6A7E-4ED0-83D8-35D847FE5A62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77C3-D236-43B5-8E0A-8715BCF76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06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1FC-6A7E-4ED0-83D8-35D847FE5A62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77C3-D236-43B5-8E0A-8715BCF76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243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1FC-6A7E-4ED0-83D8-35D847FE5A62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77C3-D236-43B5-8E0A-8715BCF76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3551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1FC-6A7E-4ED0-83D8-35D847FE5A62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77C3-D236-43B5-8E0A-8715BCF76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3418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1FC-6A7E-4ED0-83D8-35D847FE5A62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77C3-D236-43B5-8E0A-8715BCF76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158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1FC-6A7E-4ED0-83D8-35D847FE5A62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77C3-D236-43B5-8E0A-8715BCF76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537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1FC-6A7E-4ED0-83D8-35D847FE5A62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77C3-D236-43B5-8E0A-8715BCF76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16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1FC-6A7E-4ED0-83D8-35D847FE5A62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77C3-D236-43B5-8E0A-8715BCF76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03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1FC-6A7E-4ED0-83D8-35D847FE5A62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77C3-D236-43B5-8E0A-8715BCF76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2534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1FC-6A7E-4ED0-83D8-35D847FE5A62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45577C3-D236-43B5-8E0A-8715BCF76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159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1FC-6A7E-4ED0-83D8-35D847FE5A62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45577C3-D236-43B5-8E0A-8715BCF76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403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1FC-6A7E-4ED0-83D8-35D847FE5A62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77C3-D236-43B5-8E0A-8715BCF76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901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1FC-6A7E-4ED0-83D8-35D847FE5A62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77C3-D236-43B5-8E0A-8715BCF76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4813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1FC-6A7E-4ED0-83D8-35D847FE5A62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77C3-D236-43B5-8E0A-8715BCF76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0937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1FC-6A7E-4ED0-83D8-35D847FE5A62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77C3-D236-43B5-8E0A-8715BCF76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220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1FC-6A7E-4ED0-83D8-35D847FE5A62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77C3-D236-43B5-8E0A-8715BCF76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2745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1FC-6A7E-4ED0-83D8-35D847FE5A62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77C3-D236-43B5-8E0A-8715BCF76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9168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1FC-6A7E-4ED0-83D8-35D847FE5A62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77C3-D236-43B5-8E0A-8715BCF76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3423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1FC-6A7E-4ED0-83D8-35D847FE5A62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77C3-D236-43B5-8E0A-8715BCF76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1499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1FC-6A7E-4ED0-83D8-35D847FE5A62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77C3-D236-43B5-8E0A-8715BCF76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2146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1FC-6A7E-4ED0-83D8-35D847FE5A62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77C3-D236-43B5-8E0A-8715BCF76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27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1FC-6A7E-4ED0-83D8-35D847FE5A62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77C3-D236-43B5-8E0A-8715BCF76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2694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1FC-6A7E-4ED0-83D8-35D847FE5A62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77C3-D236-43B5-8E0A-8715BCF76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6220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1FC-6A7E-4ED0-83D8-35D847FE5A62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77C3-D236-43B5-8E0A-8715BCF76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30072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1FC-6A7E-4ED0-83D8-35D847FE5A62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77C3-D236-43B5-8E0A-8715BCF76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0248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1FC-6A7E-4ED0-83D8-35D847FE5A62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77C3-D236-43B5-8E0A-8715BCF76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2356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1FC-6A7E-4ED0-83D8-35D847FE5A62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77C3-D236-43B5-8E0A-8715BCF76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4411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1FC-6A7E-4ED0-83D8-35D847FE5A62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77C3-D236-43B5-8E0A-8715BCF76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2229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1FC-6A7E-4ED0-83D8-35D847FE5A62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77C3-D236-43B5-8E0A-8715BCF76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9017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1FC-6A7E-4ED0-83D8-35D847FE5A62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77C3-D236-43B5-8E0A-8715BCF76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6803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1FC-6A7E-4ED0-83D8-35D847FE5A62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77C3-D236-43B5-8E0A-8715BCF76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6852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1FC-6A7E-4ED0-83D8-35D847FE5A62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77C3-D236-43B5-8E0A-8715BCF76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21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1FC-6A7E-4ED0-83D8-35D847FE5A62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77C3-D236-43B5-8E0A-8715BCF76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89036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1FC-6A7E-4ED0-83D8-35D847FE5A62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77C3-D236-43B5-8E0A-8715BCF76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1878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1FC-6A7E-4ED0-83D8-35D847FE5A62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77C3-D236-43B5-8E0A-8715BCF76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4291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1FC-6A7E-4ED0-83D8-35D847FE5A62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77C3-D236-43B5-8E0A-8715BCF76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5635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1FC-6A7E-4ED0-83D8-35D847FE5A62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77C3-D236-43B5-8E0A-8715BCF76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0629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1FC-6A7E-4ED0-83D8-35D847FE5A62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77C3-D236-43B5-8E0A-8715BCF76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5856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1FC-6A7E-4ED0-83D8-35D847FE5A62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77C3-D236-43B5-8E0A-8715BCF76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7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1FC-6A7E-4ED0-83D8-35D847FE5A62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77C3-D236-43B5-8E0A-8715BCF76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92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1FC-6A7E-4ED0-83D8-35D847FE5A62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77C3-D236-43B5-8E0A-8715BCF76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736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1FC-6A7E-4ED0-83D8-35D847FE5A62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77C3-D236-43B5-8E0A-8715BCF76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65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1FC-6A7E-4ED0-83D8-35D847FE5A62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77C3-D236-43B5-8E0A-8715BCF76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49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1FC-6A7E-4ED0-83D8-35D847FE5A62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77C3-D236-43B5-8E0A-8715BCF76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14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D5D1FC-6A7E-4ED0-83D8-35D847FE5A62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5577C3-D236-43B5-8E0A-8715BCF76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58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D5D1FC-6A7E-4ED0-83D8-35D847FE5A62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5577C3-D236-43B5-8E0A-8715BCF76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73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5D1FC-6A7E-4ED0-83D8-35D847FE5A62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577C3-D236-43B5-8E0A-8715BCF76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92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3.pn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12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3.png"/><Relationship Id="rId5" Type="http://schemas.openxmlformats.org/officeDocument/2006/relationships/image" Target="../media/image7.jpg"/><Relationship Id="rId10" Type="http://schemas.openxmlformats.org/officeDocument/2006/relationships/image" Target="../media/image12.jp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899" y="1142789"/>
            <a:ext cx="7798201" cy="41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4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219456"/>
            <a:ext cx="10018713" cy="1752599"/>
          </a:xfrm>
        </p:spPr>
        <p:txBody>
          <a:bodyPr/>
          <a:lstStyle/>
          <a:p>
            <a:r>
              <a:rPr lang="de-DE" dirty="0" err="1"/>
              <a:t>c</a:t>
            </a:r>
            <a:r>
              <a:rPr lang="de-DE" dirty="0" err="1" smtClean="0"/>
              <a:t>reate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4311" y="1706667"/>
            <a:ext cx="3971544" cy="224354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680251" y="1816395"/>
            <a:ext cx="5509842" cy="1891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t</a:t>
            </a:r>
            <a:r>
              <a:rPr lang="de-DE" sz="2000" dirty="0" err="1" smtClean="0"/>
              <a:t>able</a:t>
            </a:r>
            <a:r>
              <a:rPr lang="de-DE" sz="2000" dirty="0" smtClean="0"/>
              <a:t> </a:t>
            </a:r>
            <a:r>
              <a:rPr lang="de-DE" sz="2000" dirty="0" err="1" smtClean="0"/>
              <a:t>name</a:t>
            </a:r>
            <a:endParaRPr lang="de-DE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c</a:t>
            </a:r>
            <a:r>
              <a:rPr lang="de-DE" sz="2000" dirty="0" err="1" smtClean="0"/>
              <a:t>hoose</a:t>
            </a:r>
            <a:r>
              <a:rPr lang="de-DE" sz="2000" dirty="0" smtClean="0"/>
              <a:t> </a:t>
            </a:r>
            <a:r>
              <a:rPr lang="de-DE" sz="2000" dirty="0" err="1" smtClean="0"/>
              <a:t>column</a:t>
            </a:r>
            <a:r>
              <a:rPr lang="de-DE" sz="2000" dirty="0" smtClean="0"/>
              <a:t> </a:t>
            </a:r>
            <a:r>
              <a:rPr lang="de-DE" sz="2000" dirty="0" err="1" smtClean="0"/>
              <a:t>name</a:t>
            </a:r>
            <a:r>
              <a:rPr lang="de-DE" sz="2000" dirty="0" smtClean="0"/>
              <a:t>, </a:t>
            </a:r>
            <a:r>
              <a:rPr lang="de-DE" sz="2000" dirty="0" err="1" smtClean="0"/>
              <a:t>datataype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properties</a:t>
            </a:r>
            <a:endParaRPr lang="de-DE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f</a:t>
            </a:r>
            <a:r>
              <a:rPr lang="de-DE" sz="2000" dirty="0" err="1" smtClean="0"/>
              <a:t>oreign</a:t>
            </a:r>
            <a:r>
              <a:rPr lang="de-DE" sz="2000" dirty="0" smtClean="0"/>
              <a:t> </a:t>
            </a:r>
            <a:r>
              <a:rPr lang="de-DE" sz="2000" dirty="0" err="1" smtClean="0"/>
              <a:t>key</a:t>
            </a:r>
            <a:endParaRPr lang="de-DE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 smtClean="0"/>
              <a:t>i</a:t>
            </a:r>
            <a:r>
              <a:rPr lang="de-DE" sz="2000" dirty="0" err="1" smtClean="0"/>
              <a:t>ndexes</a:t>
            </a:r>
            <a:endParaRPr lang="de-DE" sz="2000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251" y="4079801"/>
            <a:ext cx="4542516" cy="217571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883915" y="4240916"/>
            <a:ext cx="3571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g</a:t>
            </a:r>
            <a:r>
              <a:rPr lang="de-DE" sz="2000" dirty="0" err="1" smtClean="0"/>
              <a:t>enerates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SQL </a:t>
            </a:r>
            <a:r>
              <a:rPr lang="de-DE" sz="2000" dirty="0" err="1" smtClean="0"/>
              <a:t>command</a:t>
            </a:r>
            <a:endParaRPr lang="de-DE" sz="20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162" y="685801"/>
            <a:ext cx="1807147" cy="95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4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</a:t>
            </a:r>
            <a:r>
              <a:rPr lang="de-DE" dirty="0" err="1" smtClean="0"/>
              <a:t>nsert</a:t>
            </a:r>
            <a:r>
              <a:rPr lang="de-DE" dirty="0" smtClean="0"/>
              <a:t>, </a:t>
            </a:r>
            <a:r>
              <a:rPr lang="de-DE" dirty="0" err="1" smtClean="0"/>
              <a:t>change</a:t>
            </a:r>
            <a:r>
              <a:rPr lang="de-DE" dirty="0" smtClean="0"/>
              <a:t>, </a:t>
            </a: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1" y="2070264"/>
            <a:ext cx="4125355" cy="376188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775920" y="2438399"/>
            <a:ext cx="53631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i</a:t>
            </a:r>
            <a:r>
              <a:rPr lang="de-DE" sz="2000" dirty="0" smtClean="0"/>
              <a:t>n </a:t>
            </a:r>
            <a:r>
              <a:rPr lang="de-DE" sz="2000" dirty="0" err="1" smtClean="0"/>
              <a:t>result</a:t>
            </a:r>
            <a:r>
              <a:rPr lang="de-DE" sz="2000" dirty="0" smtClean="0"/>
              <a:t> </a:t>
            </a:r>
            <a:r>
              <a:rPr lang="de-DE" sz="2000" dirty="0" err="1" smtClean="0"/>
              <a:t>grid</a:t>
            </a:r>
            <a:r>
              <a:rPr lang="de-DE" sz="2000" dirty="0" smtClean="0"/>
              <a:t> </a:t>
            </a:r>
            <a:r>
              <a:rPr lang="de-DE" sz="2000" dirty="0" err="1" smtClean="0"/>
              <a:t>change</a:t>
            </a:r>
            <a:r>
              <a:rPr lang="de-DE" sz="2000" dirty="0" smtClean="0"/>
              <a:t>, </a:t>
            </a:r>
            <a:r>
              <a:rPr lang="de-DE" sz="2000" dirty="0" err="1" smtClean="0"/>
              <a:t>add</a:t>
            </a:r>
            <a:r>
              <a:rPr lang="de-DE" sz="2000" dirty="0" smtClean="0"/>
              <a:t> </a:t>
            </a:r>
            <a:r>
              <a:rPr lang="de-DE" sz="2000" dirty="0" err="1" smtClean="0"/>
              <a:t>or</a:t>
            </a:r>
            <a:r>
              <a:rPr lang="de-DE" sz="2000" dirty="0" smtClean="0"/>
              <a:t> </a:t>
            </a:r>
            <a:r>
              <a:rPr lang="de-DE" sz="2000" dirty="0" err="1" smtClean="0"/>
              <a:t>delete</a:t>
            </a:r>
            <a:r>
              <a:rPr lang="de-DE" sz="2000" dirty="0" smtClean="0"/>
              <a:t> </a:t>
            </a:r>
            <a:r>
              <a:rPr lang="de-DE" sz="2000" dirty="0" err="1" smtClean="0"/>
              <a:t>columns</a:t>
            </a:r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a</a:t>
            </a:r>
            <a:r>
              <a:rPr lang="de-DE" sz="2000" dirty="0" smtClean="0"/>
              <a:t>ll SQL </a:t>
            </a:r>
            <a:r>
              <a:rPr lang="de-DE" sz="2000" dirty="0" err="1" smtClean="0"/>
              <a:t>commands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possible</a:t>
            </a:r>
            <a:r>
              <a:rPr lang="de-DE" sz="2000" dirty="0" smtClean="0"/>
              <a:t> in SQL Editor </a:t>
            </a:r>
            <a:r>
              <a:rPr lang="de-DE" sz="2000" dirty="0" err="1" smtClean="0"/>
              <a:t>too</a:t>
            </a:r>
            <a:endParaRPr lang="de-DE" sz="20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162" y="685801"/>
            <a:ext cx="1807147" cy="95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07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76919" y="335035"/>
            <a:ext cx="10018713" cy="1752599"/>
          </a:xfrm>
        </p:spPr>
        <p:txBody>
          <a:bodyPr/>
          <a:lstStyle/>
          <a:p>
            <a:r>
              <a:rPr lang="de-DE" dirty="0" smtClean="0"/>
              <a:t>ER-</a:t>
            </a:r>
            <a:r>
              <a:rPr lang="de-DE" dirty="0" err="1" smtClean="0"/>
              <a:t>d</a:t>
            </a:r>
            <a:r>
              <a:rPr lang="de-DE" dirty="0" err="1" smtClean="0"/>
              <a:t>iagram</a:t>
            </a:r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40649" y="3556553"/>
            <a:ext cx="3926755" cy="254996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226" y="1636011"/>
            <a:ext cx="2923097" cy="2328027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981038" y="1655834"/>
            <a:ext cx="52204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smtClean="0"/>
              <a:t>press „Reverse Engineer“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c</a:t>
            </a:r>
            <a:r>
              <a:rPr lang="de-DE" sz="2000" dirty="0" err="1" smtClean="0"/>
              <a:t>hoose</a:t>
            </a:r>
            <a:r>
              <a:rPr lang="de-DE" sz="2000" dirty="0" smtClean="0"/>
              <a:t> </a:t>
            </a:r>
            <a:r>
              <a:rPr lang="de-DE" sz="2000" dirty="0" smtClean="0"/>
              <a:t>a </a:t>
            </a:r>
            <a:r>
              <a:rPr lang="de-DE" sz="2000" dirty="0" err="1" smtClean="0"/>
              <a:t>connection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schema</a:t>
            </a:r>
            <a:endParaRPr lang="de-DE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y</a:t>
            </a:r>
            <a:r>
              <a:rPr lang="de-DE" sz="2000" dirty="0" err="1" smtClean="0"/>
              <a:t>ou</a:t>
            </a:r>
            <a:r>
              <a:rPr lang="de-DE" sz="2000" dirty="0" smtClean="0"/>
              <a:t> </a:t>
            </a:r>
            <a:r>
              <a:rPr lang="de-DE" sz="2000" dirty="0" err="1" smtClean="0"/>
              <a:t>can</a:t>
            </a:r>
            <a:r>
              <a:rPr lang="de-DE" sz="2000" dirty="0" smtClean="0"/>
              <a:t> </a:t>
            </a:r>
            <a:r>
              <a:rPr lang="de-DE" sz="2000" dirty="0" err="1" smtClean="0"/>
              <a:t>see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smtClean="0"/>
              <a:t>ER-Diagramm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schema</a:t>
            </a:r>
            <a:endParaRPr lang="de-DE" sz="2000" dirty="0" smtClean="0"/>
          </a:p>
        </p:txBody>
      </p:sp>
      <p:sp>
        <p:nvSpPr>
          <p:cNvPr id="11" name="Textfeld 10"/>
          <p:cNvSpPr txBox="1"/>
          <p:nvPr/>
        </p:nvSpPr>
        <p:spPr>
          <a:xfrm>
            <a:off x="1776919" y="4178690"/>
            <a:ext cx="56637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y</a:t>
            </a:r>
            <a:r>
              <a:rPr lang="de-DE" sz="2000" dirty="0" err="1" smtClean="0"/>
              <a:t>ou</a:t>
            </a:r>
            <a:r>
              <a:rPr lang="de-DE" sz="2000" dirty="0" smtClean="0"/>
              <a:t> </a:t>
            </a:r>
            <a:r>
              <a:rPr lang="de-DE" sz="2000" dirty="0" err="1" smtClean="0"/>
              <a:t>can</a:t>
            </a:r>
            <a:r>
              <a:rPr lang="de-DE" sz="2000" dirty="0" smtClean="0"/>
              <a:t> </a:t>
            </a:r>
            <a:r>
              <a:rPr lang="de-DE" sz="2000" dirty="0" err="1" smtClean="0"/>
              <a:t>create</a:t>
            </a:r>
            <a:r>
              <a:rPr lang="de-DE" sz="2000" dirty="0" smtClean="0"/>
              <a:t> a 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 smtClean="0"/>
              <a:t>schema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tables</a:t>
            </a:r>
            <a:endParaRPr lang="de-DE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c</a:t>
            </a:r>
            <a:r>
              <a:rPr lang="de-DE" sz="2000" dirty="0" err="1" smtClean="0"/>
              <a:t>hange</a:t>
            </a:r>
            <a:r>
              <a:rPr lang="de-DE" sz="2000" dirty="0" smtClean="0"/>
              <a:t> </a:t>
            </a:r>
            <a:r>
              <a:rPr lang="de-DE" sz="2000" dirty="0" err="1" smtClean="0"/>
              <a:t>things</a:t>
            </a:r>
            <a:r>
              <a:rPr lang="de-DE" sz="2000" dirty="0" smtClean="0"/>
              <a:t> in </a:t>
            </a:r>
            <a:r>
              <a:rPr lang="de-DE" sz="2000" dirty="0" err="1" smtClean="0"/>
              <a:t>tables</a:t>
            </a:r>
            <a:r>
              <a:rPr lang="de-DE" sz="2000" dirty="0" smtClean="0"/>
              <a:t> </a:t>
            </a:r>
            <a:r>
              <a:rPr lang="de-DE" sz="2000" dirty="0" err="1" smtClean="0"/>
              <a:t>or</a:t>
            </a:r>
            <a:r>
              <a:rPr lang="de-DE" sz="2000" dirty="0" smtClean="0"/>
              <a:t> </a:t>
            </a:r>
            <a:r>
              <a:rPr lang="de-DE" sz="2000" dirty="0" err="1" smtClean="0"/>
              <a:t>relations</a:t>
            </a:r>
            <a:endParaRPr lang="de-DE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p</a:t>
            </a:r>
            <a:r>
              <a:rPr lang="de-DE" sz="2000" dirty="0" smtClean="0"/>
              <a:t>ress </a:t>
            </a:r>
            <a:r>
              <a:rPr lang="de-DE" sz="2000" dirty="0" smtClean="0"/>
              <a:t>„Forward Engineer“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choose</a:t>
            </a:r>
            <a:r>
              <a:rPr lang="de-DE" sz="2000" dirty="0" smtClean="0"/>
              <a:t> </a:t>
            </a:r>
            <a:r>
              <a:rPr lang="de-DE" sz="2000" dirty="0" err="1" smtClean="0"/>
              <a:t>connection</a:t>
            </a:r>
            <a:endParaRPr lang="de-DE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s</a:t>
            </a:r>
            <a:r>
              <a:rPr lang="de-DE" sz="2000" dirty="0" smtClean="0"/>
              <a:t>o </a:t>
            </a:r>
            <a:r>
              <a:rPr lang="de-DE" sz="2000" dirty="0" err="1" smtClean="0"/>
              <a:t>it</a:t>
            </a:r>
            <a:r>
              <a:rPr lang="de-DE" sz="2000" dirty="0" smtClean="0"/>
              <a:t> will </a:t>
            </a:r>
            <a:r>
              <a:rPr lang="de-DE" sz="2000" dirty="0" err="1" smtClean="0"/>
              <a:t>create</a:t>
            </a:r>
            <a:r>
              <a:rPr lang="de-DE" sz="2000" dirty="0" smtClean="0"/>
              <a:t> </a:t>
            </a:r>
            <a:r>
              <a:rPr lang="de-DE" sz="2000" dirty="0" err="1" smtClean="0"/>
              <a:t>or</a:t>
            </a:r>
            <a:r>
              <a:rPr lang="de-DE" sz="2000" dirty="0" smtClean="0"/>
              <a:t> update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schema</a:t>
            </a:r>
            <a:endParaRPr lang="de-DE" sz="20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162" y="685801"/>
            <a:ext cx="1807147" cy="95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3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85547" y="659083"/>
            <a:ext cx="10018713" cy="1752599"/>
          </a:xfrm>
        </p:spPr>
        <p:txBody>
          <a:bodyPr/>
          <a:lstStyle/>
          <a:p>
            <a:r>
              <a:rPr lang="de-DE" dirty="0" err="1"/>
              <a:t>f</a:t>
            </a:r>
            <a:r>
              <a:rPr lang="de-DE" dirty="0" err="1" smtClean="0"/>
              <a:t>unctions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stored</a:t>
            </a:r>
            <a:r>
              <a:rPr lang="de-DE" dirty="0" smtClean="0"/>
              <a:t> </a:t>
            </a:r>
            <a:r>
              <a:rPr lang="de-DE" dirty="0" err="1" smtClean="0"/>
              <a:t>procedures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162" y="685801"/>
            <a:ext cx="1807147" cy="95021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844" y="2438400"/>
            <a:ext cx="4810466" cy="182481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4844" y="4554859"/>
            <a:ext cx="2914800" cy="1251014"/>
          </a:xfrm>
          <a:prstGeom prst="rect">
            <a:avLst/>
          </a:prstGeom>
        </p:spPr>
      </p:pic>
      <p:pic>
        <p:nvPicPr>
          <p:cNvPr id="11" name="Inhaltsplatzhalter 10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145265" y="4289186"/>
            <a:ext cx="2114659" cy="125736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5265" y="2438400"/>
            <a:ext cx="5018029" cy="159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3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10" y="2156360"/>
            <a:ext cx="10018713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8800" b="1" dirty="0" smtClean="0"/>
              <a:t>DEMO</a:t>
            </a:r>
            <a:endParaRPr lang="de-DE" sz="8800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162" y="685801"/>
            <a:ext cx="1807147" cy="95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6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exercise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open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connection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root</a:t>
            </a:r>
            <a:endParaRPr lang="de-DE" dirty="0" smtClean="0"/>
          </a:p>
          <a:p>
            <a:r>
              <a:rPr lang="de-DE" dirty="0" err="1"/>
              <a:t>e</a:t>
            </a:r>
            <a:r>
              <a:rPr lang="de-DE" dirty="0" err="1" smtClean="0"/>
              <a:t>xecute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/>
              <a:t> </a:t>
            </a:r>
            <a:r>
              <a:rPr lang="de-DE" dirty="0" err="1" smtClean="0"/>
              <a:t>school.s</a:t>
            </a:r>
            <a:r>
              <a:rPr lang="de-DE" dirty="0" err="1" smtClean="0"/>
              <a:t>ql</a:t>
            </a:r>
            <a:r>
              <a:rPr lang="de-DE" dirty="0" smtClean="0"/>
              <a:t> </a:t>
            </a:r>
            <a:r>
              <a:rPr lang="de-DE" dirty="0" err="1" smtClean="0"/>
              <a:t>script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smtClean="0"/>
              <a:t>at </a:t>
            </a:r>
            <a:r>
              <a:rPr lang="de-DE" dirty="0"/>
              <a:t>https://</a:t>
            </a:r>
            <a:r>
              <a:rPr lang="de-DE" dirty="0" smtClean="0"/>
              <a:t>github.com/KFrank12/MySQL</a:t>
            </a:r>
          </a:p>
          <a:p>
            <a:r>
              <a:rPr lang="de-DE" dirty="0" err="1"/>
              <a:t>c</a:t>
            </a:r>
            <a:r>
              <a:rPr lang="de-DE" dirty="0" err="1" smtClean="0"/>
              <a:t>reate</a:t>
            </a:r>
            <a:r>
              <a:rPr lang="de-DE" dirty="0" smtClean="0"/>
              <a:t> </a:t>
            </a:r>
            <a:r>
              <a:rPr lang="de-DE" dirty="0" smtClean="0"/>
              <a:t>a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smtClean="0"/>
              <a:t>„</a:t>
            </a:r>
            <a:r>
              <a:rPr lang="de-DE" dirty="0" err="1" smtClean="0"/>
              <a:t>erwin</a:t>
            </a:r>
            <a:r>
              <a:rPr lang="de-DE" dirty="0" smtClean="0"/>
              <a:t>“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,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tables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r>
              <a:rPr lang="de-DE" dirty="0" smtClean="0"/>
              <a:t> „</a:t>
            </a:r>
            <a:r>
              <a:rPr lang="de-DE" dirty="0" err="1" smtClean="0"/>
              <a:t>school</a:t>
            </a:r>
            <a:r>
              <a:rPr lang="de-DE" dirty="0" smtClean="0"/>
              <a:t>“</a:t>
            </a:r>
            <a:endParaRPr lang="de-DE" dirty="0" smtClean="0"/>
          </a:p>
          <a:p>
            <a:r>
              <a:rPr lang="de-DE" dirty="0" err="1"/>
              <a:t>c</a:t>
            </a:r>
            <a:r>
              <a:rPr lang="de-DE" dirty="0" err="1" smtClean="0"/>
              <a:t>reate</a:t>
            </a:r>
            <a:r>
              <a:rPr lang="de-DE" dirty="0" smtClean="0"/>
              <a:t> </a:t>
            </a:r>
            <a:r>
              <a:rPr lang="de-DE" dirty="0" err="1" smtClean="0"/>
              <a:t>connection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smtClean="0"/>
              <a:t>„</a:t>
            </a:r>
            <a:r>
              <a:rPr lang="de-DE" dirty="0" err="1" smtClean="0"/>
              <a:t>erwin</a:t>
            </a:r>
            <a:r>
              <a:rPr lang="de-DE" dirty="0" smtClean="0"/>
              <a:t>“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connect</a:t>
            </a:r>
            <a:endParaRPr lang="de-DE" dirty="0" smtClean="0"/>
          </a:p>
          <a:p>
            <a:r>
              <a:rPr lang="de-DE" dirty="0" err="1"/>
              <a:t>c</a:t>
            </a:r>
            <a:r>
              <a:rPr lang="de-DE" dirty="0" err="1" smtClean="0"/>
              <a:t>reate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r>
              <a:rPr lang="de-DE" dirty="0" smtClean="0"/>
              <a:t> „</a:t>
            </a:r>
            <a:r>
              <a:rPr lang="de-DE" dirty="0" err="1" smtClean="0"/>
              <a:t>class</a:t>
            </a:r>
            <a:r>
              <a:rPr lang="de-DE" dirty="0" smtClean="0"/>
              <a:t>“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columns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classname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teacher</a:t>
            </a:r>
            <a:endParaRPr lang="de-DE" dirty="0" smtClean="0"/>
          </a:p>
          <a:p>
            <a:r>
              <a:rPr lang="de-DE" dirty="0" err="1"/>
              <a:t>a</a:t>
            </a:r>
            <a:r>
              <a:rPr lang="de-DE" dirty="0" err="1" smtClean="0"/>
              <a:t>dd</a:t>
            </a:r>
            <a:r>
              <a:rPr lang="de-DE" dirty="0" smtClean="0"/>
              <a:t> </a:t>
            </a:r>
            <a:r>
              <a:rPr lang="de-DE" dirty="0" err="1" smtClean="0"/>
              <a:t>relation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„</a:t>
            </a:r>
            <a:r>
              <a:rPr lang="de-DE" dirty="0" err="1" smtClean="0"/>
              <a:t>class</a:t>
            </a:r>
            <a:r>
              <a:rPr lang="de-DE" dirty="0" smtClean="0"/>
              <a:t>“, „</a:t>
            </a:r>
            <a:r>
              <a:rPr lang="de-DE" dirty="0" err="1" smtClean="0"/>
              <a:t>teacher</a:t>
            </a:r>
            <a:r>
              <a:rPr lang="de-DE" dirty="0" smtClean="0"/>
              <a:t>“ </a:t>
            </a:r>
            <a:r>
              <a:rPr lang="de-DE" dirty="0" err="1" smtClean="0"/>
              <a:t>and</a:t>
            </a:r>
            <a:r>
              <a:rPr lang="de-DE" dirty="0" smtClean="0"/>
              <a:t> „</a:t>
            </a:r>
            <a:r>
              <a:rPr lang="de-DE" dirty="0" err="1" smtClean="0"/>
              <a:t>pupil</a:t>
            </a:r>
            <a:r>
              <a:rPr lang="de-DE" dirty="0" smtClean="0"/>
              <a:t>“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162" y="685801"/>
            <a:ext cx="1807147" cy="95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3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Table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10" y="2072639"/>
            <a:ext cx="10018713" cy="3124201"/>
          </a:xfrm>
        </p:spPr>
        <p:txBody>
          <a:bodyPr/>
          <a:lstStyle/>
          <a:p>
            <a:r>
              <a:rPr lang="de-DE" dirty="0" err="1" smtClean="0"/>
              <a:t>History</a:t>
            </a:r>
            <a:endParaRPr lang="de-DE" dirty="0" smtClean="0"/>
          </a:p>
          <a:p>
            <a:r>
              <a:rPr lang="de-DE" dirty="0" err="1" smtClean="0"/>
              <a:t>About</a:t>
            </a:r>
            <a:r>
              <a:rPr lang="de-DE" dirty="0" smtClean="0"/>
              <a:t> MySQL</a:t>
            </a:r>
          </a:p>
          <a:p>
            <a:r>
              <a:rPr lang="de-DE" dirty="0" err="1" smtClean="0"/>
              <a:t>Graphical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endParaRPr lang="de-DE" dirty="0" smtClean="0"/>
          </a:p>
          <a:p>
            <a:r>
              <a:rPr lang="de-DE" dirty="0" smtClean="0"/>
              <a:t>MySQL </a:t>
            </a:r>
            <a:r>
              <a:rPr lang="de-DE" dirty="0" err="1" smtClean="0"/>
              <a:t>Workbench</a:t>
            </a:r>
            <a:endParaRPr lang="de-DE" dirty="0" smtClean="0"/>
          </a:p>
          <a:p>
            <a:r>
              <a:rPr lang="de-DE" dirty="0" smtClean="0"/>
              <a:t>Demo</a:t>
            </a:r>
          </a:p>
          <a:p>
            <a:r>
              <a:rPr lang="de-DE" dirty="0" err="1" smtClean="0"/>
              <a:t>Exercise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162" y="685801"/>
            <a:ext cx="1807147" cy="95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8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History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06683" y="1727671"/>
            <a:ext cx="10018713" cy="3124201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307" y="2438399"/>
            <a:ext cx="10693640" cy="309490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162" y="685801"/>
            <a:ext cx="1807147" cy="95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0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About</a:t>
            </a:r>
            <a:r>
              <a:rPr lang="de-DE" dirty="0" smtClean="0"/>
              <a:t> MySQL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11" y="2008631"/>
            <a:ext cx="10018713" cy="3124201"/>
          </a:xfrm>
        </p:spPr>
        <p:txBody>
          <a:bodyPr/>
          <a:lstStyle/>
          <a:p>
            <a:r>
              <a:rPr lang="de-DE" dirty="0" smtClean="0"/>
              <a:t>Name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daugther</a:t>
            </a:r>
            <a:r>
              <a:rPr lang="de-DE" dirty="0" smtClean="0"/>
              <a:t> „</a:t>
            </a:r>
            <a:r>
              <a:rPr lang="de-DE" dirty="0" err="1" smtClean="0"/>
              <a:t>My</a:t>
            </a:r>
            <a:r>
              <a:rPr lang="de-DE" dirty="0" smtClean="0"/>
              <a:t>“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r>
              <a:rPr lang="de-DE" dirty="0" smtClean="0"/>
              <a:t> „SQL“</a:t>
            </a:r>
          </a:p>
          <a:p>
            <a:r>
              <a:rPr lang="de-DE" dirty="0" smtClean="0"/>
              <a:t>Open-</a:t>
            </a:r>
            <a:r>
              <a:rPr lang="de-DE" dirty="0" err="1" smtClean="0"/>
              <a:t>source</a:t>
            </a:r>
            <a:r>
              <a:rPr lang="de-DE" dirty="0" smtClean="0"/>
              <a:t> relational </a:t>
            </a:r>
            <a:r>
              <a:rPr lang="de-DE" dirty="0" err="1" smtClean="0"/>
              <a:t>database</a:t>
            </a:r>
            <a:r>
              <a:rPr lang="de-DE" dirty="0" smtClean="0"/>
              <a:t> </a:t>
            </a:r>
            <a:r>
              <a:rPr lang="de-DE" dirty="0" err="1" smtClean="0"/>
              <a:t>management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(RDBMS)</a:t>
            </a:r>
          </a:p>
          <a:p>
            <a:r>
              <a:rPr lang="de-DE" dirty="0" err="1" smtClean="0"/>
              <a:t>World‘s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widly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RDBMS</a:t>
            </a:r>
          </a:p>
          <a:p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in </a:t>
            </a:r>
            <a:r>
              <a:rPr lang="de-DE" dirty="0" err="1" smtClean="0"/>
              <a:t>WordPress</a:t>
            </a:r>
            <a:r>
              <a:rPr lang="de-DE" dirty="0" smtClean="0"/>
              <a:t>, Google, Twitter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162" y="685801"/>
            <a:ext cx="1807147" cy="95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0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Graphical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563295"/>
            <a:ext cx="1752600" cy="1066800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012" y="1922358"/>
            <a:ext cx="1281875" cy="128187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149" y="2242209"/>
            <a:ext cx="962024" cy="96202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381" y="4239006"/>
            <a:ext cx="1085981" cy="141122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566" y="3960923"/>
            <a:ext cx="914400" cy="6858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319" y="1906916"/>
            <a:ext cx="1143000" cy="9144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764" y="5156454"/>
            <a:ext cx="1219200" cy="8382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393" y="5156454"/>
            <a:ext cx="2143125" cy="9525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4224909"/>
            <a:ext cx="1236439" cy="1236439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89" y="3179658"/>
            <a:ext cx="1276350" cy="127635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162" y="685801"/>
            <a:ext cx="1807147" cy="95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3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MySQL </a:t>
            </a:r>
            <a:r>
              <a:rPr lang="de-DE" dirty="0" err="1" smtClean="0"/>
              <a:t>Workbench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11" y="2017775"/>
            <a:ext cx="10018713" cy="3124201"/>
          </a:xfrm>
        </p:spPr>
        <p:txBody>
          <a:bodyPr/>
          <a:lstStyle/>
          <a:p>
            <a:r>
              <a:rPr lang="de-DE" dirty="0" err="1"/>
              <a:t>official</a:t>
            </a:r>
            <a:r>
              <a:rPr lang="de-DE" dirty="0"/>
              <a:t> </a:t>
            </a:r>
            <a:r>
              <a:rPr lang="de-DE" dirty="0" err="1"/>
              <a:t>integrated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smtClean="0"/>
              <a:t>MySQL</a:t>
            </a:r>
          </a:p>
          <a:p>
            <a:r>
              <a:rPr lang="de-DE" dirty="0" err="1" smtClean="0"/>
              <a:t>Integrates</a:t>
            </a:r>
            <a:r>
              <a:rPr lang="de-DE" dirty="0" smtClean="0"/>
              <a:t> SQL </a:t>
            </a:r>
            <a:r>
              <a:rPr lang="de-DE" dirty="0" err="1" smtClean="0"/>
              <a:t>developement</a:t>
            </a:r>
            <a:r>
              <a:rPr lang="de-DE" dirty="0" smtClean="0"/>
              <a:t>, </a:t>
            </a:r>
            <a:r>
              <a:rPr lang="de-DE" dirty="0" err="1" smtClean="0"/>
              <a:t>administration</a:t>
            </a:r>
            <a:r>
              <a:rPr lang="de-DE" dirty="0" smtClean="0"/>
              <a:t>, </a:t>
            </a:r>
            <a:r>
              <a:rPr lang="de-DE" dirty="0" err="1" smtClean="0"/>
              <a:t>database</a:t>
            </a:r>
            <a:r>
              <a:rPr lang="de-DE" dirty="0" smtClean="0"/>
              <a:t> design, </a:t>
            </a:r>
            <a:r>
              <a:rPr lang="de-DE" dirty="0" err="1" smtClean="0"/>
              <a:t>creation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maintance</a:t>
            </a:r>
            <a:r>
              <a:rPr lang="de-DE" dirty="0" smtClean="0"/>
              <a:t> </a:t>
            </a:r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Bildplatzhalt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93279" y="3579875"/>
            <a:ext cx="4912593" cy="253049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162" y="685801"/>
            <a:ext cx="1807147" cy="95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237" y="2667000"/>
            <a:ext cx="5632864" cy="3124200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162" y="685801"/>
            <a:ext cx="1807147" cy="95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connection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2696" y="2082928"/>
            <a:ext cx="6028943" cy="3526363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7424928" y="2223351"/>
            <a:ext cx="40446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smtClean="0"/>
              <a:t>TCP/IP; TCP/IP </a:t>
            </a:r>
            <a:r>
              <a:rPr lang="de-DE" sz="2000" dirty="0" err="1" smtClean="0"/>
              <a:t>over</a:t>
            </a:r>
            <a:r>
              <a:rPr lang="de-DE" sz="2000" dirty="0" smtClean="0"/>
              <a:t> SSH; socket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 smtClean="0"/>
              <a:t>Give</a:t>
            </a:r>
            <a:r>
              <a:rPr lang="de-DE" sz="2000" dirty="0" smtClean="0"/>
              <a:t> a </a:t>
            </a:r>
            <a:r>
              <a:rPr lang="de-DE" sz="2000" dirty="0" err="1" smtClean="0"/>
              <a:t>connection</a:t>
            </a:r>
            <a:r>
              <a:rPr lang="de-DE" sz="2000" dirty="0" smtClean="0"/>
              <a:t> </a:t>
            </a:r>
            <a:r>
              <a:rPr lang="de-DE" sz="2000" dirty="0" err="1" smtClean="0"/>
              <a:t>name</a:t>
            </a:r>
            <a:endParaRPr lang="de-DE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smtClean="0"/>
              <a:t>IP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port</a:t>
            </a:r>
            <a:r>
              <a:rPr lang="de-DE" sz="2000" dirty="0" smtClean="0"/>
              <a:t> </a:t>
            </a:r>
            <a:r>
              <a:rPr lang="de-DE" sz="2000" dirty="0" err="1" smtClean="0"/>
              <a:t>where</a:t>
            </a:r>
            <a:r>
              <a:rPr lang="de-DE" sz="2000" dirty="0" smtClean="0"/>
              <a:t> </a:t>
            </a:r>
            <a:r>
              <a:rPr lang="de-DE" sz="2000" dirty="0" err="1" smtClean="0"/>
              <a:t>server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hosted</a:t>
            </a:r>
            <a:endParaRPr lang="de-DE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smtClean="0"/>
              <a:t>Special </a:t>
            </a:r>
            <a:r>
              <a:rPr lang="de-DE" sz="2000" dirty="0" err="1" smtClean="0"/>
              <a:t>user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password</a:t>
            </a:r>
            <a:endParaRPr lang="de-DE" sz="2000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162" y="685801"/>
            <a:ext cx="1807147" cy="95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5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</a:t>
            </a:r>
            <a:r>
              <a:rPr lang="de-DE" dirty="0" err="1" smtClean="0"/>
              <a:t>sers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roles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3257" y="2211897"/>
            <a:ext cx="6834790" cy="310076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8128047" y="2569464"/>
            <a:ext cx="37289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u</a:t>
            </a:r>
            <a:r>
              <a:rPr lang="de-DE" sz="2000" dirty="0" err="1" smtClean="0"/>
              <a:t>sername</a:t>
            </a:r>
            <a:r>
              <a:rPr lang="de-DE" sz="2000" dirty="0" smtClean="0"/>
              <a:t>, </a:t>
            </a:r>
            <a:r>
              <a:rPr lang="de-DE" sz="2000" dirty="0" err="1" smtClean="0"/>
              <a:t>hosts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password</a:t>
            </a:r>
            <a:endParaRPr lang="de-DE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a</a:t>
            </a:r>
            <a:r>
              <a:rPr lang="de-DE" sz="2000" dirty="0" smtClean="0"/>
              <a:t>dministrative </a:t>
            </a:r>
            <a:r>
              <a:rPr lang="de-DE" sz="2000" dirty="0" err="1" smtClean="0"/>
              <a:t>role</a:t>
            </a:r>
            <a:endParaRPr lang="de-DE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s</a:t>
            </a:r>
            <a:r>
              <a:rPr lang="de-DE" sz="2000" dirty="0" err="1" smtClean="0"/>
              <a:t>chema</a:t>
            </a:r>
            <a:r>
              <a:rPr lang="de-DE" sz="2000" dirty="0" smtClean="0"/>
              <a:t> </a:t>
            </a:r>
            <a:r>
              <a:rPr lang="de-DE" sz="2000" dirty="0" err="1"/>
              <a:t>p</a:t>
            </a:r>
            <a:r>
              <a:rPr lang="de-DE" sz="2000" dirty="0" err="1" smtClean="0"/>
              <a:t>riviliges</a:t>
            </a:r>
            <a:r>
              <a:rPr lang="de-DE" sz="2000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de-DE" sz="2000" dirty="0" smtClean="0"/>
              <a:t>(</a:t>
            </a:r>
            <a:r>
              <a:rPr lang="de-DE" sz="2000" dirty="0" err="1" smtClean="0"/>
              <a:t>create</a:t>
            </a:r>
            <a:r>
              <a:rPr lang="de-DE" sz="2000" dirty="0" smtClean="0"/>
              <a:t>, </a:t>
            </a:r>
            <a:r>
              <a:rPr lang="de-DE" sz="2000" dirty="0" err="1" smtClean="0"/>
              <a:t>insert</a:t>
            </a:r>
            <a:r>
              <a:rPr lang="de-DE" sz="2000" dirty="0" smtClean="0"/>
              <a:t>, </a:t>
            </a:r>
            <a:r>
              <a:rPr lang="de-DE" sz="2000" dirty="0" err="1" smtClean="0"/>
              <a:t>delete</a:t>
            </a:r>
            <a:r>
              <a:rPr lang="de-DE" sz="2000" dirty="0" smtClean="0"/>
              <a:t>,…)</a:t>
            </a:r>
            <a:endParaRPr lang="de-DE" sz="20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162" y="685801"/>
            <a:ext cx="1807147" cy="95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8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499</Words>
  <Application>Microsoft Office PowerPoint</Application>
  <PresentationFormat>Breitbild</PresentationFormat>
  <Paragraphs>87</Paragraphs>
  <Slides>15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Corbel</vt:lpstr>
      <vt:lpstr>Wingdings</vt:lpstr>
      <vt:lpstr>1_Parallax</vt:lpstr>
      <vt:lpstr>Parallax</vt:lpstr>
      <vt:lpstr>Office Theme</vt:lpstr>
      <vt:lpstr>PowerPoint-Präsentation</vt:lpstr>
      <vt:lpstr>Table of content</vt:lpstr>
      <vt:lpstr>History</vt:lpstr>
      <vt:lpstr>About MySQL</vt:lpstr>
      <vt:lpstr>Graphical user interfaces</vt:lpstr>
      <vt:lpstr>MySQL Workbench</vt:lpstr>
      <vt:lpstr>What is what?</vt:lpstr>
      <vt:lpstr>connection</vt:lpstr>
      <vt:lpstr>users and roles</vt:lpstr>
      <vt:lpstr>create table</vt:lpstr>
      <vt:lpstr>insert, change, delete data</vt:lpstr>
      <vt:lpstr>ER-diagram</vt:lpstr>
      <vt:lpstr>functions and stored procedures</vt:lpstr>
      <vt:lpstr>PowerPoint-Präsentation</vt:lpstr>
      <vt:lpstr>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</dc:title>
  <dc:creator>Christoph Buhl</dc:creator>
  <cp:lastModifiedBy>Kassandra Frank</cp:lastModifiedBy>
  <cp:revision>79</cp:revision>
  <dcterms:created xsi:type="dcterms:W3CDTF">2015-11-16T19:40:14Z</dcterms:created>
  <dcterms:modified xsi:type="dcterms:W3CDTF">2015-11-26T07:40:18Z</dcterms:modified>
</cp:coreProperties>
</file>