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C710-9A78-4172-9564-FB31E5E6F79D}" type="datetimeFigureOut">
              <a:rPr lang="en-US" smtClean="0"/>
              <a:t>09-Nov-18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A743-5B5D-4ACE-BB9B-0B75A80F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1608" y="2193272"/>
            <a:ext cx="197046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14441" y="5123649"/>
            <a:ext cx="197046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25950" y="2195181"/>
            <a:ext cx="197046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StudentModule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31617" y="3721995"/>
            <a:ext cx="197046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4974" y="5123649"/>
            <a:ext cx="197046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ModelPeriod</a:t>
            </a:r>
            <a:endParaRPr lang="en-US" dirty="0"/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>
          <a:xfrm>
            <a:off x="4279242" y="2523592"/>
            <a:ext cx="344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8" idx="1"/>
          </p:cNvCxnSpPr>
          <p:nvPr/>
        </p:nvCxnSpPr>
        <p:spPr>
          <a:xfrm>
            <a:off x="4284908" y="5452060"/>
            <a:ext cx="346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>
            <a:off x="3296842" y="2850094"/>
            <a:ext cx="2833" cy="22735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7" idx="0"/>
          </p:cNvCxnSpPr>
          <p:nvPr/>
        </p:nvCxnSpPr>
        <p:spPr>
          <a:xfrm>
            <a:off x="8711184" y="2852003"/>
            <a:ext cx="5667" cy="8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8" idx="0"/>
          </p:cNvCxnSpPr>
          <p:nvPr/>
        </p:nvCxnSpPr>
        <p:spPr>
          <a:xfrm>
            <a:off x="8716851" y="4378817"/>
            <a:ext cx="13357" cy="7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04575" y="2458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04014" y="24558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11184" y="27967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96545" y="48165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88004" y="34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6545" y="4290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04014" y="508272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25368" y="5123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96841" y="4767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82054" y="2848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6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Lecturer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DB Model</vt:lpstr>
      <vt:lpstr>Stakeholders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</dc:creator>
  <cp:lastModifiedBy>Zee</cp:lastModifiedBy>
  <cp:revision>3</cp:revision>
  <dcterms:created xsi:type="dcterms:W3CDTF">2018-11-09T19:40:24Z</dcterms:created>
  <dcterms:modified xsi:type="dcterms:W3CDTF">2018-11-09T19:57:24Z</dcterms:modified>
</cp:coreProperties>
</file>