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Nuni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bold.fntdata"/><Relationship Id="rId12" Type="http://schemas.openxmlformats.org/officeDocument/2006/relationships/font" Target="fonts/Nuni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Italic.fntdata"/><Relationship Id="rId14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dca5c671ec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dca5c671ec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dca5c671ec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dca5c671ec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dca5c671ec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dca5c671ec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dca5c671ec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dca5c671ec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dca5c671ec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dca5c671ec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Task manager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Никитин Иван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Описание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ru" sz="17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Таск-менеджер</a:t>
            </a:r>
            <a:r>
              <a:rPr lang="ru" sz="17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- это приложение, предназначенное для управления задачами, организации рабочего времени и контроля выполнения задач. Позволяет расставлять приоритеты, отслеживать процесс выполнения задач.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Технологии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2500" y="2144400"/>
            <a:ext cx="1437399" cy="1437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98325" y="2301775"/>
            <a:ext cx="3285514" cy="143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34801" y="2097800"/>
            <a:ext cx="2090056" cy="2155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6"/>
          <p:cNvSpPr txBox="1"/>
          <p:nvPr>
            <p:ph type="title"/>
          </p:nvPr>
        </p:nvSpPr>
        <p:spPr>
          <a:xfrm>
            <a:off x="819150" y="271925"/>
            <a:ext cx="75057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Макет приложения</a:t>
            </a:r>
            <a:endParaRPr/>
          </a:p>
        </p:txBody>
      </p:sp>
      <p:sp>
        <p:nvSpPr>
          <p:cNvPr id="150" name="Google Shape;150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1" name="Google Shape;15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412" y="1109325"/>
            <a:ext cx="7423174" cy="359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7"/>
          <p:cNvSpPr txBox="1"/>
          <p:nvPr>
            <p:ph type="title"/>
          </p:nvPr>
        </p:nvSpPr>
        <p:spPr>
          <a:xfrm>
            <a:off x="819138" y="2784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ER-диаграмма</a:t>
            </a:r>
            <a:endParaRPr/>
          </a:p>
        </p:txBody>
      </p:sp>
      <p:sp>
        <p:nvSpPr>
          <p:cNvPr id="157" name="Google Shape;157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8" name="Google Shape;15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0501" y="914450"/>
            <a:ext cx="4384701" cy="3918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 txBox="1"/>
          <p:nvPr>
            <p:ph type="title"/>
          </p:nvPr>
        </p:nvSpPr>
        <p:spPr>
          <a:xfrm>
            <a:off x="819150" y="2329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Спасибо за внимание!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