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14" r:id="rId2"/>
    <p:sldId id="315" r:id="rId3"/>
    <p:sldId id="316" r:id="rId4"/>
    <p:sldId id="319" r:id="rId5"/>
    <p:sldId id="317" r:id="rId6"/>
    <p:sldId id="318" r:id="rId7"/>
    <p:sldId id="320" r:id="rId8"/>
    <p:sldId id="3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6359" autoAdjust="0"/>
  </p:normalViewPr>
  <p:slideViewPr>
    <p:cSldViewPr snapToGrid="0">
      <p:cViewPr varScale="1">
        <p:scale>
          <a:sx n="109" d="100"/>
          <a:sy n="109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E4072-9D8C-4361-A403-0EA8BE7833D8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B047E-1185-44D9-B4E0-059BD477FF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606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</a:t>
            </a:r>
          </a:p>
          <a:p>
            <a:r>
              <a:rPr lang="en-US" dirty="0"/>
              <a:t>+ keep version number, timestamp of triples / creation process/task: RDF*?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** A possible workshop paper @ &lt;http://www.praxis-workshop.com/&gt;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B047E-1185-44D9-B4E0-059BD477FFD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959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B047E-1185-44D9-B4E0-059BD477FFD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0878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B047E-1185-44D9-B4E0-059BD477FFD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50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AA1C-041B-4B3F-85D0-5EBB5B894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C02F2-9366-4568-BA33-B38237319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373CB-F83D-4DB3-8F53-737305D9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759C-4992-481C-9516-65935F433302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3EC1B-3476-4A72-9A7D-C95B74303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A6A4F-9489-420D-B94E-F348C5DF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CFD9-04AC-4C56-B369-1D12EB0F4F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458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F473-C47D-49CF-BB48-785E91A3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6C031-8A67-44C8-A462-537D11769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19CEB-66C2-4C7E-A1B1-9189085E2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759C-4992-481C-9516-65935F433302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23981-ECF1-417A-8A14-6636D575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8FF6B-A28C-44F2-9D92-D1213BFF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CFD9-04AC-4C56-B369-1D12EB0F4F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794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419B4-2722-4605-9EE2-03972CA3F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5756B-B926-4944-8E1E-EF360955E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C9034-86C3-456F-8971-4CFFB38F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759C-4992-481C-9516-65935F433302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479D6-3043-4DAE-AA39-6DCEB493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9D870-268E-4C48-901C-EB3419C74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CFD9-04AC-4C56-B369-1D12EB0F4F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662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8F2D-C5C5-485A-BB08-D7E16DC2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40CDE-CC5F-4BD5-A1B8-7671066F4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F8A99-DD83-44E5-9D92-2DF45EA0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759C-4992-481C-9516-65935F433302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14D29-E588-4CED-8FCB-F8AD8C1C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0B6F5-850E-4CC5-87A2-1FD8AF3B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CFD9-04AC-4C56-B369-1D12EB0F4F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723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3E3C-FD00-4674-8985-B9DB35F68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09C0A-E098-46F7-A3FC-D09AA0C9D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1FB9A-6039-4EF9-AFA4-75179C6F6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759C-4992-481C-9516-65935F433302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CD63F-3E82-4609-A7C7-99B06C74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55379-5549-4F62-B07B-C5B0B13C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CFD9-04AC-4C56-B369-1D12EB0F4F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939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E874-AA0D-4A7C-87F3-1188984E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15377-E300-4EA2-841D-50CF15B8D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5088E-2391-48C2-9D75-5F80642D3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A6061-AB77-420B-81D5-F00F43FC2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759C-4992-481C-9516-65935F433302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97537-1CE9-485B-9E87-5F563C82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11CA8-92E9-48D0-B85E-B9026D87A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CFD9-04AC-4C56-B369-1D12EB0F4F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393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51B3-E6B9-4C2A-8DB2-949BDD0AA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9F48F-A2AB-4B0C-BF21-D065BE39D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8749F-0FE8-4B9C-95F5-37F90E149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EBA06-B1DE-4321-B5DA-B7FF67E23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34549A-1383-44F0-8914-DDE0F4DFF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4FA5F2-8284-415D-9771-5980F5E0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759C-4992-481C-9516-65935F433302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C7417E-A782-48E2-A73C-531433DA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68B1AB-B1D1-44B1-9553-A6688E7F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CFD9-04AC-4C56-B369-1D12EB0F4F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865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4AC1-1B91-4833-B09C-C88CD779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2B2512-CF2A-44A6-BAC0-7DD8443E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759C-4992-481C-9516-65935F433302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1408F-C390-46AF-B5BD-3DCEF05A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E6891-C776-419E-8174-779FE0AC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CFD9-04AC-4C56-B369-1D12EB0F4F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36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47FD2-45F7-4C4C-B2D1-921E872B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759C-4992-481C-9516-65935F433302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223D0-0B96-459E-8A59-FB6E06AB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2FF37-6ECE-47B2-AF3C-B029847D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CFD9-04AC-4C56-B369-1D12EB0F4F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134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2D7F-7D9D-48E0-A56D-8933461D0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81468-46B4-426B-B115-8BADBB8D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7C094-2A96-49C7-88F6-0B6098AFB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05EC5-9053-4F20-ABE9-A1ADEA37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759C-4992-481C-9516-65935F433302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69436-F743-4310-A763-88E18F07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BAB90-A52D-4079-BCE2-C1500B96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CFD9-04AC-4C56-B369-1D12EB0F4F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7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9FFC-CEA7-4D10-93BD-7AB9CE74C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7E82C-F74A-474E-BB43-FC21132E5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99B13-0595-43B3-A372-325F66293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106CC-0595-4E83-9B66-3B7FE7220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759C-4992-481C-9516-65935F433302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D3771-B00F-4A20-9144-44E39C72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5234A-B604-490E-A23A-9C5FE623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CFD9-04AC-4C56-B369-1D12EB0F4F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362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C4EC37-CAA2-4B6E-A879-3F89BB3C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9F7F5-70FD-43AD-9241-CFF67288E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2B34E-6711-4C41-A5B7-8D487BD29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9759C-4992-481C-9516-65935F433302}" type="datetimeFigureOut">
              <a:rPr lang="en-AU" smtClean="0"/>
              <a:t>22/09/2020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7D633-9EE3-41F6-9581-E636124A8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2184D-DE88-46E2-9DE9-F9C984FD6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2CFD9-04AC-4C56-B369-1D12EB0F4F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336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.data.gov.au/def/agrif-metadata#JSON-mapp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0E4C-F437-4F4C-A6B9-52FFFB940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1122363"/>
            <a:ext cx="11300605" cy="2387600"/>
          </a:xfrm>
        </p:spPr>
        <p:txBody>
          <a:bodyPr>
            <a:normAutofit fontScale="90000"/>
          </a:bodyPr>
          <a:lstStyle/>
          <a:p>
            <a:r>
              <a:rPr lang="en-US" sz="5800"/>
              <a:t>JSON-to-RDF Mappings (J2RM):</a:t>
            </a:r>
            <a:br>
              <a:rPr lang="en-US" sz="5800" dirty="0"/>
            </a:br>
            <a:r>
              <a:rPr lang="en-US" sz="5800" dirty="0"/>
              <a:t>Domain Ontology Graph (D.O.G.) Creation</a:t>
            </a:r>
            <a:br>
              <a:rPr lang="en-US" dirty="0"/>
            </a:b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AGRIF Project</a:t>
            </a:r>
            <a:endParaRPr lang="en-AU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28FD5-5485-473D-B907-4ACDDCA59F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Sergio José Rod</a:t>
            </a:r>
            <a:r>
              <a:rPr lang="es-GT" dirty="0" err="1"/>
              <a:t>ríguez</a:t>
            </a:r>
            <a:r>
              <a:rPr lang="es-GT" dirty="0"/>
              <a:t> Méndez</a:t>
            </a:r>
          </a:p>
          <a:p>
            <a:r>
              <a:rPr lang="es-GT" dirty="0"/>
              <a:t>ANU / CECS / RSCS</a:t>
            </a:r>
          </a:p>
          <a:p>
            <a:r>
              <a:rPr lang="es-GT" dirty="0" err="1"/>
              <a:t>Created</a:t>
            </a:r>
            <a:r>
              <a:rPr lang="es-GT" dirty="0"/>
              <a:t>: 2020-05-04 | </a:t>
            </a:r>
            <a:r>
              <a:rPr lang="es-GT" dirty="0" err="1"/>
              <a:t>Last</a:t>
            </a:r>
            <a:r>
              <a:rPr lang="es-GT" dirty="0"/>
              <a:t> </a:t>
            </a:r>
            <a:r>
              <a:rPr lang="es-GT" dirty="0" err="1"/>
              <a:t>modified</a:t>
            </a:r>
            <a:r>
              <a:rPr lang="es-GT" dirty="0"/>
              <a:t>: 2020-09-22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939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41367-1672-4AB3-A290-57D16FA1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507"/>
          </a:xfrm>
        </p:spPr>
        <p:txBody>
          <a:bodyPr/>
          <a:lstStyle/>
          <a:p>
            <a:r>
              <a:rPr lang="es-GT" dirty="0"/>
              <a:t>JSON-</a:t>
            </a:r>
            <a:r>
              <a:rPr lang="es-GT" dirty="0" err="1"/>
              <a:t>mapping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BBCF0-4598-4770-BB07-40025B192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632"/>
            <a:ext cx="10515600" cy="5081331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hlinkClick r:id="rId3"/>
              </a:rPr>
              <a:t>http://linked.data.gov.au/def/agrif-metadata#JSON-mapping</a:t>
            </a: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agrif-md:JSON-mapping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owl:AnnotationProperty</a:t>
            </a:r>
            <a:r>
              <a:rPr lang="en-US" dirty="0"/>
              <a:t>.</a:t>
            </a:r>
          </a:p>
          <a:p>
            <a:r>
              <a:rPr lang="en-US" dirty="0"/>
              <a:t>Mappings from the </a:t>
            </a:r>
            <a:r>
              <a:rPr lang="en-US" b="1" dirty="0"/>
              <a:t>Associated Metadata</a:t>
            </a:r>
            <a:r>
              <a:rPr lang="en-US" dirty="0"/>
              <a:t> JSON structure.</a:t>
            </a:r>
          </a:p>
          <a:p>
            <a:r>
              <a:rPr lang="en-US" dirty="0"/>
              <a:t>Each ontology definition (class, OP, DP, AP, or individuals) could have multiple JSON-mappings.</a:t>
            </a:r>
          </a:p>
          <a:p>
            <a:r>
              <a:rPr lang="en-US" dirty="0"/>
              <a:t>On Classes and Individuals:</a:t>
            </a:r>
          </a:p>
          <a:p>
            <a:pPr lvl="1"/>
            <a:r>
              <a:rPr lang="en-US" dirty="0"/>
              <a:t>Keeps an internal cache of the IDs (subject IRIs) for future mapping operations.</a:t>
            </a:r>
          </a:p>
          <a:p>
            <a:pPr lvl="1"/>
            <a:r>
              <a:rPr lang="en-US" dirty="0"/>
              <a:t>Single path </a:t>
            </a:r>
            <a:r>
              <a:rPr lang="en-US" dirty="0">
                <a:sym typeface="Wingdings" panose="05000000000000000000" pitchFamily="2" charset="2"/>
              </a:rPr>
              <a:t> a single field is used as the identifier.</a:t>
            </a:r>
            <a:endParaRPr lang="en-US" dirty="0"/>
          </a:p>
          <a:p>
            <a:pPr lvl="1"/>
            <a:r>
              <a:rPr lang="en-US" dirty="0">
                <a:sym typeface="Wingdings" panose="05000000000000000000" pitchFamily="2" charset="2"/>
              </a:rPr>
              <a:t>Multi-part  hierarchical nested structures; different paths with common ancestors; multi-field identifier.</a:t>
            </a:r>
            <a:endParaRPr lang="en-US" dirty="0"/>
          </a:p>
          <a:p>
            <a:r>
              <a:rPr lang="en-US" dirty="0"/>
              <a:t>On Object Properties: (s, p, o)</a:t>
            </a:r>
          </a:p>
          <a:p>
            <a:pPr lvl="1"/>
            <a:r>
              <a:rPr lang="en-US" dirty="0"/>
              <a:t>Single path </a:t>
            </a:r>
            <a:r>
              <a:rPr lang="en-US" dirty="0">
                <a:sym typeface="Wingdings" panose="05000000000000000000" pitchFamily="2" charset="2"/>
              </a:rPr>
              <a:t> connects “s” with “o” based on the registered IDs.  It’s assumed that both identifiers can be accessed from the same path (they are in the same object).</a:t>
            </a:r>
          </a:p>
          <a:p>
            <a:pPr lvl="1"/>
            <a:r>
              <a:rPr lang="en-US" dirty="0"/>
              <a:t>Multi-path </a:t>
            </a:r>
            <a:r>
              <a:rPr lang="en-US" dirty="0">
                <a:sym typeface="Wingdings" panose="05000000000000000000" pitchFamily="2" charset="2"/>
              </a:rPr>
              <a:t> different paths for domain and range.</a:t>
            </a:r>
          </a:p>
          <a:p>
            <a:pPr marL="457200" lvl="1" indent="0">
              <a:buNone/>
            </a:pPr>
            <a:r>
              <a:rPr lang="en-US" dirty="0"/>
              <a:t>D=</a:t>
            </a:r>
          </a:p>
          <a:p>
            <a:pPr marL="457200" lvl="1" indent="0">
              <a:buNone/>
            </a:pPr>
            <a:r>
              <a:rPr lang="en-US" dirty="0"/>
              <a:t>R=Associated-Metadata/about-</a:t>
            </a:r>
            <a:r>
              <a:rPr lang="en-US" dirty="0" err="1"/>
              <a:t>DoEE</a:t>
            </a:r>
            <a:r>
              <a:rPr lang="en-US" dirty="0"/>
              <a:t>-Species</a:t>
            </a:r>
          </a:p>
          <a:p>
            <a:r>
              <a:rPr lang="en-US" dirty="0"/>
              <a:t>On Datatype Properties: (s, p, d)</a:t>
            </a:r>
          </a:p>
          <a:p>
            <a:pPr lvl="1"/>
            <a:r>
              <a:rPr lang="en-US" dirty="0"/>
              <a:t>For single path </a:t>
            </a:r>
            <a:r>
              <a:rPr lang="en-US" dirty="0">
                <a:sym typeface="Wingdings" panose="05000000000000000000" pitchFamily="2" charset="2"/>
              </a:rPr>
              <a:t> triple creation from “s” with type “d” based on the registered IDs.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774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41367-1672-4AB3-A290-57D16FA1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835"/>
          </a:xfrm>
        </p:spPr>
        <p:txBody>
          <a:bodyPr>
            <a:normAutofit fontScale="90000"/>
          </a:bodyPr>
          <a:lstStyle/>
          <a:p>
            <a:r>
              <a:rPr lang="es-GT" dirty="0"/>
              <a:t>JSON </a:t>
            </a:r>
            <a:r>
              <a:rPr lang="es-GT" dirty="0" err="1"/>
              <a:t>mappings</a:t>
            </a:r>
            <a:r>
              <a:rPr lang="es-GT" dirty="0"/>
              <a:t>: </a:t>
            </a:r>
            <a:r>
              <a:rPr lang="es-GT" dirty="0" err="1"/>
              <a:t>paths</a:t>
            </a:r>
            <a:r>
              <a:rPr lang="es-GT" dirty="0"/>
              <a:t> (1/2)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BBCF0-4598-4770-BB07-40025B192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0961"/>
            <a:ext cx="10515600" cy="5635785"/>
          </a:xfrm>
        </p:spPr>
        <p:txBody>
          <a:bodyPr>
            <a:normAutofit fontScale="62500" lnSpcReduction="20000"/>
          </a:bodyPr>
          <a:lstStyle/>
          <a:p>
            <a:r>
              <a:rPr lang="es-GT" dirty="0"/>
              <a:t>JSON </a:t>
            </a:r>
            <a:r>
              <a:rPr lang="es-GT" dirty="0" err="1"/>
              <a:t>Query</a:t>
            </a:r>
            <a:r>
              <a:rPr lang="es-GT" dirty="0"/>
              <a:t> (Pointer): </a:t>
            </a:r>
            <a:r>
              <a:rPr lang="es-GT" dirty="0" err="1"/>
              <a:t>path</a:t>
            </a:r>
            <a:r>
              <a:rPr lang="es-GT" dirty="0"/>
              <a:t> </a:t>
            </a:r>
            <a:r>
              <a:rPr lang="es-GT" dirty="0" err="1"/>
              <a:t>starts</a:t>
            </a:r>
            <a:r>
              <a:rPr lang="es-GT" dirty="0"/>
              <a:t> </a:t>
            </a:r>
            <a:r>
              <a:rPr lang="es-GT" dirty="0" err="1"/>
              <a:t>with</a:t>
            </a:r>
            <a:r>
              <a:rPr lang="es-GT" dirty="0"/>
              <a:t> </a:t>
            </a:r>
            <a:r>
              <a:rPr lang="en-AU" dirty="0"/>
              <a:t>"</a:t>
            </a:r>
            <a:r>
              <a:rPr lang="es-GT" dirty="0"/>
              <a:t>/</a:t>
            </a:r>
            <a:r>
              <a:rPr lang="en-AU" dirty="0"/>
              <a:t>"</a:t>
            </a:r>
          </a:p>
          <a:p>
            <a:pPr lvl="1"/>
            <a:r>
              <a:rPr lang="en-AU" dirty="0"/>
              <a:t>"/Associated-Metadata/0", first element of an array</a:t>
            </a:r>
          </a:p>
          <a:p>
            <a:pPr lvl="1"/>
            <a:r>
              <a:rPr lang="en-AU" dirty="0"/>
              <a:t>"/Associated-Metadata/0/</a:t>
            </a:r>
            <a:r>
              <a:rPr lang="en-AU" dirty="0" err="1"/>
              <a:t>url</a:t>
            </a:r>
            <a:r>
              <a:rPr lang="en-AU" dirty="0"/>
              <a:t>"</a:t>
            </a:r>
          </a:p>
          <a:p>
            <a:pPr lvl="1"/>
            <a:r>
              <a:rPr lang="en-AU" dirty="0"/>
              <a:t>"/Associated-Metadata/0/</a:t>
            </a:r>
            <a:r>
              <a:rPr lang="en-AU" dirty="0" err="1"/>
              <a:t>listed_id</a:t>
            </a:r>
            <a:r>
              <a:rPr lang="en-AU" dirty="0"/>
              <a:t>"</a:t>
            </a:r>
          </a:p>
          <a:p>
            <a:r>
              <a:rPr lang="es-GT" dirty="0" err="1"/>
              <a:t>Engine</a:t>
            </a:r>
            <a:r>
              <a:rPr lang="es-GT" dirty="0"/>
              <a:t> </a:t>
            </a:r>
            <a:r>
              <a:rPr lang="es-GT" dirty="0" err="1"/>
              <a:t>parsing</a:t>
            </a:r>
            <a:r>
              <a:rPr lang="es-GT" dirty="0"/>
              <a:t>: </a:t>
            </a:r>
            <a:r>
              <a:rPr lang="es-GT" dirty="0" err="1"/>
              <a:t>don’t</a:t>
            </a:r>
            <a:r>
              <a:rPr lang="es-GT" dirty="0"/>
              <a:t> </a:t>
            </a:r>
            <a:r>
              <a:rPr lang="es-GT" dirty="0" err="1"/>
              <a:t>start</a:t>
            </a:r>
            <a:r>
              <a:rPr lang="es-GT" dirty="0"/>
              <a:t> </a:t>
            </a:r>
            <a:r>
              <a:rPr lang="es-GT" dirty="0" err="1"/>
              <a:t>with</a:t>
            </a:r>
            <a:r>
              <a:rPr lang="es-GT" dirty="0"/>
              <a:t> </a:t>
            </a:r>
            <a:r>
              <a:rPr lang="en-AU" dirty="0"/>
              <a:t>"</a:t>
            </a:r>
            <a:r>
              <a:rPr lang="es-GT" dirty="0"/>
              <a:t>/</a:t>
            </a:r>
            <a:r>
              <a:rPr lang="en-AU" dirty="0"/>
              <a:t>".  Keeps track of the hierarchal structure of the path (nested objects/arrays) and evaluates usage of operators, flags, and symbols:</a:t>
            </a:r>
            <a:endParaRPr lang="es-GT" dirty="0"/>
          </a:p>
          <a:p>
            <a:pPr lvl="1"/>
            <a:r>
              <a:rPr lang="es-GT" dirty="0"/>
              <a:t>"</a:t>
            </a:r>
            <a:r>
              <a:rPr lang="es-GT" dirty="0" err="1"/>
              <a:t>Associated-Metadata</a:t>
            </a:r>
            <a:r>
              <a:rPr lang="es-GT" dirty="0"/>
              <a:t>/</a:t>
            </a:r>
            <a:r>
              <a:rPr lang="es-GT" dirty="0" err="1"/>
              <a:t>Species_WikiData_Entity_URI</a:t>
            </a:r>
            <a:r>
              <a:rPr lang="es-GT" dirty="0"/>
              <a:t>"</a:t>
            </a:r>
          </a:p>
          <a:p>
            <a:pPr lvl="1"/>
            <a:r>
              <a:rPr lang="es-GT" dirty="0"/>
              <a:t>"</a:t>
            </a:r>
            <a:r>
              <a:rPr lang="es-GT" dirty="0" err="1"/>
              <a:t>Associated-Metadata</a:t>
            </a:r>
            <a:r>
              <a:rPr lang="es-GT" dirty="0"/>
              <a:t>/</a:t>
            </a:r>
            <a:r>
              <a:rPr lang="es-GT" dirty="0" err="1"/>
              <a:t>about-DoEE-Species</a:t>
            </a:r>
            <a:r>
              <a:rPr lang="es-GT" dirty="0"/>
              <a:t>/</a:t>
            </a:r>
            <a:r>
              <a:rPr lang="es-GT" dirty="0" err="1"/>
              <a:t>Sci_Name</a:t>
            </a:r>
            <a:r>
              <a:rPr lang="es-GT" dirty="0"/>
              <a:t>"</a:t>
            </a:r>
          </a:p>
          <a:p>
            <a:r>
              <a:rPr lang="es-GT" dirty="0" err="1"/>
              <a:t>Logical</a:t>
            </a:r>
            <a:r>
              <a:rPr lang="es-GT" dirty="0"/>
              <a:t>-OR:</a:t>
            </a:r>
          </a:p>
          <a:p>
            <a:pPr lvl="1"/>
            <a:r>
              <a:rPr lang="en-AU" dirty="0"/>
              <a:t>"</a:t>
            </a:r>
            <a:r>
              <a:rPr lang="es-GT" dirty="0"/>
              <a:t>/</a:t>
            </a:r>
            <a:r>
              <a:rPr lang="es-GT" dirty="0" err="1"/>
              <a:t>Associated-Metadata</a:t>
            </a:r>
            <a:r>
              <a:rPr lang="es-GT" dirty="0"/>
              <a:t>/0/</a:t>
            </a:r>
            <a:r>
              <a:rPr lang="es-GT" dirty="0" err="1"/>
              <a:t>Sci_Name</a:t>
            </a:r>
            <a:r>
              <a:rPr lang="es-GT" dirty="0"/>
              <a:t> || /</a:t>
            </a:r>
            <a:r>
              <a:rPr lang="es-GT" dirty="0" err="1"/>
              <a:t>Associated-Metadata</a:t>
            </a:r>
            <a:r>
              <a:rPr lang="es-GT" dirty="0"/>
              <a:t>/0/Status</a:t>
            </a:r>
            <a:r>
              <a:rPr lang="en-AU" dirty="0"/>
              <a:t>"</a:t>
            </a:r>
            <a:endParaRPr lang="es-GT" dirty="0"/>
          </a:p>
          <a:p>
            <a:r>
              <a:rPr lang="es-GT" dirty="0" err="1"/>
              <a:t>Entity</a:t>
            </a:r>
            <a:r>
              <a:rPr lang="es-GT" dirty="0"/>
              <a:t>/</a:t>
            </a:r>
            <a:r>
              <a:rPr lang="es-GT" dirty="0" err="1"/>
              <a:t>OnlyFor-Path</a:t>
            </a:r>
            <a:r>
              <a:rPr lang="es-GT" dirty="0"/>
              <a:t>: &lt;</a:t>
            </a:r>
            <a:r>
              <a:rPr lang="es-GT" dirty="0" err="1"/>
              <a:t>path</a:t>
            </a:r>
            <a:r>
              <a:rPr lang="es-GT" dirty="0"/>
              <a:t>&gt;@&lt;</a:t>
            </a:r>
            <a:r>
              <a:rPr lang="es-GT" dirty="0" err="1"/>
              <a:t>entity</a:t>
            </a:r>
            <a:r>
              <a:rPr lang="es-GT" dirty="0"/>
              <a:t>&gt;-&gt;&lt;</a:t>
            </a:r>
            <a:r>
              <a:rPr lang="es-GT" dirty="0" err="1"/>
              <a:t>only_for</a:t>
            </a:r>
            <a:r>
              <a:rPr lang="es-GT" dirty="0"/>
              <a:t>&gt;.  &lt;</a:t>
            </a:r>
            <a:r>
              <a:rPr lang="es-GT" dirty="0" err="1"/>
              <a:t>path</a:t>
            </a:r>
            <a:r>
              <a:rPr lang="es-GT" dirty="0"/>
              <a:t>&gt; </a:t>
            </a:r>
            <a:r>
              <a:rPr lang="es-GT" dirty="0" err="1"/>
              <a:t>is</a:t>
            </a:r>
            <a:r>
              <a:rPr lang="es-GT" dirty="0"/>
              <a:t> </a:t>
            </a:r>
            <a:r>
              <a:rPr lang="es-GT" dirty="0" err="1"/>
              <a:t>associated</a:t>
            </a:r>
            <a:r>
              <a:rPr lang="es-GT" dirty="0"/>
              <a:t> </a:t>
            </a:r>
            <a:r>
              <a:rPr lang="es-GT" dirty="0" err="1"/>
              <a:t>to</a:t>
            </a:r>
            <a:r>
              <a:rPr lang="es-GT" dirty="0"/>
              <a:t> </a:t>
            </a:r>
            <a:r>
              <a:rPr lang="es-GT" dirty="0" err="1"/>
              <a:t>the</a:t>
            </a:r>
            <a:r>
              <a:rPr lang="es-GT" dirty="0"/>
              <a:t> </a:t>
            </a:r>
            <a:r>
              <a:rPr lang="es-GT" dirty="0" err="1"/>
              <a:t>ontology</a:t>
            </a:r>
            <a:r>
              <a:rPr lang="es-GT" dirty="0"/>
              <a:t> &lt;</a:t>
            </a:r>
            <a:r>
              <a:rPr lang="es-GT" dirty="0" err="1"/>
              <a:t>entity|domain</a:t>
            </a:r>
            <a:r>
              <a:rPr lang="es-GT" dirty="0"/>
              <a:t>&gt; and, </a:t>
            </a:r>
            <a:r>
              <a:rPr lang="es-GT" dirty="0" err="1"/>
              <a:t>optionally</a:t>
            </a:r>
            <a:r>
              <a:rPr lang="es-GT" dirty="0"/>
              <a:t>, </a:t>
            </a:r>
            <a:r>
              <a:rPr lang="es-GT" dirty="0" err="1"/>
              <a:t>states</a:t>
            </a:r>
            <a:r>
              <a:rPr lang="es-GT" dirty="0"/>
              <a:t> </a:t>
            </a:r>
            <a:r>
              <a:rPr lang="es-GT" dirty="0" err="1"/>
              <a:t>the</a:t>
            </a:r>
            <a:r>
              <a:rPr lang="es-GT" dirty="0"/>
              <a:t> </a:t>
            </a:r>
            <a:r>
              <a:rPr lang="es-GT" dirty="0" err="1"/>
              <a:t>mapping</a:t>
            </a:r>
            <a:r>
              <a:rPr lang="es-GT" dirty="0"/>
              <a:t> &lt;</a:t>
            </a:r>
            <a:r>
              <a:rPr lang="es-GT" dirty="0" err="1"/>
              <a:t>only_for|range</a:t>
            </a:r>
            <a:r>
              <a:rPr lang="es-GT" dirty="0"/>
              <a:t>&gt; (</a:t>
            </a:r>
            <a:r>
              <a:rPr lang="en-US" dirty="0"/>
              <a:t>to disambiguate when there are many classes in the range</a:t>
            </a:r>
            <a:r>
              <a:rPr lang="es-GT" dirty="0"/>
              <a:t>). </a:t>
            </a:r>
            <a:r>
              <a:rPr lang="es-GT" dirty="0">
                <a:solidFill>
                  <a:srgbClr val="0070C0"/>
                </a:solidFill>
              </a:rPr>
              <a:t>&lt;</a:t>
            </a:r>
            <a:r>
              <a:rPr lang="es-GT" dirty="0" err="1">
                <a:solidFill>
                  <a:srgbClr val="0070C0"/>
                </a:solidFill>
              </a:rPr>
              <a:t>JSON_Path</a:t>
            </a:r>
            <a:r>
              <a:rPr lang="es-GT" dirty="0">
                <a:solidFill>
                  <a:srgbClr val="0070C0"/>
                </a:solidFill>
              </a:rPr>
              <a:t>&gt;</a:t>
            </a:r>
            <a:r>
              <a:rPr lang="es-GT" b="1" dirty="0"/>
              <a:t>@</a:t>
            </a:r>
            <a:r>
              <a:rPr lang="es-GT" dirty="0">
                <a:solidFill>
                  <a:srgbClr val="00B050"/>
                </a:solidFill>
              </a:rPr>
              <a:t>DOMAIN</a:t>
            </a:r>
            <a:r>
              <a:rPr lang="es-GT" b="1" dirty="0"/>
              <a:t>-&gt;</a:t>
            </a:r>
            <a:r>
              <a:rPr lang="es-GT" dirty="0">
                <a:solidFill>
                  <a:srgbClr val="00B050"/>
                </a:solidFill>
              </a:rPr>
              <a:t>RANGE</a:t>
            </a:r>
          </a:p>
          <a:p>
            <a:pPr lvl="1"/>
            <a:r>
              <a:rPr lang="en-AU" dirty="0"/>
              <a:t>"</a:t>
            </a:r>
            <a:r>
              <a:rPr lang="es-GT" dirty="0" err="1"/>
              <a:t>Associated-Metadata</a:t>
            </a:r>
            <a:r>
              <a:rPr lang="es-GT" dirty="0"/>
              <a:t>/</a:t>
            </a:r>
            <a:r>
              <a:rPr lang="es-GT" dirty="0" err="1"/>
              <a:t>FOR_Category@FoR_Category</a:t>
            </a:r>
            <a:r>
              <a:rPr lang="en-AU" dirty="0"/>
              <a:t>"</a:t>
            </a:r>
            <a:endParaRPr lang="es-GT" dirty="0"/>
          </a:p>
          <a:p>
            <a:pPr lvl="1"/>
            <a:r>
              <a:rPr lang="en-AU" dirty="0"/>
              <a:t>"</a:t>
            </a:r>
            <a:r>
              <a:rPr lang="es-GT" dirty="0" err="1"/>
              <a:t>Associated-Metadata</a:t>
            </a:r>
            <a:r>
              <a:rPr lang="es-GT" dirty="0"/>
              <a:t>/</a:t>
            </a:r>
            <a:r>
              <a:rPr lang="es-GT" dirty="0" err="1"/>
              <a:t>Team_Data</a:t>
            </a:r>
            <a:r>
              <a:rPr lang="es-GT" dirty="0"/>
              <a:t>/</a:t>
            </a:r>
            <a:r>
              <a:rPr lang="es-GT" dirty="0" err="1"/>
              <a:t>Primary_Institution@ResearchInstitution</a:t>
            </a:r>
            <a:r>
              <a:rPr lang="en-AU" dirty="0"/>
              <a:t>"</a:t>
            </a:r>
          </a:p>
          <a:p>
            <a:pPr lvl="1"/>
            <a:r>
              <a:rPr lang="en-AU" dirty="0"/>
              <a:t>"</a:t>
            </a:r>
            <a:r>
              <a:rPr lang="es-GT" dirty="0" err="1"/>
              <a:t>Associated-Metadata</a:t>
            </a:r>
            <a:r>
              <a:rPr lang="es-GT" dirty="0"/>
              <a:t>/</a:t>
            </a:r>
            <a:r>
              <a:rPr lang="es-GT" dirty="0" err="1"/>
              <a:t>Team_Data</a:t>
            </a:r>
            <a:r>
              <a:rPr lang="es-GT" dirty="0"/>
              <a:t>/</a:t>
            </a:r>
            <a:r>
              <a:rPr lang="es-GT" dirty="0" err="1"/>
              <a:t>FoR_Data@FoR_Registry</a:t>
            </a:r>
            <a:r>
              <a:rPr lang="es-GT" dirty="0"/>
              <a:t>-&gt;</a:t>
            </a:r>
            <a:r>
              <a:rPr lang="es-GT" dirty="0" err="1"/>
              <a:t>FoR</a:t>
            </a:r>
            <a:r>
              <a:rPr lang="en-AU" dirty="0"/>
              <a:t>" ; Domain entity=</a:t>
            </a:r>
            <a:r>
              <a:rPr lang="en-AU" dirty="0" err="1"/>
              <a:t>FoR_Registry</a:t>
            </a:r>
            <a:r>
              <a:rPr lang="en-AU" dirty="0"/>
              <a:t> ; Range (only for)=</a:t>
            </a:r>
            <a:r>
              <a:rPr lang="en-AU" dirty="0" err="1"/>
              <a:t>FoR</a:t>
            </a:r>
            <a:endParaRPr lang="es-GT" dirty="0"/>
          </a:p>
          <a:p>
            <a:r>
              <a:rPr lang="es-GT" dirty="0" err="1"/>
              <a:t>Constant-Path</a:t>
            </a:r>
            <a:r>
              <a:rPr lang="es-GT" dirty="0"/>
              <a:t>: true </a:t>
            </a:r>
            <a:r>
              <a:rPr lang="es-GT" dirty="0" err="1"/>
              <a:t>only</a:t>
            </a:r>
            <a:r>
              <a:rPr lang="es-GT" dirty="0"/>
              <a:t> </a:t>
            </a:r>
            <a:r>
              <a:rPr lang="es-GT" dirty="0" err="1"/>
              <a:t>if</a:t>
            </a:r>
            <a:r>
              <a:rPr lang="es-GT" dirty="0"/>
              <a:t> </a:t>
            </a:r>
            <a:r>
              <a:rPr lang="es-GT" dirty="0" err="1"/>
              <a:t>the</a:t>
            </a:r>
            <a:r>
              <a:rPr lang="es-GT" dirty="0"/>
              <a:t> </a:t>
            </a:r>
            <a:r>
              <a:rPr lang="es-GT" dirty="0" err="1"/>
              <a:t>path</a:t>
            </a:r>
            <a:r>
              <a:rPr lang="es-GT" dirty="0"/>
              <a:t> </a:t>
            </a:r>
            <a:r>
              <a:rPr lang="es-GT" dirty="0" err="1"/>
              <a:t>points</a:t>
            </a:r>
            <a:r>
              <a:rPr lang="es-GT" dirty="0"/>
              <a:t> </a:t>
            </a:r>
            <a:r>
              <a:rPr lang="es-GT" dirty="0" err="1"/>
              <a:t>to</a:t>
            </a:r>
            <a:r>
              <a:rPr lang="es-GT" dirty="0"/>
              <a:t> a </a:t>
            </a:r>
            <a:r>
              <a:rPr lang="es-GT" dirty="0" err="1"/>
              <a:t>value</a:t>
            </a:r>
            <a:r>
              <a:rPr lang="es-GT" dirty="0"/>
              <a:t> </a:t>
            </a:r>
            <a:r>
              <a:rPr lang="es-GT" dirty="0" err="1"/>
              <a:t>that</a:t>
            </a:r>
            <a:r>
              <a:rPr lang="es-GT" dirty="0"/>
              <a:t> can be </a:t>
            </a:r>
            <a:r>
              <a:rPr lang="es-GT" dirty="0" err="1"/>
              <a:t>evaluated</a:t>
            </a:r>
            <a:r>
              <a:rPr lang="es-GT" dirty="0"/>
              <a:t> (&lt;</a:t>
            </a:r>
            <a:r>
              <a:rPr lang="es-GT" dirty="0" err="1"/>
              <a:t>operator</a:t>
            </a:r>
            <a:r>
              <a:rPr lang="es-GT" dirty="0"/>
              <a:t>&gt;) </a:t>
            </a:r>
            <a:r>
              <a:rPr lang="es-GT" dirty="0" err="1"/>
              <a:t>to</a:t>
            </a:r>
            <a:r>
              <a:rPr lang="es-GT" dirty="0"/>
              <a:t> (“)&lt;</a:t>
            </a:r>
            <a:r>
              <a:rPr lang="es-GT" dirty="0" err="1"/>
              <a:t>constant</a:t>
            </a:r>
            <a:r>
              <a:rPr lang="es-GT" dirty="0"/>
              <a:t>&gt;(”).</a:t>
            </a:r>
          </a:p>
          <a:p>
            <a:pPr lvl="1"/>
            <a:r>
              <a:rPr lang="es-GT" dirty="0"/>
              <a:t>&lt;</a:t>
            </a:r>
            <a:r>
              <a:rPr lang="es-GT" dirty="0" err="1"/>
              <a:t>path</a:t>
            </a:r>
            <a:r>
              <a:rPr lang="es-GT" dirty="0"/>
              <a:t>&gt; &lt;</a:t>
            </a:r>
            <a:r>
              <a:rPr lang="es-GT" dirty="0" err="1"/>
              <a:t>operator</a:t>
            </a:r>
            <a:r>
              <a:rPr lang="es-GT" dirty="0"/>
              <a:t>&gt; (</a:t>
            </a:r>
            <a:r>
              <a:rPr lang="en-US" dirty="0"/>
              <a:t>")</a:t>
            </a:r>
            <a:r>
              <a:rPr lang="es-GT" dirty="0"/>
              <a:t>&lt;</a:t>
            </a:r>
            <a:r>
              <a:rPr lang="es-GT" dirty="0" err="1"/>
              <a:t>constant</a:t>
            </a:r>
            <a:r>
              <a:rPr lang="es-GT" dirty="0"/>
              <a:t>&gt;(</a:t>
            </a:r>
            <a:r>
              <a:rPr lang="en-US" dirty="0"/>
              <a:t>")</a:t>
            </a:r>
            <a:r>
              <a:rPr lang="es-GT" dirty="0"/>
              <a:t>.</a:t>
            </a:r>
          </a:p>
          <a:p>
            <a:pPr lvl="1"/>
            <a:r>
              <a:rPr lang="es-GT" dirty="0"/>
              <a:t>&lt;</a:t>
            </a:r>
            <a:r>
              <a:rPr lang="es-GT" dirty="0" err="1"/>
              <a:t>operator</a:t>
            </a:r>
            <a:r>
              <a:rPr lang="es-GT" dirty="0"/>
              <a:t>&gt; := (</a:t>
            </a:r>
            <a:r>
              <a:rPr lang="es-GT" dirty="0" err="1"/>
              <a:t>integer</a:t>
            </a:r>
            <a:r>
              <a:rPr lang="es-GT" dirty="0"/>
              <a:t> </a:t>
            </a:r>
            <a:r>
              <a:rPr lang="es-GT" dirty="0" err="1"/>
              <a:t>values</a:t>
            </a:r>
            <a:r>
              <a:rPr lang="es-GT" dirty="0"/>
              <a:t>: &lt;, &gt;, &lt;=, &gt;=, =, !=) | (</a:t>
            </a:r>
            <a:r>
              <a:rPr lang="es-GT" dirty="0" err="1"/>
              <a:t>string</a:t>
            </a:r>
            <a:r>
              <a:rPr lang="es-GT" dirty="0"/>
              <a:t> </a:t>
            </a:r>
            <a:r>
              <a:rPr lang="es-GT" dirty="0" err="1"/>
              <a:t>values</a:t>
            </a:r>
            <a:r>
              <a:rPr lang="es-GT" dirty="0"/>
              <a:t>: “</a:t>
            </a:r>
            <a:r>
              <a:rPr lang="es-GT" dirty="0" err="1"/>
              <a:t>string</a:t>
            </a:r>
            <a:r>
              <a:rPr lang="es-GT" dirty="0"/>
              <a:t>”; </a:t>
            </a:r>
            <a:r>
              <a:rPr lang="es-GT" dirty="0" err="1"/>
              <a:t>operators</a:t>
            </a:r>
            <a:r>
              <a:rPr lang="es-GT" dirty="0"/>
              <a:t>: =, !=)</a:t>
            </a:r>
          </a:p>
          <a:p>
            <a:r>
              <a:rPr lang="es-GT" dirty="0"/>
              <a:t>WHERE-</a:t>
            </a:r>
            <a:r>
              <a:rPr lang="es-GT" dirty="0" err="1"/>
              <a:t>condition</a:t>
            </a:r>
            <a:r>
              <a:rPr lang="es-GT" dirty="0"/>
              <a:t>:</a:t>
            </a:r>
          </a:p>
          <a:p>
            <a:pPr lvl="1"/>
            <a:r>
              <a:rPr lang="es-GT" dirty="0"/>
              <a:t>&lt;</a:t>
            </a:r>
            <a:r>
              <a:rPr lang="es-GT" dirty="0" err="1"/>
              <a:t>path</a:t>
            </a:r>
            <a:r>
              <a:rPr lang="es-GT" dirty="0"/>
              <a:t>&gt;%&lt;</a:t>
            </a:r>
            <a:r>
              <a:rPr lang="es-GT" dirty="0" err="1"/>
              <a:t>constant_path</a:t>
            </a:r>
            <a:r>
              <a:rPr lang="es-GT" dirty="0"/>
              <a:t>&gt;</a:t>
            </a:r>
          </a:p>
          <a:p>
            <a:pPr lvl="1"/>
            <a:r>
              <a:rPr lang="es-GT" dirty="0"/>
              <a:t>&lt;</a:t>
            </a:r>
            <a:r>
              <a:rPr lang="es-GT" dirty="0" err="1"/>
              <a:t>path</a:t>
            </a:r>
            <a:r>
              <a:rPr lang="es-GT" dirty="0"/>
              <a:t>&gt;%&lt;constant_path1&gt;&amp;&amp;&lt;constant_path2&gt; // </a:t>
            </a:r>
            <a:r>
              <a:rPr lang="es-GT" dirty="0" err="1"/>
              <a:t>logical</a:t>
            </a:r>
            <a:r>
              <a:rPr lang="es-GT" dirty="0"/>
              <a:t>-AND in </a:t>
            </a:r>
            <a:r>
              <a:rPr lang="es-GT" dirty="0" err="1"/>
              <a:t>the</a:t>
            </a:r>
            <a:r>
              <a:rPr lang="es-GT" dirty="0"/>
              <a:t> WHERE-</a:t>
            </a:r>
            <a:r>
              <a:rPr lang="es-GT" dirty="0" err="1"/>
              <a:t>condition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713227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41367-1672-4AB3-A290-57D16FA1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638"/>
            <a:ext cx="10515600" cy="650631"/>
          </a:xfrm>
        </p:spPr>
        <p:txBody>
          <a:bodyPr>
            <a:normAutofit fontScale="90000"/>
          </a:bodyPr>
          <a:lstStyle/>
          <a:p>
            <a:r>
              <a:rPr lang="es-GT" dirty="0"/>
              <a:t>JSON </a:t>
            </a:r>
            <a:r>
              <a:rPr lang="es-GT" dirty="0" err="1"/>
              <a:t>mappings</a:t>
            </a:r>
            <a:r>
              <a:rPr lang="es-GT" dirty="0"/>
              <a:t>: </a:t>
            </a:r>
            <a:r>
              <a:rPr lang="es-GT" dirty="0" err="1"/>
              <a:t>paths</a:t>
            </a:r>
            <a:r>
              <a:rPr lang="es-GT" dirty="0"/>
              <a:t> (2/2)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BBCF0-4598-4770-BB07-40025B192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802" y="896815"/>
            <a:ext cx="11651531" cy="5709931"/>
          </a:xfrm>
        </p:spPr>
        <p:txBody>
          <a:bodyPr>
            <a:normAutofit fontScale="62500" lnSpcReduction="20000"/>
          </a:bodyPr>
          <a:lstStyle/>
          <a:p>
            <a:r>
              <a:rPr lang="es-GT" dirty="0" err="1"/>
              <a:t>Boolean</a:t>
            </a:r>
            <a:r>
              <a:rPr lang="es-GT" dirty="0"/>
              <a:t>:</a:t>
            </a:r>
          </a:p>
          <a:p>
            <a:pPr lvl="1"/>
            <a:r>
              <a:rPr lang="en-US" dirty="0"/>
              <a:t>B=Associated-Metadata/</a:t>
            </a:r>
            <a:r>
              <a:rPr lang="en-US" dirty="0" err="1"/>
              <a:t>Team_Data</a:t>
            </a:r>
            <a:r>
              <a:rPr lang="en-US" dirty="0"/>
              <a:t>/</a:t>
            </a:r>
            <a:r>
              <a:rPr lang="en-US" dirty="0" err="1"/>
              <a:t>FoR_Data</a:t>
            </a:r>
            <a:r>
              <a:rPr lang="en-US" dirty="0"/>
              <a:t>/</a:t>
            </a:r>
            <a:r>
              <a:rPr lang="en-US" dirty="0" err="1"/>
              <a:t>FOR_Current</a:t>
            </a:r>
            <a:r>
              <a:rPr lang="en-US" dirty="0"/>
              <a:t>="Yes"</a:t>
            </a:r>
            <a:endParaRPr lang="es-GT" dirty="0"/>
          </a:p>
          <a:p>
            <a:r>
              <a:rPr lang="es-GT" dirty="0"/>
              <a:t>FOR-</a:t>
            </a:r>
            <a:r>
              <a:rPr lang="es-GT" dirty="0" err="1"/>
              <a:t>mapping</a:t>
            </a:r>
            <a:r>
              <a:rPr lang="es-GT" dirty="0"/>
              <a:t>: </a:t>
            </a:r>
            <a:r>
              <a:rPr lang="es-GT" dirty="0" err="1"/>
              <a:t>used</a:t>
            </a:r>
            <a:r>
              <a:rPr lang="es-GT" dirty="0"/>
              <a:t> in </a:t>
            </a:r>
            <a:r>
              <a:rPr lang="es-GT" dirty="0" err="1"/>
              <a:t>datatype</a:t>
            </a:r>
            <a:r>
              <a:rPr lang="es-GT" dirty="0"/>
              <a:t> </a:t>
            </a:r>
            <a:r>
              <a:rPr lang="es-GT" dirty="0" err="1"/>
              <a:t>properties</a:t>
            </a:r>
            <a:r>
              <a:rPr lang="es-GT" dirty="0"/>
              <a:t> </a:t>
            </a:r>
            <a:r>
              <a:rPr lang="es-GT" dirty="0" err="1"/>
              <a:t>to</a:t>
            </a:r>
            <a:r>
              <a:rPr lang="es-GT" dirty="0"/>
              <a:t> declare </a:t>
            </a:r>
            <a:r>
              <a:rPr lang="es-GT" dirty="0" err="1"/>
              <a:t>the</a:t>
            </a:r>
            <a:r>
              <a:rPr lang="es-GT" dirty="0"/>
              <a:t> </a:t>
            </a:r>
            <a:r>
              <a:rPr lang="es-GT" dirty="0" err="1"/>
              <a:t>generation</a:t>
            </a:r>
            <a:r>
              <a:rPr lang="es-GT" dirty="0"/>
              <a:t> </a:t>
            </a:r>
            <a:r>
              <a:rPr lang="es-GT" dirty="0" err="1"/>
              <a:t>of</a:t>
            </a:r>
            <a:r>
              <a:rPr lang="es-GT" dirty="0"/>
              <a:t> triples </a:t>
            </a:r>
            <a:r>
              <a:rPr lang="es-GT" dirty="0" err="1"/>
              <a:t>from</a:t>
            </a:r>
            <a:r>
              <a:rPr lang="es-GT" dirty="0"/>
              <a:t> &lt;</a:t>
            </a:r>
            <a:r>
              <a:rPr lang="es-GT" dirty="0" err="1"/>
              <a:t>path_instances</a:t>
            </a:r>
            <a:r>
              <a:rPr lang="es-GT" dirty="0"/>
              <a:t>&gt; </a:t>
            </a:r>
            <a:r>
              <a:rPr lang="es-GT" dirty="0" err="1"/>
              <a:t>to</a:t>
            </a:r>
            <a:r>
              <a:rPr lang="es-GT" dirty="0"/>
              <a:t> &lt;</a:t>
            </a:r>
            <a:r>
              <a:rPr lang="es-GT" dirty="0" err="1"/>
              <a:t>path_values</a:t>
            </a:r>
            <a:r>
              <a:rPr lang="es-GT" dirty="0"/>
              <a:t>&gt;.  </a:t>
            </a:r>
            <a:r>
              <a:rPr lang="es-GT" dirty="0" err="1"/>
              <a:t>This</a:t>
            </a:r>
            <a:r>
              <a:rPr lang="es-GT" dirty="0"/>
              <a:t> </a:t>
            </a:r>
            <a:r>
              <a:rPr lang="es-GT" dirty="0" err="1"/>
              <a:t>is</a:t>
            </a:r>
            <a:r>
              <a:rPr lang="es-GT" dirty="0"/>
              <a:t> </a:t>
            </a:r>
            <a:r>
              <a:rPr lang="es-GT" dirty="0" err="1"/>
              <a:t>useful</a:t>
            </a:r>
            <a:r>
              <a:rPr lang="es-GT" dirty="0"/>
              <a:t> </a:t>
            </a:r>
            <a:r>
              <a:rPr lang="es-GT" dirty="0" err="1"/>
              <a:t>when</a:t>
            </a:r>
            <a:r>
              <a:rPr lang="es-GT" dirty="0"/>
              <a:t> </a:t>
            </a:r>
            <a:r>
              <a:rPr lang="es-GT" dirty="0" err="1"/>
              <a:t>the</a:t>
            </a:r>
            <a:r>
              <a:rPr lang="es-GT" dirty="0"/>
              <a:t> </a:t>
            </a:r>
            <a:r>
              <a:rPr lang="es-GT" dirty="0" err="1"/>
              <a:t>class</a:t>
            </a:r>
            <a:r>
              <a:rPr lang="es-GT" dirty="0"/>
              <a:t> has </a:t>
            </a:r>
            <a:r>
              <a:rPr lang="es-GT" dirty="0" err="1"/>
              <a:t>multiple</a:t>
            </a:r>
            <a:r>
              <a:rPr lang="es-GT" dirty="0"/>
              <a:t> </a:t>
            </a:r>
            <a:r>
              <a:rPr lang="es-GT" dirty="0" err="1"/>
              <a:t>paths</a:t>
            </a:r>
            <a:r>
              <a:rPr lang="es-GT" dirty="0"/>
              <a:t> and </a:t>
            </a:r>
            <a:r>
              <a:rPr lang="es-GT" dirty="0" err="1"/>
              <a:t>maps</a:t>
            </a:r>
            <a:r>
              <a:rPr lang="es-GT" dirty="0"/>
              <a:t> </a:t>
            </a:r>
            <a:r>
              <a:rPr lang="es-GT" dirty="0" err="1"/>
              <a:t>to</a:t>
            </a:r>
            <a:r>
              <a:rPr lang="es-GT" dirty="0"/>
              <a:t> </a:t>
            </a:r>
            <a:r>
              <a:rPr lang="es-GT" dirty="0" err="1"/>
              <a:t>different</a:t>
            </a:r>
            <a:r>
              <a:rPr lang="es-GT" dirty="0"/>
              <a:t> </a:t>
            </a:r>
            <a:r>
              <a:rPr lang="es-GT" dirty="0" err="1"/>
              <a:t>instances</a:t>
            </a:r>
            <a:r>
              <a:rPr lang="es-GT" dirty="0"/>
              <a:t> sets.</a:t>
            </a:r>
          </a:p>
          <a:p>
            <a:pPr lvl="1"/>
            <a:r>
              <a:rPr lang="es-GT" dirty="0"/>
              <a:t>&lt;</a:t>
            </a:r>
            <a:r>
              <a:rPr lang="es-GT" dirty="0" err="1"/>
              <a:t>path_values</a:t>
            </a:r>
            <a:r>
              <a:rPr lang="es-GT" dirty="0"/>
              <a:t>&gt;@:&lt;</a:t>
            </a:r>
            <a:r>
              <a:rPr lang="es-GT" dirty="0" err="1"/>
              <a:t>path_instances</a:t>
            </a:r>
            <a:r>
              <a:rPr lang="es-GT" dirty="0"/>
              <a:t>&gt;</a:t>
            </a:r>
          </a:p>
          <a:p>
            <a:r>
              <a:rPr lang="es-GT" dirty="0" err="1"/>
              <a:t>Multiline</a:t>
            </a:r>
            <a:r>
              <a:rPr lang="es-GT" dirty="0"/>
              <a:t> (</a:t>
            </a:r>
            <a:r>
              <a:rPr lang="es-GT" dirty="0" err="1"/>
              <a:t>multiple</a:t>
            </a:r>
            <a:r>
              <a:rPr lang="es-GT" dirty="0"/>
              <a:t> </a:t>
            </a:r>
            <a:r>
              <a:rPr lang="es-GT" dirty="0" err="1"/>
              <a:t>paths</a:t>
            </a:r>
            <a:r>
              <a:rPr lang="es-GT" dirty="0"/>
              <a:t>): </a:t>
            </a:r>
            <a:r>
              <a:rPr lang="es-GT" dirty="0" err="1"/>
              <a:t>each</a:t>
            </a:r>
            <a:r>
              <a:rPr lang="es-GT" dirty="0"/>
              <a:t> </a:t>
            </a:r>
            <a:r>
              <a:rPr lang="es-GT" dirty="0" err="1"/>
              <a:t>path</a:t>
            </a:r>
            <a:r>
              <a:rPr lang="es-GT" dirty="0"/>
              <a:t> </a:t>
            </a:r>
            <a:r>
              <a:rPr lang="es-GT" dirty="0" err="1"/>
              <a:t>is</a:t>
            </a:r>
            <a:r>
              <a:rPr lang="es-GT" dirty="0"/>
              <a:t> </a:t>
            </a:r>
            <a:r>
              <a:rPr lang="es-GT" dirty="0" err="1"/>
              <a:t>evaluated</a:t>
            </a:r>
            <a:r>
              <a:rPr lang="es-GT" dirty="0"/>
              <a:t> </a:t>
            </a:r>
            <a:r>
              <a:rPr lang="es-GT" dirty="0" err="1"/>
              <a:t>separately</a:t>
            </a:r>
            <a:r>
              <a:rPr lang="es-GT" dirty="0"/>
              <a:t>.</a:t>
            </a:r>
          </a:p>
          <a:p>
            <a:pPr lvl="1"/>
            <a:r>
              <a:rPr lang="es-GT" dirty="0"/>
              <a:t>&lt;path1&gt;\n&lt;path2&gt;\n...</a:t>
            </a:r>
          </a:p>
          <a:p>
            <a:r>
              <a:rPr lang="es-GT" dirty="0" err="1"/>
              <a:t>Multipart</a:t>
            </a:r>
            <a:r>
              <a:rPr lang="es-GT" dirty="0"/>
              <a:t> (</a:t>
            </a:r>
            <a:r>
              <a:rPr lang="es-GT" dirty="0" err="1"/>
              <a:t>multiple</a:t>
            </a:r>
            <a:r>
              <a:rPr lang="es-GT" dirty="0"/>
              <a:t> </a:t>
            </a:r>
            <a:r>
              <a:rPr lang="es-GT" dirty="0" err="1"/>
              <a:t>parts</a:t>
            </a:r>
            <a:r>
              <a:rPr lang="es-GT" dirty="0"/>
              <a:t>): </a:t>
            </a:r>
            <a:r>
              <a:rPr lang="es-GT" dirty="0" err="1"/>
              <a:t>used</a:t>
            </a:r>
            <a:r>
              <a:rPr lang="es-GT" dirty="0"/>
              <a:t> </a:t>
            </a:r>
            <a:r>
              <a:rPr lang="es-GT" dirty="0" err="1"/>
              <a:t>for</a:t>
            </a:r>
            <a:r>
              <a:rPr lang="es-GT" dirty="0"/>
              <a:t> </a:t>
            </a:r>
            <a:r>
              <a:rPr lang="es-GT" dirty="0" err="1"/>
              <a:t>multi-field</a:t>
            </a:r>
            <a:r>
              <a:rPr lang="es-GT" dirty="0"/>
              <a:t> </a:t>
            </a:r>
            <a:r>
              <a:rPr lang="es-GT" dirty="0" err="1"/>
              <a:t>identifiers</a:t>
            </a:r>
            <a:endParaRPr lang="es-GT" dirty="0"/>
          </a:p>
          <a:p>
            <a:pPr marL="0" indent="0">
              <a:buNone/>
            </a:pPr>
            <a:r>
              <a:rPr lang="en-US" dirty="0"/>
              <a:t>[0]: Associated-Metadata/</a:t>
            </a:r>
            <a:r>
              <a:rPr lang="en-US" dirty="0" err="1"/>
              <a:t>Team_Data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[1]: +/</a:t>
            </a:r>
            <a:r>
              <a:rPr lang="en-US" dirty="0" err="1"/>
              <a:t>Individual_ID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[2]: +/</a:t>
            </a:r>
            <a:r>
              <a:rPr lang="en-US" dirty="0" err="1"/>
              <a:t>FoR_Data</a:t>
            </a:r>
            <a:r>
              <a:rPr lang="en-US" dirty="0"/>
              <a:t>/</a:t>
            </a:r>
            <a:r>
              <a:rPr lang="en-US" dirty="0" err="1"/>
              <a:t>Field_of_Research_Code</a:t>
            </a:r>
            <a:endParaRPr lang="es-GT" dirty="0"/>
          </a:p>
          <a:p>
            <a:pPr lvl="1"/>
            <a:r>
              <a:rPr lang="es-GT" dirty="0"/>
              <a:t>[0] </a:t>
            </a:r>
            <a:r>
              <a:rPr lang="es-GT" dirty="0" err="1"/>
              <a:t>is</a:t>
            </a:r>
            <a:r>
              <a:rPr lang="es-GT" dirty="0"/>
              <a:t> </a:t>
            </a:r>
            <a:r>
              <a:rPr lang="es-GT" dirty="0" err="1"/>
              <a:t>the</a:t>
            </a:r>
            <a:r>
              <a:rPr lang="es-GT" dirty="0"/>
              <a:t> </a:t>
            </a:r>
            <a:r>
              <a:rPr lang="es-GT" dirty="0" err="1"/>
              <a:t>common</a:t>
            </a:r>
            <a:r>
              <a:rPr lang="es-GT" dirty="0"/>
              <a:t>/</a:t>
            </a:r>
            <a:r>
              <a:rPr lang="es-GT" dirty="0" err="1"/>
              <a:t>main</a:t>
            </a:r>
            <a:r>
              <a:rPr lang="es-GT" dirty="0"/>
              <a:t> </a:t>
            </a:r>
            <a:r>
              <a:rPr lang="es-GT" dirty="0" err="1"/>
              <a:t>path</a:t>
            </a:r>
            <a:endParaRPr lang="es-GT" dirty="0"/>
          </a:p>
          <a:p>
            <a:pPr lvl="1"/>
            <a:r>
              <a:rPr lang="es-GT" dirty="0"/>
              <a:t>[1..n] </a:t>
            </a:r>
            <a:r>
              <a:rPr lang="es-GT" dirty="0" err="1"/>
              <a:t>start</a:t>
            </a:r>
            <a:r>
              <a:rPr lang="es-GT" dirty="0"/>
              <a:t> </a:t>
            </a:r>
            <a:r>
              <a:rPr lang="es-GT" dirty="0" err="1"/>
              <a:t>under</a:t>
            </a:r>
            <a:r>
              <a:rPr lang="es-GT" dirty="0"/>
              <a:t> </a:t>
            </a:r>
            <a:r>
              <a:rPr lang="es-GT" dirty="0" err="1"/>
              <a:t>the</a:t>
            </a:r>
            <a:r>
              <a:rPr lang="es-GT" dirty="0"/>
              <a:t> </a:t>
            </a:r>
            <a:r>
              <a:rPr lang="es-GT" dirty="0" err="1"/>
              <a:t>same</a:t>
            </a:r>
            <a:r>
              <a:rPr lang="es-GT" dirty="0"/>
              <a:t> </a:t>
            </a:r>
            <a:r>
              <a:rPr lang="es-GT" dirty="0" err="1"/>
              <a:t>structure</a:t>
            </a:r>
            <a:r>
              <a:rPr lang="es-GT" dirty="0"/>
              <a:t> </a:t>
            </a:r>
            <a:r>
              <a:rPr lang="es-GT" dirty="0" err="1"/>
              <a:t>pointed</a:t>
            </a:r>
            <a:r>
              <a:rPr lang="es-GT" dirty="0"/>
              <a:t> </a:t>
            </a:r>
            <a:r>
              <a:rPr lang="es-GT" dirty="0" err="1"/>
              <a:t>from</a:t>
            </a:r>
            <a:r>
              <a:rPr lang="es-GT" dirty="0"/>
              <a:t> [0]</a:t>
            </a:r>
          </a:p>
          <a:p>
            <a:pPr lvl="1"/>
            <a:r>
              <a:rPr lang="es-GT" dirty="0"/>
              <a:t>[1..n] </a:t>
            </a:r>
            <a:r>
              <a:rPr lang="es-GT" dirty="0" err="1"/>
              <a:t>from</a:t>
            </a:r>
            <a:r>
              <a:rPr lang="es-GT" dirty="0"/>
              <a:t> </a:t>
            </a:r>
            <a:r>
              <a:rPr lang="es-GT" dirty="0" err="1"/>
              <a:t>shorter</a:t>
            </a:r>
            <a:r>
              <a:rPr lang="es-GT" dirty="0"/>
              <a:t> </a:t>
            </a:r>
            <a:r>
              <a:rPr lang="es-GT" dirty="0" err="1"/>
              <a:t>to</a:t>
            </a:r>
            <a:r>
              <a:rPr lang="es-GT" dirty="0"/>
              <a:t> </a:t>
            </a:r>
            <a:r>
              <a:rPr lang="es-GT" dirty="0" err="1"/>
              <a:t>longest</a:t>
            </a:r>
            <a:r>
              <a:rPr lang="es-GT" dirty="0"/>
              <a:t> </a:t>
            </a:r>
            <a:r>
              <a:rPr lang="es-GT" dirty="0" err="1"/>
              <a:t>path</a:t>
            </a:r>
            <a:r>
              <a:rPr lang="es-GT" dirty="0"/>
              <a:t>.  </a:t>
            </a:r>
            <a:r>
              <a:rPr lang="es-GT" dirty="0" err="1"/>
              <a:t>All</a:t>
            </a:r>
            <a:r>
              <a:rPr lang="es-GT" dirty="0"/>
              <a:t> </a:t>
            </a:r>
            <a:r>
              <a:rPr lang="es-GT" dirty="0" err="1"/>
              <a:t>of</a:t>
            </a:r>
            <a:r>
              <a:rPr lang="es-GT" dirty="0"/>
              <a:t> </a:t>
            </a:r>
            <a:r>
              <a:rPr lang="es-GT" dirty="0" err="1"/>
              <a:t>them</a:t>
            </a:r>
            <a:r>
              <a:rPr lang="es-GT" dirty="0"/>
              <a:t> share </a:t>
            </a:r>
            <a:r>
              <a:rPr lang="es-GT" dirty="0" err="1"/>
              <a:t>the</a:t>
            </a:r>
            <a:r>
              <a:rPr lang="es-GT" dirty="0"/>
              <a:t> </a:t>
            </a:r>
            <a:r>
              <a:rPr lang="es-GT" dirty="0" err="1"/>
              <a:t>same</a:t>
            </a:r>
            <a:r>
              <a:rPr lang="es-GT" dirty="0"/>
              <a:t> </a:t>
            </a:r>
            <a:r>
              <a:rPr lang="es-GT" dirty="0" err="1"/>
              <a:t>ancestors</a:t>
            </a:r>
            <a:r>
              <a:rPr lang="es-GT" dirty="0"/>
              <a:t>.</a:t>
            </a:r>
          </a:p>
          <a:p>
            <a:r>
              <a:rPr lang="es-GT" dirty="0" err="1"/>
              <a:t>Equally</a:t>
            </a:r>
            <a:r>
              <a:rPr lang="es-GT" dirty="0"/>
              <a:t> </a:t>
            </a:r>
            <a:r>
              <a:rPr lang="es-GT" dirty="0" err="1"/>
              <a:t>pairing</a:t>
            </a:r>
            <a:r>
              <a:rPr lang="es-GT" dirty="0"/>
              <a:t> </a:t>
            </a:r>
            <a:r>
              <a:rPr lang="es-GT" dirty="0" err="1"/>
              <a:t>values</a:t>
            </a:r>
            <a:r>
              <a:rPr lang="es-GT" dirty="0"/>
              <a:t> </a:t>
            </a:r>
            <a:r>
              <a:rPr lang="es-GT" dirty="0" err="1"/>
              <a:t>from</a:t>
            </a:r>
            <a:r>
              <a:rPr lang="es-GT" dirty="0"/>
              <a:t> </a:t>
            </a:r>
            <a:r>
              <a:rPr lang="es-GT" dirty="0" err="1"/>
              <a:t>two</a:t>
            </a:r>
            <a:r>
              <a:rPr lang="es-GT" dirty="0"/>
              <a:t> </a:t>
            </a:r>
            <a:r>
              <a:rPr lang="es-GT" dirty="0" err="1"/>
              <a:t>different</a:t>
            </a:r>
            <a:r>
              <a:rPr lang="es-GT" dirty="0"/>
              <a:t> JSON </a:t>
            </a:r>
            <a:r>
              <a:rPr lang="es-GT" dirty="0" err="1"/>
              <a:t>paths</a:t>
            </a:r>
            <a:r>
              <a:rPr lang="es-GT" dirty="0"/>
              <a:t>: &lt;path_1&gt;|=|&lt;path_2&gt;</a:t>
            </a:r>
          </a:p>
          <a:p>
            <a:pPr lvl="1"/>
            <a:r>
              <a:rPr lang="es-GT" dirty="0" err="1"/>
              <a:t>Only</a:t>
            </a:r>
            <a:r>
              <a:rPr lang="es-GT" dirty="0"/>
              <a:t> </a:t>
            </a:r>
            <a:r>
              <a:rPr lang="es-GT" dirty="0" err="1"/>
              <a:t>values</a:t>
            </a:r>
            <a:r>
              <a:rPr lang="es-GT" dirty="0"/>
              <a:t> </a:t>
            </a:r>
            <a:r>
              <a:rPr lang="es-GT" dirty="0" err="1"/>
              <a:t>from</a:t>
            </a:r>
            <a:r>
              <a:rPr lang="es-GT" dirty="0"/>
              <a:t> &lt;path_1&gt; </a:t>
            </a:r>
            <a:r>
              <a:rPr lang="es-GT" dirty="0" err="1"/>
              <a:t>that</a:t>
            </a:r>
            <a:r>
              <a:rPr lang="es-GT" dirty="0"/>
              <a:t> are </a:t>
            </a:r>
            <a:r>
              <a:rPr lang="es-GT" dirty="0" err="1"/>
              <a:t>equal</a:t>
            </a:r>
            <a:r>
              <a:rPr lang="es-GT" dirty="0"/>
              <a:t> </a:t>
            </a:r>
            <a:r>
              <a:rPr lang="es-GT" dirty="0" err="1"/>
              <a:t>to</a:t>
            </a:r>
            <a:r>
              <a:rPr lang="es-GT" dirty="0"/>
              <a:t> &lt;path_2&gt; are </a:t>
            </a:r>
            <a:r>
              <a:rPr lang="es-GT" dirty="0" err="1"/>
              <a:t>taken</a:t>
            </a:r>
            <a:r>
              <a:rPr lang="es-GT" dirty="0"/>
              <a:t> </a:t>
            </a:r>
            <a:r>
              <a:rPr lang="es-GT" dirty="0" err="1"/>
              <a:t>for</a:t>
            </a:r>
            <a:r>
              <a:rPr lang="es-GT" dirty="0"/>
              <a:t> </a:t>
            </a:r>
            <a:r>
              <a:rPr lang="es-GT" dirty="0" err="1"/>
              <a:t>the</a:t>
            </a:r>
            <a:r>
              <a:rPr lang="es-GT" dirty="0"/>
              <a:t> </a:t>
            </a:r>
            <a:r>
              <a:rPr lang="es-GT" dirty="0" err="1"/>
              <a:t>mappings</a:t>
            </a:r>
            <a:r>
              <a:rPr lang="es-GT" dirty="0"/>
              <a:t>.</a:t>
            </a:r>
          </a:p>
          <a:p>
            <a:pPr lvl="1"/>
            <a:r>
              <a:rPr lang="es-GT" dirty="0"/>
              <a:t>Processing </a:t>
            </a:r>
            <a:r>
              <a:rPr lang="es-GT" dirty="0" err="1"/>
              <a:t>from</a:t>
            </a:r>
            <a:r>
              <a:rPr lang="es-GT" dirty="0"/>
              <a:t> </a:t>
            </a:r>
            <a:r>
              <a:rPr lang="es-GT" dirty="0" err="1"/>
              <a:t>right</a:t>
            </a:r>
            <a:r>
              <a:rPr lang="es-GT" dirty="0"/>
              <a:t> </a:t>
            </a:r>
            <a:r>
              <a:rPr lang="es-GT" dirty="0" err="1"/>
              <a:t>to</a:t>
            </a:r>
            <a:r>
              <a:rPr lang="es-GT" dirty="0"/>
              <a:t> </a:t>
            </a:r>
            <a:r>
              <a:rPr lang="es-GT" dirty="0" err="1"/>
              <a:t>left</a:t>
            </a:r>
            <a:r>
              <a:rPr lang="es-GT" dirty="0"/>
              <a:t>, </a:t>
            </a:r>
            <a:r>
              <a:rPr lang="es-GT" dirty="0" err="1"/>
              <a:t>pairing</a:t>
            </a:r>
            <a:r>
              <a:rPr lang="es-GT" dirty="0"/>
              <a:t> &lt;path_n-1&gt; </a:t>
            </a:r>
            <a:r>
              <a:rPr lang="es-GT" dirty="0" err="1"/>
              <a:t>with</a:t>
            </a:r>
            <a:r>
              <a:rPr lang="es-GT" dirty="0"/>
              <a:t> &lt;</a:t>
            </a:r>
            <a:r>
              <a:rPr lang="es-GT" dirty="0" err="1"/>
              <a:t>path_n</a:t>
            </a:r>
            <a:r>
              <a:rPr lang="es-GT" dirty="0"/>
              <a:t>&gt;, </a:t>
            </a:r>
            <a:r>
              <a:rPr lang="es-GT" dirty="0" err="1"/>
              <a:t>if</a:t>
            </a:r>
            <a:r>
              <a:rPr lang="es-GT" dirty="0"/>
              <a:t> </a:t>
            </a:r>
            <a:r>
              <a:rPr lang="es-GT" dirty="0" err="1"/>
              <a:t>multiple</a:t>
            </a:r>
            <a:r>
              <a:rPr lang="es-GT" dirty="0"/>
              <a:t> </a:t>
            </a:r>
            <a:r>
              <a:rPr lang="es-GT" dirty="0" err="1"/>
              <a:t>paths</a:t>
            </a:r>
            <a:r>
              <a:rPr lang="es-GT" dirty="0"/>
              <a:t>: &lt;path_1&gt;|=|&lt;path_2&gt;|=|&lt;path_3&gt;...</a:t>
            </a:r>
          </a:p>
          <a:p>
            <a:pPr lvl="1"/>
            <a:r>
              <a:rPr lang="es-GT" dirty="0" err="1"/>
              <a:t>From</a:t>
            </a:r>
            <a:r>
              <a:rPr lang="es-GT" dirty="0"/>
              <a:t> </a:t>
            </a:r>
            <a:r>
              <a:rPr lang="es-GT" dirty="0" err="1"/>
              <a:t>an</a:t>
            </a:r>
            <a:r>
              <a:rPr lang="es-GT" dirty="0"/>
              <a:t> </a:t>
            </a:r>
            <a:r>
              <a:rPr lang="es-GT" dirty="0" err="1"/>
              <a:t>object</a:t>
            </a:r>
            <a:r>
              <a:rPr lang="es-GT" dirty="0"/>
              <a:t> </a:t>
            </a:r>
            <a:r>
              <a:rPr lang="es-GT" dirty="0" err="1"/>
              <a:t>property</a:t>
            </a:r>
            <a:r>
              <a:rPr lang="es-GT" dirty="0"/>
              <a:t> </a:t>
            </a:r>
            <a:r>
              <a:rPr lang="es-GT" dirty="0" err="1"/>
              <a:t>ontology</a:t>
            </a:r>
            <a:r>
              <a:rPr lang="es-GT" dirty="0"/>
              <a:t> </a:t>
            </a:r>
            <a:r>
              <a:rPr lang="es-GT" dirty="0" err="1"/>
              <a:t>perspective</a:t>
            </a:r>
            <a:r>
              <a:rPr lang="es-GT" dirty="0"/>
              <a:t>:</a:t>
            </a:r>
          </a:p>
          <a:p>
            <a:pPr lvl="2"/>
            <a:r>
              <a:rPr lang="es-GT" dirty="0" err="1"/>
              <a:t>Range</a:t>
            </a:r>
            <a:r>
              <a:rPr lang="es-GT" dirty="0"/>
              <a:t>: &lt;path_1&gt; has </a:t>
            </a:r>
            <a:r>
              <a:rPr lang="es-GT" dirty="0" err="1"/>
              <a:t>the</a:t>
            </a:r>
            <a:r>
              <a:rPr lang="es-GT" dirty="0"/>
              <a:t> </a:t>
            </a:r>
            <a:r>
              <a:rPr lang="es-GT" dirty="0" err="1"/>
              <a:t>mappings</a:t>
            </a:r>
            <a:r>
              <a:rPr lang="es-GT" dirty="0"/>
              <a:t> </a:t>
            </a:r>
            <a:r>
              <a:rPr lang="es-GT" dirty="0" err="1"/>
              <a:t>to</a:t>
            </a:r>
            <a:r>
              <a:rPr lang="es-GT" dirty="0"/>
              <a:t> </a:t>
            </a:r>
            <a:r>
              <a:rPr lang="es-GT" dirty="0" err="1"/>
              <a:t>the</a:t>
            </a:r>
            <a:r>
              <a:rPr lang="es-GT" dirty="0"/>
              <a:t> </a:t>
            </a:r>
            <a:r>
              <a:rPr lang="es-GT" dirty="0" err="1"/>
              <a:t>individuals</a:t>
            </a:r>
            <a:endParaRPr lang="es-GT" dirty="0"/>
          </a:p>
          <a:p>
            <a:pPr lvl="2"/>
            <a:r>
              <a:rPr lang="es-GT" dirty="0" err="1"/>
              <a:t>Domain</a:t>
            </a:r>
            <a:r>
              <a:rPr lang="es-GT" dirty="0"/>
              <a:t>: &lt;</a:t>
            </a:r>
            <a:r>
              <a:rPr lang="es-GT" dirty="0" err="1"/>
              <a:t>path_n</a:t>
            </a:r>
            <a:r>
              <a:rPr lang="es-GT" dirty="0"/>
              <a:t>&gt; has </a:t>
            </a:r>
            <a:r>
              <a:rPr lang="es-GT" dirty="0" err="1"/>
              <a:t>the</a:t>
            </a:r>
            <a:r>
              <a:rPr lang="es-GT" dirty="0"/>
              <a:t> </a:t>
            </a:r>
            <a:r>
              <a:rPr lang="es-GT" dirty="0" err="1"/>
              <a:t>mappings</a:t>
            </a:r>
            <a:r>
              <a:rPr lang="es-GT" dirty="0"/>
              <a:t> </a:t>
            </a:r>
            <a:r>
              <a:rPr lang="es-GT" dirty="0" err="1"/>
              <a:t>to</a:t>
            </a:r>
            <a:r>
              <a:rPr lang="es-GT" dirty="0"/>
              <a:t> </a:t>
            </a:r>
            <a:r>
              <a:rPr lang="es-GT" dirty="0" err="1"/>
              <a:t>the</a:t>
            </a:r>
            <a:r>
              <a:rPr lang="es-GT" dirty="0"/>
              <a:t> </a:t>
            </a:r>
            <a:r>
              <a:rPr lang="es-GT" dirty="0" err="1"/>
              <a:t>individuals</a:t>
            </a:r>
            <a:endParaRPr lang="es-GT" dirty="0"/>
          </a:p>
          <a:p>
            <a:r>
              <a:rPr lang="es-G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439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41367-1672-4AB3-A290-57D16FA1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2367"/>
          </a:xfrm>
        </p:spPr>
        <p:txBody>
          <a:bodyPr>
            <a:normAutofit fontScale="90000"/>
          </a:bodyPr>
          <a:lstStyle/>
          <a:p>
            <a:r>
              <a:rPr lang="es-GT" dirty="0"/>
              <a:t>JSON </a:t>
            </a:r>
            <a:r>
              <a:rPr lang="es-GT" dirty="0" err="1"/>
              <a:t>mappings</a:t>
            </a:r>
            <a:r>
              <a:rPr lang="es-GT" dirty="0"/>
              <a:t> (</a:t>
            </a:r>
            <a:r>
              <a:rPr lang="es-GT" dirty="0" err="1"/>
              <a:t>paths</a:t>
            </a:r>
            <a:r>
              <a:rPr lang="es-GT" dirty="0"/>
              <a:t>): </a:t>
            </a:r>
            <a:r>
              <a:rPr lang="es-GT" dirty="0" err="1"/>
              <a:t>Flags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BBCF0-4598-4770-BB07-40025B192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238" y="1046284"/>
            <a:ext cx="11377247" cy="5455383"/>
          </a:xfrm>
        </p:spPr>
        <p:txBody>
          <a:bodyPr>
            <a:normAutofit fontScale="62500" lnSpcReduction="20000"/>
          </a:bodyPr>
          <a:lstStyle/>
          <a:p>
            <a:r>
              <a:rPr lang="es-GT" dirty="0" err="1"/>
              <a:t>Flags</a:t>
            </a:r>
            <a:r>
              <a:rPr lang="es-GT" dirty="0"/>
              <a:t>: are </a:t>
            </a:r>
            <a:r>
              <a:rPr lang="es-GT" dirty="0" err="1"/>
              <a:t>located</a:t>
            </a:r>
            <a:r>
              <a:rPr lang="es-GT" dirty="0"/>
              <a:t> at </a:t>
            </a:r>
            <a:r>
              <a:rPr lang="es-GT" dirty="0" err="1"/>
              <a:t>the</a:t>
            </a:r>
            <a:r>
              <a:rPr lang="es-GT" dirty="0"/>
              <a:t> </a:t>
            </a:r>
            <a:r>
              <a:rPr lang="es-GT" dirty="0" err="1"/>
              <a:t>last</a:t>
            </a:r>
            <a:r>
              <a:rPr lang="es-GT" dirty="0"/>
              <a:t> </a:t>
            </a:r>
            <a:r>
              <a:rPr lang="es-GT" dirty="0" err="1"/>
              <a:t>character</a:t>
            </a:r>
            <a:endParaRPr lang="es-GT" dirty="0"/>
          </a:p>
          <a:p>
            <a:r>
              <a:rPr lang="en-AU" dirty="0"/>
              <a:t>"</a:t>
            </a:r>
            <a:r>
              <a:rPr lang="es-GT" dirty="0"/>
              <a:t>!</a:t>
            </a:r>
            <a:r>
              <a:rPr lang="en-AU" dirty="0"/>
              <a:t>": generates an ID (URI) based on the value.  Usage to create instances.</a:t>
            </a:r>
          </a:p>
          <a:p>
            <a:pPr lvl="1"/>
            <a:r>
              <a:rPr lang="en-AU" dirty="0"/>
              <a:t>"Associated-Metadata/</a:t>
            </a:r>
            <a:r>
              <a:rPr lang="en-AU" dirty="0" err="1"/>
              <a:t>asset_type</a:t>
            </a:r>
            <a:r>
              <a:rPr lang="en-AU" dirty="0"/>
              <a:t>!" </a:t>
            </a:r>
          </a:p>
          <a:p>
            <a:pPr lvl="1"/>
            <a:r>
              <a:rPr lang="en-AU" dirty="0"/>
              <a:t>"Associated-Metadata/</a:t>
            </a:r>
            <a:r>
              <a:rPr lang="en-AU" dirty="0" err="1"/>
              <a:t>ref_type</a:t>
            </a:r>
            <a:r>
              <a:rPr lang="en-AU" dirty="0"/>
              <a:t>!"</a:t>
            </a:r>
          </a:p>
          <a:p>
            <a:r>
              <a:rPr lang="en-AU" dirty="0"/>
              <a:t>"</a:t>
            </a:r>
            <a:r>
              <a:rPr lang="es-GT" dirty="0"/>
              <a:t>#</a:t>
            </a:r>
            <a:r>
              <a:rPr lang="en-AU" dirty="0"/>
              <a:t>"</a:t>
            </a:r>
            <a:r>
              <a:rPr lang="es-GT" dirty="0"/>
              <a:t>: uses </a:t>
            </a:r>
            <a:r>
              <a:rPr lang="es-GT" dirty="0" err="1"/>
              <a:t>the</a:t>
            </a:r>
            <a:r>
              <a:rPr lang="es-GT" dirty="0"/>
              <a:t> </a:t>
            </a:r>
            <a:r>
              <a:rPr lang="es-GT" dirty="0" err="1"/>
              <a:t>mapped</a:t>
            </a:r>
            <a:r>
              <a:rPr lang="es-GT" dirty="0"/>
              <a:t> </a:t>
            </a:r>
            <a:r>
              <a:rPr lang="es-GT" dirty="0" err="1"/>
              <a:t>value</a:t>
            </a:r>
            <a:r>
              <a:rPr lang="es-GT" dirty="0"/>
              <a:t> “as </a:t>
            </a:r>
            <a:r>
              <a:rPr lang="es-GT" dirty="0" err="1"/>
              <a:t>is</a:t>
            </a:r>
            <a:r>
              <a:rPr lang="es-GT" dirty="0"/>
              <a:t>” as </a:t>
            </a:r>
            <a:r>
              <a:rPr lang="es-GT" dirty="0" err="1"/>
              <a:t>an</a:t>
            </a:r>
            <a:r>
              <a:rPr lang="es-GT" dirty="0"/>
              <a:t> ID (URI).  </a:t>
            </a:r>
            <a:r>
              <a:rPr lang="es-GT" dirty="0" err="1"/>
              <a:t>Usage</a:t>
            </a:r>
            <a:r>
              <a:rPr lang="es-GT" dirty="0"/>
              <a:t> </a:t>
            </a:r>
            <a:r>
              <a:rPr lang="es-GT" dirty="0" err="1"/>
              <a:t>to</a:t>
            </a:r>
            <a:r>
              <a:rPr lang="es-GT" dirty="0"/>
              <a:t> </a:t>
            </a:r>
            <a:r>
              <a:rPr lang="es-GT" dirty="0" err="1"/>
              <a:t>create</a:t>
            </a:r>
            <a:r>
              <a:rPr lang="es-GT" dirty="0"/>
              <a:t> </a:t>
            </a:r>
            <a:r>
              <a:rPr lang="es-GT" dirty="0" err="1"/>
              <a:t>instances</a:t>
            </a:r>
            <a:r>
              <a:rPr lang="es-GT" dirty="0"/>
              <a:t>.</a:t>
            </a:r>
          </a:p>
          <a:p>
            <a:pPr lvl="1"/>
            <a:r>
              <a:rPr lang="es-GT" dirty="0"/>
              <a:t>"</a:t>
            </a:r>
            <a:r>
              <a:rPr lang="es-GT" dirty="0" err="1"/>
              <a:t>Associated-Metadata</a:t>
            </a:r>
            <a:r>
              <a:rPr lang="es-GT" dirty="0"/>
              <a:t>/</a:t>
            </a:r>
            <a:r>
              <a:rPr lang="es-GT" dirty="0" err="1"/>
              <a:t>Species_WikiData_Entity_URI</a:t>
            </a:r>
            <a:r>
              <a:rPr lang="es-GT" dirty="0"/>
              <a:t>#"</a:t>
            </a:r>
          </a:p>
          <a:p>
            <a:pPr lvl="1"/>
            <a:r>
              <a:rPr lang="es-GT" dirty="0"/>
              <a:t>"</a:t>
            </a:r>
            <a:r>
              <a:rPr lang="es-GT" dirty="0" err="1"/>
              <a:t>Associated-Metadata</a:t>
            </a:r>
            <a:r>
              <a:rPr lang="es-GT" dirty="0"/>
              <a:t>/</a:t>
            </a:r>
            <a:r>
              <a:rPr lang="es-GT" dirty="0" err="1"/>
              <a:t>ConservationStatus_WikiData_Entity_URI</a:t>
            </a:r>
            <a:r>
              <a:rPr lang="es-GT" dirty="0"/>
              <a:t>#"</a:t>
            </a:r>
          </a:p>
          <a:p>
            <a:pPr lvl="1"/>
            <a:r>
              <a:rPr lang="en-US" dirty="0"/>
              <a:t>"Associated-Metadata/about-</a:t>
            </a:r>
            <a:r>
              <a:rPr lang="en-US" dirty="0" err="1"/>
              <a:t>DoEE</a:t>
            </a:r>
            <a:r>
              <a:rPr lang="en-US" dirty="0"/>
              <a:t>-Species/</a:t>
            </a:r>
            <a:r>
              <a:rPr lang="en-US" dirty="0" err="1"/>
              <a:t>WikiData_Entity_URI</a:t>
            </a:r>
            <a:r>
              <a:rPr lang="en-US" dirty="0"/>
              <a:t>#"</a:t>
            </a:r>
            <a:endParaRPr lang="es-GT" dirty="0"/>
          </a:p>
          <a:p>
            <a:r>
              <a:rPr lang="en-AU" dirty="0"/>
              <a:t>"</a:t>
            </a:r>
            <a:r>
              <a:rPr lang="es-GT" dirty="0"/>
              <a:t>~</a:t>
            </a:r>
            <a:r>
              <a:rPr lang="en-AU" dirty="0"/>
              <a:t>"</a:t>
            </a:r>
            <a:r>
              <a:rPr lang="es-GT" dirty="0"/>
              <a:t>: </a:t>
            </a:r>
            <a:r>
              <a:rPr lang="es-GT" dirty="0" err="1"/>
              <a:t>the</a:t>
            </a:r>
            <a:r>
              <a:rPr lang="es-GT" dirty="0"/>
              <a:t> </a:t>
            </a:r>
            <a:r>
              <a:rPr lang="es-GT" dirty="0" err="1"/>
              <a:t>mapped</a:t>
            </a:r>
            <a:r>
              <a:rPr lang="es-GT" dirty="0"/>
              <a:t> </a:t>
            </a:r>
            <a:r>
              <a:rPr lang="es-GT" dirty="0" err="1"/>
              <a:t>value</a:t>
            </a:r>
            <a:r>
              <a:rPr lang="es-GT" dirty="0"/>
              <a:t> </a:t>
            </a:r>
            <a:r>
              <a:rPr lang="es-GT" dirty="0" err="1"/>
              <a:t>is</a:t>
            </a:r>
            <a:r>
              <a:rPr lang="es-GT" dirty="0"/>
              <a:t> </a:t>
            </a:r>
            <a:r>
              <a:rPr lang="es-GT" dirty="0" err="1"/>
              <a:t>used</a:t>
            </a:r>
            <a:r>
              <a:rPr lang="es-GT" dirty="0"/>
              <a:t> </a:t>
            </a:r>
            <a:r>
              <a:rPr lang="es-GT" dirty="0" err="1"/>
              <a:t>to</a:t>
            </a:r>
            <a:r>
              <a:rPr lang="es-GT" dirty="0"/>
              <a:t> </a:t>
            </a:r>
            <a:r>
              <a:rPr lang="es-GT" dirty="0" err="1"/>
              <a:t>create</a:t>
            </a:r>
            <a:r>
              <a:rPr lang="es-GT" dirty="0"/>
              <a:t> </a:t>
            </a:r>
            <a:r>
              <a:rPr lang="es-GT" dirty="0" err="1"/>
              <a:t>an</a:t>
            </a:r>
            <a:r>
              <a:rPr lang="es-GT" dirty="0"/>
              <a:t> </a:t>
            </a:r>
            <a:r>
              <a:rPr lang="es-GT" dirty="0" err="1"/>
              <a:t>associated</a:t>
            </a:r>
            <a:r>
              <a:rPr lang="es-GT" dirty="0"/>
              <a:t> </a:t>
            </a:r>
            <a:r>
              <a:rPr lang="es-GT" dirty="0" err="1"/>
              <a:t>rdfs:label</a:t>
            </a:r>
            <a:r>
              <a:rPr lang="es-GT" dirty="0"/>
              <a:t> </a:t>
            </a:r>
            <a:r>
              <a:rPr lang="es-GT" dirty="0" err="1"/>
              <a:t>with</a:t>
            </a:r>
            <a:r>
              <a:rPr lang="es-GT" dirty="0"/>
              <a:t> </a:t>
            </a:r>
            <a:r>
              <a:rPr lang="es-GT" dirty="0" err="1"/>
              <a:t>the</a:t>
            </a:r>
            <a:r>
              <a:rPr lang="es-GT" dirty="0"/>
              <a:t> </a:t>
            </a:r>
            <a:r>
              <a:rPr lang="es-GT" dirty="0" err="1"/>
              <a:t>same</a:t>
            </a:r>
            <a:r>
              <a:rPr lang="es-GT" dirty="0"/>
              <a:t> </a:t>
            </a:r>
            <a:r>
              <a:rPr lang="es-GT" dirty="0" err="1"/>
              <a:t>content</a:t>
            </a:r>
            <a:r>
              <a:rPr lang="es-GT" dirty="0"/>
              <a:t>.  </a:t>
            </a:r>
            <a:r>
              <a:rPr lang="es-GT" dirty="0" err="1"/>
              <a:t>Usage</a:t>
            </a:r>
            <a:r>
              <a:rPr lang="es-GT" dirty="0"/>
              <a:t> </a:t>
            </a:r>
            <a:r>
              <a:rPr lang="es-GT" dirty="0" err="1"/>
              <a:t>to</a:t>
            </a:r>
            <a:r>
              <a:rPr lang="es-GT" dirty="0"/>
              <a:t> </a:t>
            </a:r>
            <a:r>
              <a:rPr lang="es-GT" dirty="0" err="1"/>
              <a:t>create</a:t>
            </a:r>
            <a:r>
              <a:rPr lang="es-GT" dirty="0"/>
              <a:t> </a:t>
            </a:r>
            <a:r>
              <a:rPr lang="es-GT" dirty="0" err="1"/>
              <a:t>labels</a:t>
            </a:r>
            <a:r>
              <a:rPr lang="es-GT" dirty="0"/>
              <a:t> </a:t>
            </a:r>
            <a:r>
              <a:rPr lang="es-GT" dirty="0" err="1"/>
              <a:t>for</a:t>
            </a:r>
            <a:r>
              <a:rPr lang="es-GT" dirty="0"/>
              <a:t> </a:t>
            </a:r>
            <a:r>
              <a:rPr lang="es-GT" dirty="0" err="1"/>
              <a:t>visualization</a:t>
            </a:r>
            <a:r>
              <a:rPr lang="es-GT" dirty="0"/>
              <a:t> </a:t>
            </a:r>
            <a:r>
              <a:rPr lang="es-GT" dirty="0" err="1"/>
              <a:t>tools</a:t>
            </a:r>
            <a:r>
              <a:rPr lang="es-GT" dirty="0"/>
              <a:t>.</a:t>
            </a:r>
          </a:p>
          <a:p>
            <a:pPr lvl="1"/>
            <a:r>
              <a:rPr lang="es-GT" dirty="0"/>
              <a:t>"</a:t>
            </a:r>
            <a:r>
              <a:rPr lang="es-GT" dirty="0" err="1"/>
              <a:t>Associated-Metadata</a:t>
            </a:r>
            <a:r>
              <a:rPr lang="es-GT" dirty="0"/>
              <a:t>/</a:t>
            </a:r>
            <a:r>
              <a:rPr lang="es-GT" dirty="0" err="1"/>
              <a:t>title</a:t>
            </a:r>
            <a:r>
              <a:rPr lang="es-GT" dirty="0"/>
              <a:t>~".</a:t>
            </a:r>
          </a:p>
          <a:p>
            <a:r>
              <a:rPr lang="en-AU" dirty="0"/>
              <a:t>"^": use mapped values (not object -identifiers-) for the matching.</a:t>
            </a:r>
          </a:p>
          <a:p>
            <a:pPr marL="457200" lvl="1" indent="0">
              <a:buNone/>
            </a:pPr>
            <a:r>
              <a:rPr lang="en-AU" dirty="0"/>
              <a:t>D=Associated-Metadata/</a:t>
            </a:r>
            <a:r>
              <a:rPr lang="en-AU" dirty="0" err="1"/>
              <a:t>ANDS_Grant_Data</a:t>
            </a:r>
            <a:r>
              <a:rPr lang="en-AU" dirty="0"/>
              <a:t>/</a:t>
            </a:r>
            <a:r>
              <a:rPr lang="en-AU" dirty="0" err="1"/>
              <a:t>researchers@GrantResearcher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R=Associated-Metadata/</a:t>
            </a:r>
            <a:r>
              <a:rPr lang="en-AU" dirty="0" err="1"/>
              <a:t>Team_Data</a:t>
            </a:r>
            <a:r>
              <a:rPr lang="en-AU" dirty="0"/>
              <a:t>/</a:t>
            </a:r>
            <a:r>
              <a:rPr lang="en-AU" dirty="0" err="1"/>
              <a:t>Full_Name</a:t>
            </a:r>
            <a:r>
              <a:rPr lang="en-AU" dirty="0"/>
              <a:t>^</a:t>
            </a:r>
          </a:p>
          <a:p>
            <a:pPr marL="0" indent="0">
              <a:buNone/>
            </a:pPr>
            <a:r>
              <a:rPr lang="es-GT" dirty="0" err="1"/>
              <a:t>It</a:t>
            </a:r>
            <a:r>
              <a:rPr lang="es-GT" dirty="0"/>
              <a:t> </a:t>
            </a:r>
            <a:r>
              <a:rPr lang="es-GT" dirty="0" err="1"/>
              <a:t>will</a:t>
            </a:r>
            <a:r>
              <a:rPr lang="es-GT" dirty="0"/>
              <a:t> use </a:t>
            </a:r>
            <a:r>
              <a:rPr lang="es-GT" dirty="0" err="1"/>
              <a:t>the</a:t>
            </a:r>
            <a:r>
              <a:rPr lang="es-GT" dirty="0"/>
              <a:t> </a:t>
            </a:r>
            <a:r>
              <a:rPr lang="es-GT" dirty="0" err="1"/>
              <a:t>value</a:t>
            </a:r>
            <a:r>
              <a:rPr lang="es-GT" dirty="0"/>
              <a:t> </a:t>
            </a:r>
            <a:r>
              <a:rPr lang="es-GT" dirty="0" err="1"/>
              <a:t>of</a:t>
            </a:r>
            <a:r>
              <a:rPr lang="es-GT" dirty="0"/>
              <a:t> “</a:t>
            </a:r>
            <a:r>
              <a:rPr lang="es-GT" dirty="0" err="1"/>
              <a:t>Full_Name</a:t>
            </a:r>
            <a:r>
              <a:rPr lang="es-GT" dirty="0"/>
              <a:t>” </a:t>
            </a:r>
            <a:r>
              <a:rPr lang="es-GT" dirty="0" err="1"/>
              <a:t>to</a:t>
            </a:r>
            <a:r>
              <a:rPr lang="es-GT" dirty="0"/>
              <a:t> do </a:t>
            </a:r>
            <a:r>
              <a:rPr lang="es-GT" dirty="0" err="1"/>
              <a:t>the</a:t>
            </a:r>
            <a:r>
              <a:rPr lang="es-GT" dirty="0"/>
              <a:t> </a:t>
            </a:r>
            <a:r>
              <a:rPr lang="es-GT" dirty="0" err="1"/>
              <a:t>matching</a:t>
            </a:r>
            <a:r>
              <a:rPr lang="es-GT" dirty="0"/>
              <a:t>, </a:t>
            </a:r>
            <a:r>
              <a:rPr lang="es-GT" dirty="0" err="1"/>
              <a:t>instead</a:t>
            </a:r>
            <a:r>
              <a:rPr lang="es-GT" dirty="0"/>
              <a:t> </a:t>
            </a:r>
            <a:r>
              <a:rPr lang="es-GT" dirty="0" err="1"/>
              <a:t>of</a:t>
            </a:r>
            <a:r>
              <a:rPr lang="es-GT" dirty="0"/>
              <a:t> </a:t>
            </a:r>
            <a:r>
              <a:rPr lang="es-GT" dirty="0" err="1"/>
              <a:t>the</a:t>
            </a:r>
            <a:r>
              <a:rPr lang="es-GT" dirty="0"/>
              <a:t> </a:t>
            </a:r>
            <a:r>
              <a:rPr lang="es-GT" dirty="0" err="1"/>
              <a:t>identifier</a:t>
            </a:r>
            <a:r>
              <a:rPr lang="es-GT" dirty="0"/>
              <a:t> </a:t>
            </a:r>
            <a:r>
              <a:rPr lang="es-GT" dirty="0" err="1"/>
              <a:t>of</a:t>
            </a:r>
            <a:r>
              <a:rPr lang="es-GT" dirty="0"/>
              <a:t> </a:t>
            </a:r>
            <a:r>
              <a:rPr lang="es-GT" dirty="0" err="1"/>
              <a:t>the</a:t>
            </a:r>
            <a:r>
              <a:rPr lang="es-GT" dirty="0"/>
              <a:t> JSON </a:t>
            </a:r>
            <a:r>
              <a:rPr lang="es-GT" dirty="0" err="1"/>
              <a:t>Object</a:t>
            </a:r>
            <a:r>
              <a:rPr lang="es-GT" dirty="0"/>
              <a:t> </a:t>
            </a:r>
            <a:r>
              <a:rPr lang="es-GT" dirty="0" err="1"/>
              <a:t>where</a:t>
            </a:r>
            <a:r>
              <a:rPr lang="es-GT" dirty="0"/>
              <a:t> “</a:t>
            </a:r>
            <a:r>
              <a:rPr lang="es-GT" dirty="0" err="1"/>
              <a:t>Full_Name</a:t>
            </a:r>
            <a:r>
              <a:rPr lang="es-GT" dirty="0"/>
              <a:t>” </a:t>
            </a:r>
            <a:r>
              <a:rPr lang="es-GT" dirty="0" err="1"/>
              <a:t>is</a:t>
            </a:r>
            <a:r>
              <a:rPr lang="es-GT" dirty="0"/>
              <a:t> </a:t>
            </a:r>
            <a:r>
              <a:rPr lang="es-GT" dirty="0" err="1"/>
              <a:t>located</a:t>
            </a:r>
            <a:r>
              <a:rPr lang="es-GT" dirty="0"/>
              <a:t>.</a:t>
            </a:r>
          </a:p>
          <a:p>
            <a:pPr marL="0" indent="0">
              <a:buNone/>
            </a:pPr>
            <a:r>
              <a:rPr lang="es-GT" dirty="0" err="1"/>
              <a:t>Currently</a:t>
            </a:r>
            <a:r>
              <a:rPr lang="es-GT" dirty="0"/>
              <a:t>, </a:t>
            </a:r>
            <a:r>
              <a:rPr lang="es-GT" dirty="0" err="1"/>
              <a:t>it</a:t>
            </a:r>
            <a:r>
              <a:rPr lang="es-GT" dirty="0"/>
              <a:t> </a:t>
            </a:r>
            <a:r>
              <a:rPr lang="es-GT" dirty="0" err="1"/>
              <a:t>only</a:t>
            </a:r>
            <a:r>
              <a:rPr lang="es-GT" dirty="0"/>
              <a:t> </a:t>
            </a:r>
            <a:r>
              <a:rPr lang="es-GT" dirty="0" err="1"/>
              <a:t>supports</a:t>
            </a:r>
            <a:r>
              <a:rPr lang="es-GT" dirty="0"/>
              <a:t> </a:t>
            </a:r>
            <a:r>
              <a:rPr lang="es-GT" dirty="0" err="1"/>
              <a:t>matching</a:t>
            </a:r>
            <a:r>
              <a:rPr lang="es-GT" dirty="0"/>
              <a:t> </a:t>
            </a:r>
            <a:r>
              <a:rPr lang="es-GT" dirty="0" err="1"/>
              <a:t>between</a:t>
            </a:r>
            <a:r>
              <a:rPr lang="es-GT" dirty="0"/>
              <a:t> a single </a:t>
            </a:r>
            <a:r>
              <a:rPr lang="es-GT" dirty="0" err="1"/>
              <a:t>value</a:t>
            </a:r>
            <a:r>
              <a:rPr lang="es-GT" dirty="0"/>
              <a:t> (^) and </a:t>
            </a:r>
            <a:r>
              <a:rPr lang="es-GT" dirty="0" err="1"/>
              <a:t>multiple</a:t>
            </a:r>
            <a:r>
              <a:rPr lang="es-GT" dirty="0"/>
              <a:t> </a:t>
            </a:r>
            <a:r>
              <a:rPr lang="es-GT" dirty="0" err="1"/>
              <a:t>values</a:t>
            </a:r>
            <a:r>
              <a:rPr lang="es-GT" dirty="0"/>
              <a:t> (JSON Array).</a:t>
            </a:r>
            <a:endParaRPr lang="en-AU" dirty="0"/>
          </a:p>
          <a:p>
            <a:r>
              <a:rPr lang="en-AU" dirty="0"/>
              <a:t>"</a:t>
            </a:r>
            <a:r>
              <a:rPr lang="es-GT" dirty="0"/>
              <a:t>&lt;</a:t>
            </a:r>
            <a:r>
              <a:rPr lang="en-AU" dirty="0"/>
              <a:t>": finds an ancestor </a:t>
            </a:r>
            <a:r>
              <a:rPr lang="en-AU" dirty="0" err="1"/>
              <a:t>JSONObject</a:t>
            </a:r>
            <a:r>
              <a:rPr lang="en-AU" dirty="0"/>
              <a:t> in the path for the mapping.  Usage in the range of datatype properties.</a:t>
            </a:r>
          </a:p>
          <a:p>
            <a:pPr lvl="1"/>
            <a:r>
              <a:rPr lang="en-AU" dirty="0"/>
              <a:t>"Associated-Metadata/</a:t>
            </a:r>
            <a:r>
              <a:rPr lang="en-AU" dirty="0" err="1"/>
              <a:t>ANDS_Grant_Data</a:t>
            </a:r>
            <a:r>
              <a:rPr lang="en-AU" dirty="0"/>
              <a:t>/links/</a:t>
            </a:r>
            <a:r>
              <a:rPr lang="en-AU" dirty="0" err="1"/>
              <a:t>href</a:t>
            </a:r>
            <a:r>
              <a:rPr lang="en-AU" dirty="0"/>
              <a:t>&lt;" . When use with "</a:t>
            </a:r>
            <a:r>
              <a:rPr lang="en-US" dirty="0"/>
              <a:t>Associated-Metadata/</a:t>
            </a:r>
            <a:r>
              <a:rPr lang="en-US" dirty="0" err="1"/>
              <a:t>ANDS_Grant_Data</a:t>
            </a:r>
            <a:r>
              <a:rPr lang="en-US" dirty="0"/>
              <a:t>/id</a:t>
            </a:r>
            <a:r>
              <a:rPr lang="en-AU" dirty="0"/>
              <a:t>" will find the </a:t>
            </a:r>
            <a:r>
              <a:rPr lang="en-AU" dirty="0" err="1"/>
              <a:t>JSONObject</a:t>
            </a:r>
            <a:r>
              <a:rPr lang="en-AU" dirty="0"/>
              <a:t> ancestor for the </a:t>
            </a:r>
            <a:r>
              <a:rPr lang="en-AU" dirty="0" err="1"/>
              <a:t>correspondant</a:t>
            </a:r>
            <a:r>
              <a:rPr lang="en-AU"/>
              <a:t> mapping.</a:t>
            </a:r>
            <a:endParaRPr lang="en-AU" dirty="0"/>
          </a:p>
          <a:p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41367-1672-4AB3-A290-57D16FA1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JSON </a:t>
            </a:r>
            <a:r>
              <a:rPr lang="es-GT" dirty="0" err="1"/>
              <a:t>mappings</a:t>
            </a:r>
            <a:r>
              <a:rPr lang="es-GT" dirty="0"/>
              <a:t> (</a:t>
            </a:r>
            <a:r>
              <a:rPr lang="es-GT" dirty="0" err="1"/>
              <a:t>paths</a:t>
            </a:r>
            <a:r>
              <a:rPr lang="es-GT" dirty="0"/>
              <a:t>): Symbols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BBCF0-4598-4770-BB07-40025B192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Symbols: are </a:t>
            </a:r>
            <a:r>
              <a:rPr lang="es-GT" dirty="0" err="1"/>
              <a:t>located</a:t>
            </a:r>
            <a:r>
              <a:rPr lang="es-GT" dirty="0"/>
              <a:t> at </a:t>
            </a:r>
            <a:r>
              <a:rPr lang="es-GT" dirty="0" err="1"/>
              <a:t>the</a:t>
            </a:r>
            <a:r>
              <a:rPr lang="es-GT" dirty="0"/>
              <a:t> </a:t>
            </a:r>
            <a:r>
              <a:rPr lang="es-GT" dirty="0" err="1"/>
              <a:t>beginning</a:t>
            </a:r>
            <a:r>
              <a:rPr lang="es-GT" dirty="0"/>
              <a:t>.  </a:t>
            </a:r>
            <a:r>
              <a:rPr lang="es-GT" dirty="0" err="1"/>
              <a:t>They</a:t>
            </a:r>
            <a:r>
              <a:rPr lang="es-GT" dirty="0"/>
              <a:t> </a:t>
            </a:r>
            <a:r>
              <a:rPr lang="es-GT" dirty="0" err="1"/>
              <a:t>start</a:t>
            </a:r>
            <a:r>
              <a:rPr lang="es-GT" dirty="0"/>
              <a:t> </a:t>
            </a:r>
            <a:r>
              <a:rPr lang="es-GT" dirty="0" err="1"/>
              <a:t>with</a:t>
            </a:r>
            <a:r>
              <a:rPr lang="es-GT" dirty="0"/>
              <a:t> </a:t>
            </a:r>
            <a:r>
              <a:rPr lang="en-AU" dirty="0"/>
              <a:t>"</a:t>
            </a:r>
            <a:r>
              <a:rPr lang="es-GT" dirty="0"/>
              <a:t>$</a:t>
            </a:r>
            <a:r>
              <a:rPr lang="en-AU" dirty="0"/>
              <a:t>"</a:t>
            </a:r>
            <a:r>
              <a:rPr lang="es-GT" dirty="0"/>
              <a:t>.  Symbols </a:t>
            </a:r>
            <a:r>
              <a:rPr lang="es-GT" dirty="0" err="1"/>
              <a:t>indicate</a:t>
            </a:r>
            <a:r>
              <a:rPr lang="es-GT" dirty="0"/>
              <a:t> </a:t>
            </a:r>
            <a:r>
              <a:rPr lang="es-GT" dirty="0" err="1"/>
              <a:t>specific</a:t>
            </a:r>
            <a:r>
              <a:rPr lang="es-GT" dirty="0"/>
              <a:t> </a:t>
            </a:r>
            <a:r>
              <a:rPr lang="es-GT" dirty="0" err="1"/>
              <a:t>actions</a:t>
            </a:r>
            <a:r>
              <a:rPr lang="es-GT" dirty="0"/>
              <a:t> </a:t>
            </a:r>
            <a:r>
              <a:rPr lang="es-GT" dirty="0" err="1"/>
              <a:t>to</a:t>
            </a:r>
            <a:r>
              <a:rPr lang="es-GT" dirty="0"/>
              <a:t> </a:t>
            </a:r>
            <a:r>
              <a:rPr lang="es-GT" dirty="0" err="1"/>
              <a:t>perform</a:t>
            </a:r>
            <a:r>
              <a:rPr lang="es-GT" dirty="0"/>
              <a:t>.</a:t>
            </a:r>
          </a:p>
          <a:p>
            <a:r>
              <a:rPr lang="en-AU" dirty="0"/>
              <a:t>"$DOC_ID$": use the ID passed as parameter to generate instances</a:t>
            </a:r>
            <a:r>
              <a:rPr lang="es-GT" dirty="0"/>
              <a:t>.</a:t>
            </a:r>
          </a:p>
          <a:p>
            <a:pPr lvl="1"/>
            <a:r>
              <a:rPr lang="es-GT" dirty="0"/>
              <a:t>"$DOC_ID$#", use </a:t>
            </a:r>
            <a:r>
              <a:rPr lang="es-GT" dirty="0" err="1"/>
              <a:t>the</a:t>
            </a:r>
            <a:r>
              <a:rPr lang="es-GT" dirty="0"/>
              <a:t> ID </a:t>
            </a:r>
            <a:r>
              <a:rPr lang="es-GT" dirty="0" err="1"/>
              <a:t>passed</a:t>
            </a:r>
            <a:r>
              <a:rPr lang="es-GT" dirty="0"/>
              <a:t> as </a:t>
            </a:r>
            <a:r>
              <a:rPr lang="es-GT" dirty="0" err="1"/>
              <a:t>parameter</a:t>
            </a:r>
            <a:r>
              <a:rPr lang="es-GT" dirty="0"/>
              <a:t> as </a:t>
            </a:r>
            <a:r>
              <a:rPr lang="es-GT" dirty="0" err="1"/>
              <a:t>an</a:t>
            </a:r>
            <a:r>
              <a:rPr lang="es-GT" dirty="0"/>
              <a:t> URI.</a:t>
            </a:r>
          </a:p>
          <a:p>
            <a:r>
              <a:rPr lang="es-GT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577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0DD4-F03E-45D2-B94C-D72BC549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/>
              <a:t>Graph</a:t>
            </a:r>
            <a:r>
              <a:rPr lang="es-GT" dirty="0"/>
              <a:t> </a:t>
            </a:r>
            <a:r>
              <a:rPr lang="es-GT" dirty="0" err="1"/>
              <a:t>annotations</a:t>
            </a:r>
            <a:r>
              <a:rPr lang="es-GT" dirty="0"/>
              <a:t>: </a:t>
            </a:r>
            <a:r>
              <a:rPr lang="es-GT" dirty="0" err="1"/>
              <a:t>scope</a:t>
            </a:r>
            <a:r>
              <a:rPr lang="es-GT" dirty="0"/>
              <a:t> and </a:t>
            </a:r>
            <a:r>
              <a:rPr lang="es-GT" dirty="0" err="1"/>
              <a:t>name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453A1-C347-4745-811D-A249B9603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470581"/>
            <a:ext cx="11519554" cy="4706382"/>
          </a:xfrm>
        </p:spPr>
        <p:txBody>
          <a:bodyPr/>
          <a:lstStyle/>
          <a:p>
            <a:r>
              <a:rPr lang="en-US" dirty="0" err="1"/>
              <a:t>agrif-md:graph-scope</a:t>
            </a:r>
            <a:r>
              <a:rPr lang="en-US" dirty="0"/>
              <a:t> "</a:t>
            </a:r>
            <a:r>
              <a:rPr lang="en-US" dirty="0" err="1"/>
              <a:t>public@ResearchInstitution</a:t>
            </a:r>
            <a:r>
              <a:rPr lang="en-US" dirty="0"/>
              <a:t>, </a:t>
            </a:r>
            <a:r>
              <a:rPr lang="en-US" dirty="0" err="1"/>
              <a:t>private@FoR</a:t>
            </a:r>
            <a:r>
              <a:rPr lang="en-US" dirty="0"/>
              <a:t>" ;</a:t>
            </a:r>
          </a:p>
          <a:p>
            <a:r>
              <a:rPr lang="en-US" dirty="0" err="1"/>
              <a:t>agrif-md:named-graph</a:t>
            </a:r>
            <a:r>
              <a:rPr lang="en-US" dirty="0"/>
              <a:t> "nhmrc-g0@ResearchInstitution, nhmrc-g1</a:t>
            </a:r>
            <a:r>
              <a:rPr lang="en-US"/>
              <a:t>@FoR" </a:t>
            </a:r>
            <a:r>
              <a:rPr lang="en-US" dirty="0"/>
              <a:t>;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1839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E79132-41C2-4B20-B4DF-67D5566B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5FACA-5D1D-4D11-ABEF-08BB2EBDD8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feedback to improve J2RM is welcome!</a:t>
            </a:r>
          </a:p>
          <a:p>
            <a:r>
              <a:rPr lang="en-US" dirty="0"/>
              <a:t>(^__^)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091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10509</TotalTime>
  <Words>1267</Words>
  <Application>Microsoft Office PowerPoint</Application>
  <PresentationFormat>Widescreen</PresentationFormat>
  <Paragraphs>98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Wingdings</vt:lpstr>
      <vt:lpstr>Office Theme</vt:lpstr>
      <vt:lpstr>JSON-to-RDF Mappings (J2RM): Domain Ontology Graph (D.O.G.) Creation AGRIF Project</vt:lpstr>
      <vt:lpstr>JSON-mapping</vt:lpstr>
      <vt:lpstr>JSON mappings: paths (1/2) </vt:lpstr>
      <vt:lpstr>JSON mappings: paths (2/2) </vt:lpstr>
      <vt:lpstr>JSON mappings (paths): Flags</vt:lpstr>
      <vt:lpstr>JSON mappings (paths): Symbols</vt:lpstr>
      <vt:lpstr>Graph annotations: scope and name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Metadata Extractor &amp; Loader (MEL)</dc:title>
  <dc:creator>Sergio Rodriguez Mendez</dc:creator>
  <cp:lastModifiedBy>Sergio Rodriguez Mendez</cp:lastModifiedBy>
  <cp:revision>557</cp:revision>
  <dcterms:created xsi:type="dcterms:W3CDTF">2019-09-18T09:29:55Z</dcterms:created>
  <dcterms:modified xsi:type="dcterms:W3CDTF">2020-09-22T05:37:20Z</dcterms:modified>
</cp:coreProperties>
</file>