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2"/>
  </p:notesMasterIdLst>
  <p:sldIdLst>
    <p:sldId id="256" r:id="rId5"/>
    <p:sldId id="259" r:id="rId6"/>
    <p:sldId id="264" r:id="rId7"/>
    <p:sldId id="303" r:id="rId8"/>
    <p:sldId id="304" r:id="rId9"/>
    <p:sldId id="305" r:id="rId10"/>
    <p:sldId id="307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711B4-7385-4826-AEAD-319238C8630E}" v="1" dt="2023-05-29T05:59:53.603"/>
  </p1510:revLst>
</p1510:revInfo>
</file>

<file path=ppt/tableStyles.xml><?xml version="1.0" encoding="utf-8"?>
<a:tblStyleLst xmlns:a="http://schemas.openxmlformats.org/drawingml/2006/main" def="{AED183B2-62C9-4959-B31A-5E085661B79E}">
  <a:tblStyle styleId="{AED183B2-62C9-4959-B31A-5E085661B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74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4"/>
          <p:cNvSpPr txBox="1">
            <a:spLocks noGrp="1"/>
          </p:cNvSpPr>
          <p:nvPr>
            <p:ph type="ctrTitle"/>
          </p:nvPr>
        </p:nvSpPr>
        <p:spPr>
          <a:xfrm>
            <a:off x="941874" y="1239592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Power Saver- Green Earth</a:t>
            </a:r>
            <a:endParaRPr sz="4000" dirty="0"/>
          </a:p>
        </p:txBody>
      </p:sp>
      <p:sp>
        <p:nvSpPr>
          <p:cNvPr id="867" name="Google Shape;867;p34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Кирил Димитров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Йоан Димитров</a:t>
            </a:r>
            <a:endParaRPr lang="en-US" dirty="0"/>
          </a:p>
        </p:txBody>
      </p:sp>
      <p:grpSp>
        <p:nvGrpSpPr>
          <p:cNvPr id="868" name="Google Shape;868;p3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9" name="Google Shape;869;p3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70" name="Google Shape;870;p3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3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3" name="Google Shape;873;p3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6" name="Google Shape;876;p3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8" name="Google Shape;878;p3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9" name="Google Shape;879;p34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2" name="Google Shape;882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5" name="Google Shape;885;p3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6" name="Google Shape;886;p3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8" name="Google Shape;898;p34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9" name="Google Shape;919;p37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План за реализация</a:t>
            </a:r>
            <a:endParaRPr dirty="0"/>
          </a:p>
        </p:txBody>
      </p:sp>
      <p:sp>
        <p:nvSpPr>
          <p:cNvPr id="920" name="Google Shape;920;p37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2" name="Google Shape;922;p37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3" name="Google Shape;923;p37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6" name="Google Shape;926;p37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Целева аудитория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0" name="Google Shape;930;p37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3" name="Google Shape;943;p37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7" name="Google Shape;947;p37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7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7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7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8" name="Google Shape;958;p37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0" name="Google Shape;960;p37"/>
          <p:cNvCxnSpPr>
            <a:stCxn id="917" idx="3"/>
            <a:endCxn id="920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61" name="Google Shape;961;p37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2"/>
          <p:cNvSpPr txBox="1">
            <a:spLocks noGrp="1"/>
          </p:cNvSpPr>
          <p:nvPr>
            <p:ph type="subTitle" idx="1"/>
          </p:nvPr>
        </p:nvSpPr>
        <p:spPr>
          <a:xfrm>
            <a:off x="1871539" y="1818582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sz="2000" dirty="0"/>
              <a:t>Цели се създаването на умна система за автоматично спестяване на енергия в обикновените домове чрез контрол на осветлението и отоплението в стаите, както и парковото осветление извън сградата. </a:t>
            </a:r>
            <a:endParaRPr sz="2000" dirty="0"/>
          </a:p>
        </p:txBody>
      </p:sp>
      <p:grpSp>
        <p:nvGrpSpPr>
          <p:cNvPr id="1017" name="Google Shape;1017;p42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18" name="Google Shape;1018;p4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2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21" name="Google Shape;1021;p4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2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1024" name="Google Shape;1024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8034C6-59F2-46E3-81DF-7FDB32DE4DD2}"/>
              </a:ext>
            </a:extLst>
          </p:cNvPr>
          <p:cNvSpPr txBox="1"/>
          <p:nvPr/>
        </p:nvSpPr>
        <p:spPr>
          <a:xfrm>
            <a:off x="3873803" y="531819"/>
            <a:ext cx="183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tx1"/>
                </a:solidFill>
              </a:rPr>
              <a:t>Идея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24B-56A4-4D61-A43D-1614238B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150" y="501286"/>
            <a:ext cx="3941700" cy="531900"/>
          </a:xfrm>
        </p:spPr>
        <p:txBody>
          <a:bodyPr/>
          <a:lstStyle/>
          <a:p>
            <a:r>
              <a:rPr lang="bg-BG" dirty="0"/>
              <a:t>План за реализация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623E-9EBE-4239-A3CE-A5F3003C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710" y="1619416"/>
            <a:ext cx="5592000" cy="1713600"/>
          </a:xfrm>
        </p:spPr>
        <p:txBody>
          <a:bodyPr/>
          <a:lstStyle/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bg-BG" sz="1800" dirty="0"/>
              <a:t>Обсъждане на идеите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bg-BG" sz="1800" dirty="0"/>
              <a:t> разпределение на работата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bg-BG" sz="1800" dirty="0"/>
              <a:t>реализация на софтуерната част 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bg-BG" sz="1800" dirty="0"/>
              <a:t>реализация на хардуерната част 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bg-BG" sz="1800" dirty="0"/>
              <a:t>представяне на проекта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96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E133-F2E4-4E04-BA95-B370B09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150" y="480814"/>
            <a:ext cx="3941700" cy="5319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br>
              <a:rPr lang="bg-BG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049A2-309A-447B-A09B-305A9FB1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6" y="1408943"/>
            <a:ext cx="1984611" cy="1147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6FDC9-99D7-48BB-BF5E-462373CF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92" y="1414590"/>
            <a:ext cx="2204114" cy="1157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14E70-EB98-4DA7-A777-09632B18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22" y="1408943"/>
            <a:ext cx="1847566" cy="1157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F74FC9-AC07-45A6-BB88-8426EFE12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903" y="2795852"/>
            <a:ext cx="1825176" cy="9999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462B8D-081A-4826-B76E-184F7049A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95852"/>
            <a:ext cx="1847566" cy="10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165-9A92-45DA-8B1C-F84E21C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911" y="480814"/>
            <a:ext cx="3941700" cy="531900"/>
          </a:xfrm>
        </p:spPr>
        <p:txBody>
          <a:bodyPr/>
          <a:lstStyle/>
          <a:p>
            <a:r>
              <a:rPr lang="bg-BG" dirty="0"/>
              <a:t>Целева аудитория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4A73-3280-44A4-A999-A3EC49A3F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Колкото се може повече хора с цел опазването на околната среда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8A7B-4E4F-45EF-9AB3-83C0A90D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20" y="2039850"/>
            <a:ext cx="3941700" cy="531900"/>
          </a:xfrm>
        </p:spPr>
        <p:txBody>
          <a:bodyPr/>
          <a:lstStyle/>
          <a:p>
            <a:r>
              <a:rPr lang="bg-BG" sz="4000" dirty="0"/>
              <a:t>Благодарим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7081385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2" ma:contentTypeDescription="Create a new document." ma:contentTypeScope="" ma:versionID="4da828c24cfc5949e4a911bcdd019091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bcab422ea6e51a4d1dc29ef34402d7a5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d65aec3-fa59-46d9-a440-ad0cdcda36b1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2e2c7cf-ce1e-48ea-a8a6-9e61056004ec">
      <UserInfo>
        <DisplayName>Членове на 2223-UP2-GR5-Jekov</DisplayName>
        <AccountId>7</AccountId>
        <AccountType/>
      </UserInfo>
    </SharedWithUsers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657EB1-9DAD-42D7-937A-3345AFAFE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80B20-23C2-4F09-B968-4DBEF629B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724368-D126-4465-9438-4EC02327F384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On-screen Show (16:9)</PresentationFormat>
  <Paragraphs>24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Electronic Circuit Style CV by Slidesgo</vt:lpstr>
      <vt:lpstr>Power Saver- Green Earth</vt:lpstr>
      <vt:lpstr>Идея</vt:lpstr>
      <vt:lpstr>PowerPoint Presentation</vt:lpstr>
      <vt:lpstr>План за реализация</vt:lpstr>
      <vt:lpstr>Използвани технологии </vt:lpstr>
      <vt:lpstr>Целева аудитория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Saver- Green Earth</dc:title>
  <dc:creator>Кирил Георгиев Димитров</dc:creator>
  <cp:lastModifiedBy>Кирил Георгиев Димитров</cp:lastModifiedBy>
  <cp:revision>5</cp:revision>
  <dcterms:modified xsi:type="dcterms:W3CDTF">2023-05-29T06:19:53Z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