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901C-CCF9-56DF-8D89-23C11EC6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28281-0A91-2BC4-784C-DA618711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445C-F67D-51C8-2922-B9EED9C1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6D1C-7109-BFD4-63DC-91D7F7A6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A497-B06D-74EC-75A2-884E636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3743-34BB-72AE-FCA1-5A81B8E5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9EA15-1FB7-7A28-9B1C-5306A312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2F99-02CE-ACA2-D1A5-88213C8B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7D36-2574-4F24-13DF-39FDB190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24DE-3B61-25DB-673F-58C65985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5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F72E5-CE2E-5844-0FED-096AFF687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6704-7832-5F07-DAF0-71FF5A9E5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1217-164C-E983-E37A-3808745D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DDBD-BA8B-BB5C-BEFB-40436D2B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B88A-B7C6-2B58-3F33-6A05B19A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92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227F-FB4A-4DAD-192F-A74F87B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1B60-EEB2-829B-9750-4017EAB8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6DE5-9E90-E557-0C2D-05AD8E5B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FEFB-90D1-B1A9-20C7-36BF7B2E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83C6-7B73-44AA-2B1A-652D18DB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84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4ED-6208-7BDF-DC78-46459B7C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976EC-240D-93EA-0DFA-C2257B54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461C-0CC7-B90F-F246-D09E69C8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DABA-2FE8-A3B9-CB3D-3794DE95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65B3-3E6E-67FF-FD31-4BBAFE5E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79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406D-A687-4D54-CC12-CA267007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F025-71FC-197F-665A-C0DA728D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902FE-2469-304F-3566-115D30C7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F82A-BB39-0A8C-6250-2435E3C4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24B6-D0E4-39BD-682A-4C95EBD2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A595-969D-BC79-5509-2FEA8E2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82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2757-CA3D-DB8B-0309-12517A07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91E6-629D-19B4-7D0F-73520E55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F782F-6952-4119-A9B3-7BF9BF886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B88CA-1BDD-0D90-1B82-C3AD19D2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3440-FBE4-A816-222B-27DAE861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B2AD2-7CD5-3906-61B8-367F256A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45C37-ACDF-AB3F-FBBE-30925222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93909-652D-AF39-E0DD-ED7963AC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6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5F42-40C4-65F0-B908-A1FB5D7B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E7896-044C-3DC0-25D6-26D15A58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2465F-B893-060A-6324-01A55E1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B0670-D242-48A8-B632-1E8D9B5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09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03967-35A1-FFCB-825D-80EC90F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C8FAC-8ED2-AA59-BF5B-068183E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C02A-2794-9E66-307F-6B1FED29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90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7264-55E2-F05C-3C88-1AA9547E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C073-8A32-B819-301F-8FCF1513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2A8E-35B3-E5EE-8CEE-C78D09C4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B99A-0F32-7B48-A9E8-5934D221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0C16-C871-0A1E-5C4F-CB640A0E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292D-1A72-432D-AE63-E487FBF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17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B3D-9D60-2744-C395-C9DA650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6FFA-4C78-3F15-70F6-08F3C448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E80C-1D5C-C1FB-EB10-B3E1AC7B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449D-F2DA-6067-23E8-C9AC7EFB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CD64-AFB3-D2F6-1FA4-8C36483D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BD11-90D4-AEEB-345A-9E8E0E0F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45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AE76F-9515-503A-7E7F-F864E4CE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1CF1-82B1-C275-DC41-B8637E76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C8B9-79DF-7FE9-2386-A764BC60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B149-1D60-445D-BD15-45561B1407C6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2C37-9236-6D51-F1CF-47B78F11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6495-5894-C779-8169-2A80F4FDC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D776-F93A-4AC3-A591-09B8B52BE99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05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DEB7-AEB0-AD93-48BE-F4F5C44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3252"/>
            <a:ext cx="9144000" cy="1125747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  <a:cs typeface="Arial"/>
              </a:rPr>
              <a:t>CB Gym Rats</a:t>
            </a:r>
            <a:endParaRPr lang="bg-BG" sz="8000" dirty="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F17EC-F34B-1252-0864-90E442E9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26057" r="60628" b="22209"/>
          <a:stretch/>
        </p:blipFill>
        <p:spPr>
          <a:xfrm>
            <a:off x="5159486" y="3957808"/>
            <a:ext cx="1873027" cy="2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00;p31">
            <a:extLst>
              <a:ext uri="{FF2B5EF4-FFF2-40B4-BE49-F238E27FC236}">
                <a16:creationId xmlns:a16="http://schemas.microsoft.com/office/drawing/2014/main" id="{D0D879A2-9484-0AD5-90BA-49027A368911}"/>
              </a:ext>
            </a:extLst>
          </p:cNvPr>
          <p:cNvSpPr txBox="1">
            <a:spLocks/>
          </p:cNvSpPr>
          <p:nvPr/>
        </p:nvSpPr>
        <p:spPr>
          <a:xfrm>
            <a:off x="415600" y="493884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>
                    <a:lumMod val="50000"/>
                  </a:schemeClr>
                </a:solidFill>
                <a:latin typeface="Orbitron ExtraBold" panose="020B0604020202020204" charset="0"/>
                <a:ea typeface="Arial"/>
                <a:cs typeface="Arial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Modern No. 20" panose="02070704070505020303" pitchFamily="18" charset="0"/>
              </a:rPr>
              <a:t>TABLE OF CONTENTS</a:t>
            </a:r>
          </a:p>
        </p:txBody>
      </p:sp>
      <p:grpSp>
        <p:nvGrpSpPr>
          <p:cNvPr id="3" name="Google Shape;5601;p31">
            <a:extLst>
              <a:ext uri="{FF2B5EF4-FFF2-40B4-BE49-F238E27FC236}">
                <a16:creationId xmlns:a16="http://schemas.microsoft.com/office/drawing/2014/main" id="{FB0E2524-97FA-5590-0D8F-BF7F28B00D30}"/>
              </a:ext>
            </a:extLst>
          </p:cNvPr>
          <p:cNvGrpSpPr/>
          <p:nvPr/>
        </p:nvGrpSpPr>
        <p:grpSpPr>
          <a:xfrm rot="-5400000">
            <a:off x="2860114" y="821733"/>
            <a:ext cx="323708" cy="215809"/>
            <a:chOff x="2500050" y="3730175"/>
            <a:chExt cx="2619000" cy="1746025"/>
          </a:xfrm>
          <a:solidFill>
            <a:schemeClr val="accent3">
              <a:lumMod val="50000"/>
            </a:schemeClr>
          </a:solidFill>
        </p:grpSpPr>
        <p:sp>
          <p:nvSpPr>
            <p:cNvPr id="4" name="Google Shape;5602;p31">
              <a:extLst>
                <a:ext uri="{FF2B5EF4-FFF2-40B4-BE49-F238E27FC236}">
                  <a16:creationId xmlns:a16="http://schemas.microsoft.com/office/drawing/2014/main" id="{1F39DE82-3F18-820E-3B95-C9574B6113B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5" name="Google Shape;5603;p31">
              <a:extLst>
                <a:ext uri="{FF2B5EF4-FFF2-40B4-BE49-F238E27FC236}">
                  <a16:creationId xmlns:a16="http://schemas.microsoft.com/office/drawing/2014/main" id="{09F367F1-8A8D-3AB4-4BFA-89ED4FC8F13D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6" name="Google Shape;5604;p31">
              <a:extLst>
                <a:ext uri="{FF2B5EF4-FFF2-40B4-BE49-F238E27FC236}">
                  <a16:creationId xmlns:a16="http://schemas.microsoft.com/office/drawing/2014/main" id="{1403AC73-C64C-A4F0-B2A8-706BD8027EA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7" name="Google Shape;5605;p31">
              <a:extLst>
                <a:ext uri="{FF2B5EF4-FFF2-40B4-BE49-F238E27FC236}">
                  <a16:creationId xmlns:a16="http://schemas.microsoft.com/office/drawing/2014/main" id="{D06B5BD2-CC0F-FAA5-F24C-7DA6EE44761F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</p:grpSp>
      <p:grpSp>
        <p:nvGrpSpPr>
          <p:cNvPr id="8" name="Google Shape;5606;p31">
            <a:extLst>
              <a:ext uri="{FF2B5EF4-FFF2-40B4-BE49-F238E27FC236}">
                <a16:creationId xmlns:a16="http://schemas.microsoft.com/office/drawing/2014/main" id="{0BA6DA9F-618F-5B13-CF04-60CE179FA177}"/>
              </a:ext>
            </a:extLst>
          </p:cNvPr>
          <p:cNvGrpSpPr/>
          <p:nvPr/>
        </p:nvGrpSpPr>
        <p:grpSpPr>
          <a:xfrm rot="5400000">
            <a:off x="8900275" y="821734"/>
            <a:ext cx="323708" cy="215809"/>
            <a:chOff x="2500050" y="3730175"/>
            <a:chExt cx="2619000" cy="1746025"/>
          </a:xfrm>
          <a:solidFill>
            <a:schemeClr val="accent2">
              <a:lumMod val="50000"/>
            </a:schemeClr>
          </a:solidFill>
        </p:grpSpPr>
        <p:sp>
          <p:nvSpPr>
            <p:cNvPr id="9" name="Google Shape;5607;p31">
              <a:extLst>
                <a:ext uri="{FF2B5EF4-FFF2-40B4-BE49-F238E27FC236}">
                  <a16:creationId xmlns:a16="http://schemas.microsoft.com/office/drawing/2014/main" id="{F388D06F-40DF-1BA1-768E-C997EB19B140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10" name="Google Shape;5608;p31">
              <a:extLst>
                <a:ext uri="{FF2B5EF4-FFF2-40B4-BE49-F238E27FC236}">
                  <a16:creationId xmlns:a16="http://schemas.microsoft.com/office/drawing/2014/main" id="{992F9175-52FA-FEE2-3CEE-C1F634CAB7EE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11" name="Google Shape;5609;p31">
              <a:extLst>
                <a:ext uri="{FF2B5EF4-FFF2-40B4-BE49-F238E27FC236}">
                  <a16:creationId xmlns:a16="http://schemas.microsoft.com/office/drawing/2014/main" id="{EC977B4A-2545-BE26-11A5-880994486DC2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  <p:sp>
          <p:nvSpPr>
            <p:cNvPr id="12" name="Google Shape;5610;p31">
              <a:extLst>
                <a:ext uri="{FF2B5EF4-FFF2-40B4-BE49-F238E27FC236}">
                  <a16:creationId xmlns:a16="http://schemas.microsoft.com/office/drawing/2014/main" id="{8C560A92-BF52-9B1E-F807-F93A05BCEAC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buClr>
                  <a:schemeClr val="accent1"/>
                </a:buClr>
                <a:buSzPts val="1600"/>
              </a:pP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</a:endParaRPr>
            </a:p>
          </p:txBody>
        </p:sp>
      </p:grpSp>
      <p:sp>
        <p:nvSpPr>
          <p:cNvPr id="13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D0E23288-89B2-508C-A17A-C95CE9C23245}"/>
              </a:ext>
            </a:extLst>
          </p:cNvPr>
          <p:cNvSpPr txBox="1">
            <a:spLocks/>
          </p:cNvSpPr>
          <p:nvPr/>
        </p:nvSpPr>
        <p:spPr>
          <a:xfrm>
            <a:off x="1531267" y="1863367"/>
            <a:ext cx="4118400" cy="522400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Our Team</a:t>
            </a:r>
          </a:p>
        </p:txBody>
      </p:sp>
      <p:sp>
        <p:nvSpPr>
          <p:cNvPr id="14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88538D87-D2D2-0805-5C7E-AB0D774A90A9}"/>
              </a:ext>
            </a:extLst>
          </p:cNvPr>
          <p:cNvSpPr txBox="1">
            <a:spLocks/>
          </p:cNvSpPr>
          <p:nvPr/>
        </p:nvSpPr>
        <p:spPr>
          <a:xfrm>
            <a:off x="1531267" y="3281316"/>
            <a:ext cx="4118400" cy="522400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accent1"/>
              </a:buClr>
              <a:buSzPts val="1600"/>
              <a:buFont typeface="Orbitron ExtraBold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1pPr>
            <a:lvl2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pPr algn="l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Stages of realization</a:t>
            </a:r>
          </a:p>
        </p:txBody>
      </p:sp>
      <p:sp>
        <p:nvSpPr>
          <p:cNvPr id="15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BEC829BA-9E2D-08D5-92E5-9EE6D903A00E}"/>
              </a:ext>
            </a:extLst>
          </p:cNvPr>
          <p:cNvSpPr txBox="1">
            <a:spLocks/>
          </p:cNvSpPr>
          <p:nvPr/>
        </p:nvSpPr>
        <p:spPr>
          <a:xfrm>
            <a:off x="1531267" y="4699267"/>
            <a:ext cx="4118400" cy="522400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accent1"/>
              </a:buClr>
              <a:buSzPts val="1600"/>
              <a:buFont typeface="Orbitron ExtraBold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1pPr>
            <a:lvl2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algn="ctr">
              <a:buClr>
                <a:schemeClr val="accent1"/>
              </a:buClr>
              <a:buSzPts val="1800"/>
              <a:buFont typeface="Orbitron ExtraBold"/>
              <a:buNone/>
              <a:defRPr sz="1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pPr algn="l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Used technologies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C5C484-607E-289B-8681-ED4CF3C5B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26057" r="60628" b="22209"/>
          <a:stretch/>
        </p:blipFill>
        <p:spPr>
          <a:xfrm>
            <a:off x="7535882" y="1863367"/>
            <a:ext cx="3268303" cy="35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881A-62DC-6351-C5A6-240F694F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148"/>
            <a:ext cx="10515600" cy="1325563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  <a:cs typeface="Arial"/>
              </a:rPr>
              <a:t>Our Team</a:t>
            </a:r>
            <a:endParaRPr lang="bg-BG" sz="3600" dirty="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9837E-36F8-B5DB-0CEB-1072F1AE1407}"/>
              </a:ext>
            </a:extLst>
          </p:cNvPr>
          <p:cNvSpPr txBox="1"/>
          <p:nvPr/>
        </p:nvSpPr>
        <p:spPr>
          <a:xfrm>
            <a:off x="2224482" y="3087742"/>
            <a:ext cx="2659310" cy="671444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bg-BG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2400" b="0" i="0" u="none" strike="noStrike" cap="none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  <a:ea typeface="Orbitron ExtraBold"/>
                <a:cs typeface="Orbitron ExtraBold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pPr algn="ctr"/>
            <a:r>
              <a:rPr lang="en-US" sz="1600" dirty="0" err="1"/>
              <a:t>Kaloyan</a:t>
            </a:r>
            <a:r>
              <a:rPr lang="en-US" sz="1600" dirty="0"/>
              <a:t> </a:t>
            </a:r>
            <a:r>
              <a:rPr lang="en-US" sz="1600" dirty="0" err="1"/>
              <a:t>Georgiev</a:t>
            </a:r>
            <a:r>
              <a:rPr lang="en-US" sz="1600" dirty="0"/>
              <a:t> IX</a:t>
            </a:r>
            <a:r>
              <a:rPr lang="en-US" sz="1600" baseline="30000" dirty="0"/>
              <a:t>V</a:t>
            </a:r>
          </a:p>
          <a:p>
            <a:pPr algn="ctr"/>
            <a:r>
              <a:rPr lang="en-US" sz="1600" dirty="0"/>
              <a:t>Scrum Trainer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784B8-1774-997A-3DE2-A6F297E1DC70}"/>
              </a:ext>
            </a:extLst>
          </p:cNvPr>
          <p:cNvSpPr txBox="1"/>
          <p:nvPr/>
        </p:nvSpPr>
        <p:spPr>
          <a:xfrm>
            <a:off x="7047242" y="5668818"/>
            <a:ext cx="2659310" cy="671444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bg-BG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  <a:ea typeface="Orbitron ExtraBold"/>
                <a:cs typeface="Orbitron ExtraBold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r>
              <a:rPr lang="en-US" dirty="0"/>
              <a:t>Simeon </a:t>
            </a:r>
            <a:r>
              <a:rPr lang="en-US" dirty="0" err="1"/>
              <a:t>Syarov</a:t>
            </a:r>
            <a:r>
              <a:rPr lang="en-US" dirty="0"/>
              <a:t> IX</a:t>
            </a:r>
            <a:r>
              <a:rPr lang="en-US" baseline="30000" dirty="0"/>
              <a:t>A</a:t>
            </a:r>
          </a:p>
          <a:p>
            <a:r>
              <a:rPr lang="en-US" dirty="0"/>
              <a:t>QA Engineer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27E95-E57B-5835-B9BF-409C2FA491A7}"/>
              </a:ext>
            </a:extLst>
          </p:cNvPr>
          <p:cNvSpPr txBox="1"/>
          <p:nvPr/>
        </p:nvSpPr>
        <p:spPr>
          <a:xfrm>
            <a:off x="2224482" y="5668818"/>
            <a:ext cx="2659310" cy="671444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bg-BG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  <a:ea typeface="Orbitron ExtraBold"/>
                <a:cs typeface="Orbitron ExtraBold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r>
              <a:rPr lang="en-US" dirty="0"/>
              <a:t>Georgi </a:t>
            </a:r>
            <a:r>
              <a:rPr lang="en-US" dirty="0" err="1"/>
              <a:t>Filipov</a:t>
            </a:r>
            <a:r>
              <a:rPr lang="en-US" dirty="0"/>
              <a:t> IX</a:t>
            </a:r>
            <a:r>
              <a:rPr lang="en-US" baseline="30000" dirty="0"/>
              <a:t>G</a:t>
            </a:r>
          </a:p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31C21-BE2D-CD1C-E20E-86F60BDEBADC}"/>
              </a:ext>
            </a:extLst>
          </p:cNvPr>
          <p:cNvSpPr txBox="1"/>
          <p:nvPr/>
        </p:nvSpPr>
        <p:spPr>
          <a:xfrm>
            <a:off x="7047242" y="3087742"/>
            <a:ext cx="2659310" cy="671444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bg-BG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4">
                    <a:lumMod val="60000"/>
                    <a:lumOff val="40000"/>
                  </a:schemeClr>
                </a:solidFill>
                <a:latin typeface="Orbitron ExtraBold"/>
                <a:ea typeface="Orbitron ExtraBold"/>
                <a:cs typeface="Orbitron ExtraBold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</a:defRPr>
            </a:lvl9pPr>
          </a:lstStyle>
          <a:p>
            <a:r>
              <a:rPr lang="en-US" dirty="0" err="1"/>
              <a:t>Ivailo</a:t>
            </a:r>
            <a:r>
              <a:rPr lang="en-US" dirty="0"/>
              <a:t> </a:t>
            </a:r>
            <a:r>
              <a:rPr lang="en-US" dirty="0" err="1"/>
              <a:t>Buchvarov</a:t>
            </a:r>
            <a:r>
              <a:rPr lang="en-US" dirty="0"/>
              <a:t> IX</a:t>
            </a:r>
            <a:r>
              <a:rPr lang="en-US" baseline="30000" dirty="0"/>
              <a:t>B</a:t>
            </a:r>
          </a:p>
          <a:p>
            <a:r>
              <a:rPr lang="en-US" dirty="0"/>
              <a:t>Back-End Developer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2FDA0-C291-6723-70BC-C61CAF4A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04" y="1352813"/>
            <a:ext cx="1206465" cy="1547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3D6C0-7E34-6BA8-D563-99A87FBE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66" y="3879036"/>
            <a:ext cx="1603170" cy="1603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A3E434-AA14-D1E8-D052-A1E6FB6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1" y="3879036"/>
            <a:ext cx="1603170" cy="160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81FD8-106C-375F-C291-B0C846454C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5"/>
          <a:stretch/>
        </p:blipFill>
        <p:spPr>
          <a:xfrm>
            <a:off x="7838511" y="1375794"/>
            <a:ext cx="934030" cy="1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C979-305F-4251-A4BD-50639E85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47" y="-176219"/>
            <a:ext cx="10515600" cy="1325563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  <a:cs typeface="Arial"/>
              </a:rPr>
              <a:t>Stages of realization</a:t>
            </a:r>
            <a:endParaRPr lang="bg-BG" sz="3600" dirty="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0271B-0A3D-1AAE-9950-95B6AB0F7C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83" y="1599045"/>
            <a:ext cx="2144955" cy="216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50D541-5313-27E2-0573-99BF3DBE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63" y="1599045"/>
            <a:ext cx="2645158" cy="20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D2F5-2BF0-9610-9977-2D3662DDE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81" y="3674088"/>
            <a:ext cx="2865933" cy="26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15CE-B579-1390-732F-128ED755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25"/>
            <a:ext cx="10515600" cy="1325563"/>
          </a:xfr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  <a:cs typeface="Arial"/>
              </a:rPr>
              <a:t>Used technologies</a:t>
            </a:r>
            <a:endParaRPr lang="bg-BG" sz="3600" dirty="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8277A-0FA2-63BD-4F5F-99DC1068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7358" y1="49160" x2="77358" y2="53361"/>
                        <a14:foregroundMark x1="91981" y1="47899" x2="91981" y2="52101"/>
                        <a14:foregroundMark x1="45755" y1="28571" x2="25000" y2="38655"/>
                        <a14:foregroundMark x1="47642" y1="28151" x2="69340" y2="34874"/>
                        <a14:foregroundMark x1="29717" y1="43277" x2="33962" y2="68908"/>
                        <a14:foregroundMark x1="40566" y1="70588" x2="64151" y2="69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34" y="2417461"/>
            <a:ext cx="1058220" cy="11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29861-3EF6-F6AF-84F9-31F0F06E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22" y="2380198"/>
            <a:ext cx="1316320" cy="1316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C4499-41BC-4AEB-6308-D78E42473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3436" y1="79730" x2="91630" y2="78829"/>
                        <a14:foregroundMark x1="92070" y1="78829" x2="88987" y2="26126"/>
                        <a14:foregroundMark x1="90749" y1="20721" x2="63877" y2="21171"/>
                        <a14:foregroundMark x1="86784" y1="47297" x2="66520" y2="58108"/>
                        <a14:foregroundMark x1="34802" y1="45045" x2="33480" y2="36937"/>
                        <a14:foregroundMark x1="22467" y1="62613" x2="22907" y2="36937"/>
                        <a14:foregroundMark x1="62555" y1="65766" x2="82819" y2="6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403" y="4904518"/>
            <a:ext cx="1355419" cy="1325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AA3B0-03AB-D27D-926C-40A216925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34" y="5035830"/>
            <a:ext cx="1090194" cy="1062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12EFA-5832-BE0E-B9CA-610A526EA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0" y="4904518"/>
            <a:ext cx="1225337" cy="1225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3D3C45-8733-92A6-D733-E7833C8C7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94008" y1="63836" x2="86291" y2="43533"/>
                        <a14:foregroundMark x1="90604" y1="14885" x2="90604" y2="14885"/>
                        <a14:foregroundMark x1="92329" y1="22255" x2="83704" y2="2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403" y="2552195"/>
            <a:ext cx="1132427" cy="1053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9CBD04-1445-7261-46E3-9314C2D2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2320664"/>
            <a:ext cx="1478164" cy="1478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F52F20-A290-D7E0-2C62-06251F4E8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72687" y1="49550" x2="80617" y2="50901"/>
                        <a14:foregroundMark x1="60793" y1="81532" x2="92070" y2="81532"/>
                        <a14:foregroundMark x1="94273" y1="86937" x2="90749" y2="14865"/>
                        <a14:foregroundMark x1="88546" y1="18468" x2="68722" y2="16216"/>
                        <a14:foregroundMark x1="83260" y1="30631" x2="59471" y2="27477"/>
                        <a14:foregroundMark x1="82819" y1="40090" x2="65639" y2="38288"/>
                        <a14:foregroundMark x1="68722" y1="49550" x2="61233" y2="49099"/>
                        <a14:foregroundMark x1="83700" y1="60811" x2="60793" y2="57658"/>
                        <a14:foregroundMark x1="81498" y1="68468" x2="65198" y2="67568"/>
                        <a14:foregroundMark x1="12335" y1="40090" x2="18062" y2="60811"/>
                        <a14:foregroundMark x1="23348" y1="54054" x2="26432" y2="36937"/>
                        <a14:foregroundMark x1="29075" y1="41892" x2="33040" y2="60811"/>
                        <a14:foregroundMark x1="35683" y1="58559" x2="41850" y2="423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61" y="4927544"/>
            <a:ext cx="1205841" cy="11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8ACF-9D45-745F-F1DB-F29DF170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958" y="2349332"/>
            <a:ext cx="8470084" cy="2159335"/>
          </a:xfr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  <a:cs typeface="Arial"/>
              </a:rPr>
              <a:t>Now let’s go to our repository!</a:t>
            </a:r>
            <a:endParaRPr lang="bg-BG" sz="8000" dirty="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2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 Video Games Newsletter _ by Slidesgo (1)</Template>
  <TotalTime>206</TotalTime>
  <Words>53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Modern No. 20</vt:lpstr>
      <vt:lpstr>Orbitron ExtraBold</vt:lpstr>
      <vt:lpstr>Office Theme</vt:lpstr>
      <vt:lpstr>CB Gym Rats</vt:lpstr>
      <vt:lpstr>PowerPoint Presentation</vt:lpstr>
      <vt:lpstr>Our Team</vt:lpstr>
      <vt:lpstr>Stages of realization</vt:lpstr>
      <vt:lpstr>Used technologies</vt:lpstr>
      <vt:lpstr>Now let’s go to our repository!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 Gym Rats</dc:title>
  <dc:creator>Калоян Георгиев Георгиев</dc:creator>
  <cp:lastModifiedBy>Калоян Георгиев Георгиев</cp:lastModifiedBy>
  <cp:revision>2</cp:revision>
  <dcterms:created xsi:type="dcterms:W3CDTF">2022-12-11T18:37:59Z</dcterms:created>
  <dcterms:modified xsi:type="dcterms:W3CDTF">2022-12-13T22:03:41Z</dcterms:modified>
</cp:coreProperties>
</file>