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4129" r:id="rId1"/>
  </p:sldMasterIdLst>
  <p:notesMasterIdLst>
    <p:notesMasterId r:id="rId40"/>
  </p:notesMasterIdLst>
  <p:handoutMasterIdLst>
    <p:handoutMasterId r:id="rId41"/>
  </p:handoutMasterIdLst>
  <p:sldIdLst>
    <p:sldId id="707" r:id="rId2"/>
    <p:sldId id="619" r:id="rId3"/>
    <p:sldId id="630" r:id="rId4"/>
    <p:sldId id="714" r:id="rId5"/>
    <p:sldId id="605" r:id="rId6"/>
    <p:sldId id="1144" r:id="rId7"/>
    <p:sldId id="850" r:id="rId8"/>
    <p:sldId id="1023" r:id="rId9"/>
    <p:sldId id="1145" r:id="rId10"/>
    <p:sldId id="1146" r:id="rId11"/>
    <p:sldId id="1147" r:id="rId12"/>
    <p:sldId id="1148" r:id="rId13"/>
    <p:sldId id="1149" r:id="rId14"/>
    <p:sldId id="915" r:id="rId15"/>
    <p:sldId id="1106" r:id="rId16"/>
    <p:sldId id="1151" r:id="rId17"/>
    <p:sldId id="1150" r:id="rId18"/>
    <p:sldId id="1006" r:id="rId19"/>
    <p:sldId id="1057" r:id="rId20"/>
    <p:sldId id="1152" r:id="rId21"/>
    <p:sldId id="1153" r:id="rId22"/>
    <p:sldId id="1065" r:id="rId23"/>
    <p:sldId id="1066" r:id="rId24"/>
    <p:sldId id="1068" r:id="rId25"/>
    <p:sldId id="1067" r:id="rId26"/>
    <p:sldId id="1154" r:id="rId27"/>
    <p:sldId id="1155" r:id="rId28"/>
    <p:sldId id="1156" r:id="rId29"/>
    <p:sldId id="1157" r:id="rId30"/>
    <p:sldId id="1158" r:id="rId31"/>
    <p:sldId id="1159" r:id="rId32"/>
    <p:sldId id="1160" r:id="rId33"/>
    <p:sldId id="1161" r:id="rId34"/>
    <p:sldId id="1162" r:id="rId35"/>
    <p:sldId id="1163" r:id="rId36"/>
    <p:sldId id="1164" r:id="rId37"/>
    <p:sldId id="1165" r:id="rId38"/>
    <p:sldId id="878" r:id="rId3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/>
        <a:ea typeface="+mn-ea"/>
        <a:cs typeface="Arial"/>
      </a:defRPr>
    </a:lvl5pPr>
    <a:lvl6pPr marL="22860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6pPr>
    <a:lvl7pPr marL="27432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7pPr>
    <a:lvl8pPr marL="32004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8pPr>
    <a:lvl9pPr marL="3657600" algn="l" defTabSz="914400" rtl="0" eaLnBrk="1" latinLnBrk="1" hangingPunct="1">
      <a:defRPr sz="2000" kern="1200">
        <a:solidFill>
          <a:schemeClr val="tx1"/>
        </a:solidFill>
        <a:latin typeface="Arial"/>
        <a:ea typeface="+mn-ea"/>
        <a:cs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57">
          <p15:clr>
            <a:srgbClr val="A4A3A4"/>
          </p15:clr>
        </p15:guide>
        <p15:guide id="2" pos="287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4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:hp="http://schemas.haansoft.com/office/presentation/8.0" xmlns:dsp="http://schemas.microsoft.com/office/drawing/2008/diagram" xmlns:dgm="http://schemas.openxmlformats.org/drawingml/2006/diagram" xmlns:c="http://schemas.openxmlformats.org/drawingml/2006/chart" xmlns="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밝은 스타일 1 - 강조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TxStyle/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TxStyle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75" autoAdjust="0"/>
    <p:restoredTop sz="94258" autoAdjust="0"/>
  </p:normalViewPr>
  <p:slideViewPr>
    <p:cSldViewPr snapToGrid="0">
      <p:cViewPr varScale="1">
        <p:scale>
          <a:sx n="107" d="100"/>
          <a:sy n="107" d="100"/>
        </p:scale>
        <p:origin x="1950" y="90"/>
      </p:cViewPr>
      <p:guideLst>
        <p:guide orient="horz" pos="2157"/>
        <p:guide pos="2877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82"/>
    </p:cViewPr>
  </p:sorterViewPr>
  <p:notesViewPr>
    <p:cSldViewPr snapToGrid="0"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4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MTANG@NAVER.COM" userId="750a74194929a6bb" providerId="LiveId" clId="{CA7C4E20-68D2-4FB1-9782-BC8656184555}"/>
    <pc:docChg chg="undo redo custSel addSld delSld modSld sldOrd">
      <pc:chgData name="ZAMTANG@NAVER.COM" userId="750a74194929a6bb" providerId="LiveId" clId="{CA7C4E20-68D2-4FB1-9782-BC8656184555}" dt="2025-01-18T14:03:11.057" v="1738" actId="1076"/>
      <pc:docMkLst>
        <pc:docMk/>
      </pc:docMkLst>
      <pc:sldChg chg="modSp mod">
        <pc:chgData name="ZAMTANG@NAVER.COM" userId="750a74194929a6bb" providerId="LiveId" clId="{CA7C4E20-68D2-4FB1-9782-BC8656184555}" dt="2025-01-18T07:15:45.750" v="333" actId="1076"/>
        <pc:sldMkLst>
          <pc:docMk/>
          <pc:sldMk cId="0" sldId="605"/>
        </pc:sldMkLst>
        <pc:spChg chg="mod">
          <ac:chgData name="ZAMTANG@NAVER.COM" userId="750a74194929a6bb" providerId="LiveId" clId="{CA7C4E20-68D2-4FB1-9782-BC8656184555}" dt="2025-01-18T07:15:18.981" v="330" actId="20577"/>
          <ac:spMkLst>
            <pc:docMk/>
            <pc:sldMk cId="0" sldId="605"/>
            <ac:spMk id="2" creationId="{00000000-0000-0000-0000-000000000000}"/>
          </ac:spMkLst>
        </pc:spChg>
        <pc:spChg chg="mod">
          <ac:chgData name="ZAMTANG@NAVER.COM" userId="750a74194929a6bb" providerId="LiveId" clId="{CA7C4E20-68D2-4FB1-9782-BC8656184555}" dt="2025-01-18T07:14:06.220" v="312" actId="20577"/>
          <ac:spMkLst>
            <pc:docMk/>
            <pc:sldMk cId="0" sldId="605"/>
            <ac:spMk id="3" creationId="{00000000-0000-0000-0000-000000000000}"/>
          </ac:spMkLst>
        </pc:spChg>
        <pc:picChg chg="mod">
          <ac:chgData name="ZAMTANG@NAVER.COM" userId="750a74194929a6bb" providerId="LiveId" clId="{CA7C4E20-68D2-4FB1-9782-BC8656184555}" dt="2025-01-18T07:15:45.750" v="333" actId="1076"/>
          <ac:picMkLst>
            <pc:docMk/>
            <pc:sldMk cId="0" sldId="605"/>
            <ac:picMk id="5" creationId="{066A97FC-3FCD-AC65-DF7A-E082C71C7D08}"/>
          </ac:picMkLst>
        </pc:picChg>
      </pc:sldChg>
      <pc:sldChg chg="modSp mod">
        <pc:chgData name="ZAMTANG@NAVER.COM" userId="750a74194929a6bb" providerId="LiveId" clId="{CA7C4E20-68D2-4FB1-9782-BC8656184555}" dt="2025-01-18T07:11:49.214" v="80"/>
        <pc:sldMkLst>
          <pc:docMk/>
          <pc:sldMk cId="0" sldId="619"/>
        </pc:sldMkLst>
        <pc:spChg chg="mod">
          <ac:chgData name="ZAMTANG@NAVER.COM" userId="750a74194929a6bb" providerId="LiveId" clId="{CA7C4E20-68D2-4FB1-9782-BC8656184555}" dt="2025-01-18T07:11:49.214" v="80"/>
          <ac:spMkLst>
            <pc:docMk/>
            <pc:sldMk cId="0" sldId="619"/>
            <ac:spMk id="7" creationId="{00000000-0000-0000-0000-000000000000}"/>
          </ac:spMkLst>
        </pc:spChg>
      </pc:sldChg>
      <pc:sldChg chg="modSp mod">
        <pc:chgData name="ZAMTANG@NAVER.COM" userId="750a74194929a6bb" providerId="LiveId" clId="{CA7C4E20-68D2-4FB1-9782-BC8656184555}" dt="2025-01-18T07:13:20.771" v="203"/>
        <pc:sldMkLst>
          <pc:docMk/>
          <pc:sldMk cId="0" sldId="630"/>
        </pc:sldMkLst>
        <pc:spChg chg="mod">
          <ac:chgData name="ZAMTANG@NAVER.COM" userId="750a74194929a6bb" providerId="LiveId" clId="{CA7C4E20-68D2-4FB1-9782-BC8656184555}" dt="2025-01-18T07:13:20.771" v="203"/>
          <ac:spMkLst>
            <pc:docMk/>
            <pc:sldMk cId="0" sldId="63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CA7C4E20-68D2-4FB1-9782-BC8656184555}" dt="2025-01-18T07:11:02.462" v="75" actId="20577"/>
        <pc:sldMkLst>
          <pc:docMk/>
          <pc:sldMk cId="0" sldId="707"/>
        </pc:sldMkLst>
        <pc:spChg chg="mod">
          <ac:chgData name="ZAMTANG@NAVER.COM" userId="750a74194929a6bb" providerId="LiveId" clId="{CA7C4E20-68D2-4FB1-9782-BC8656184555}" dt="2025-01-18T07:11:02.462" v="75" actId="20577"/>
          <ac:spMkLst>
            <pc:docMk/>
            <pc:sldMk cId="0" sldId="707"/>
            <ac:spMk id="8" creationId="{00000000-0000-0000-0000-000000000000}"/>
          </ac:spMkLst>
        </pc:spChg>
      </pc:sldChg>
      <pc:sldChg chg="modSp mod">
        <pc:chgData name="ZAMTANG@NAVER.COM" userId="750a74194929a6bb" providerId="LiveId" clId="{CA7C4E20-68D2-4FB1-9782-BC8656184555}" dt="2025-01-18T07:13:46.198" v="243" actId="20577"/>
        <pc:sldMkLst>
          <pc:docMk/>
          <pc:sldMk cId="0" sldId="714"/>
        </pc:sldMkLst>
        <pc:spChg chg="mod">
          <ac:chgData name="ZAMTANG@NAVER.COM" userId="750a74194929a6bb" providerId="LiveId" clId="{CA7C4E20-68D2-4FB1-9782-BC8656184555}" dt="2025-01-18T07:13:46.198" v="243" actId="20577"/>
          <ac:spMkLst>
            <pc:docMk/>
            <pc:sldMk cId="0" sldId="714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CA7C4E20-68D2-4FB1-9782-BC8656184555}" dt="2025-01-18T07:18:40.528" v="377"/>
        <pc:sldMkLst>
          <pc:docMk/>
          <pc:sldMk cId="0" sldId="850"/>
        </pc:sldMkLst>
        <pc:spChg chg="mod">
          <ac:chgData name="ZAMTANG@NAVER.COM" userId="750a74194929a6bb" providerId="LiveId" clId="{CA7C4E20-68D2-4FB1-9782-BC8656184555}" dt="2025-01-18T07:18:40.528" v="377"/>
          <ac:spMkLst>
            <pc:docMk/>
            <pc:sldMk cId="0" sldId="85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CA7C4E20-68D2-4FB1-9782-BC8656184555}" dt="2025-01-18T09:24:15.353" v="760" actId="20577"/>
        <pc:sldMkLst>
          <pc:docMk/>
          <pc:sldMk cId="0" sldId="915"/>
        </pc:sldMkLst>
        <pc:spChg chg="mod">
          <ac:chgData name="ZAMTANG@NAVER.COM" userId="750a74194929a6bb" providerId="LiveId" clId="{CA7C4E20-68D2-4FB1-9782-BC8656184555}" dt="2025-01-18T09:24:15.353" v="760" actId="20577"/>
          <ac:spMkLst>
            <pc:docMk/>
            <pc:sldMk cId="0" sldId="915"/>
            <ac:spMk id="2" creationId="{00000000-0000-0000-0000-000000000000}"/>
          </ac:spMkLst>
        </pc:spChg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2964005661" sldId="996"/>
        </pc:sldMkLst>
      </pc:sldChg>
      <pc:sldChg chg="modSp mod">
        <pc:chgData name="ZAMTANG@NAVER.COM" userId="750a74194929a6bb" providerId="LiveId" clId="{CA7C4E20-68D2-4FB1-9782-BC8656184555}" dt="2025-01-18T11:45:08.696" v="1039" actId="20577"/>
        <pc:sldMkLst>
          <pc:docMk/>
          <pc:sldMk cId="3279921659" sldId="1006"/>
        </pc:sldMkLst>
        <pc:spChg chg="mod">
          <ac:chgData name="ZAMTANG@NAVER.COM" userId="750a74194929a6bb" providerId="LiveId" clId="{CA7C4E20-68D2-4FB1-9782-BC8656184555}" dt="2025-01-18T11:45:08.696" v="1039" actId="20577"/>
          <ac:spMkLst>
            <pc:docMk/>
            <pc:sldMk cId="3279921659" sldId="1006"/>
            <ac:spMk id="2" creationId="{9F592D52-DD47-6A0B-9F80-E4B37B09D885}"/>
          </ac:spMkLst>
        </pc:spChg>
      </pc:sldChg>
      <pc:sldChg chg="modSp del mod ord">
        <pc:chgData name="ZAMTANG@NAVER.COM" userId="750a74194929a6bb" providerId="LiveId" clId="{CA7C4E20-68D2-4FB1-9782-BC8656184555}" dt="2025-01-18T07:15:52.270" v="334" actId="47"/>
        <pc:sldMkLst>
          <pc:docMk/>
          <pc:sldMk cId="2892029999" sldId="1020"/>
        </pc:sldMkLst>
        <pc:spChg chg="mod">
          <ac:chgData name="ZAMTANG@NAVER.COM" userId="750a74194929a6bb" providerId="LiveId" clId="{CA7C4E20-68D2-4FB1-9782-BC8656184555}" dt="2025-01-18T07:13:59.401" v="281" actId="20577"/>
          <ac:spMkLst>
            <pc:docMk/>
            <pc:sldMk cId="2892029999" sldId="1020"/>
            <ac:spMk id="3" creationId="{98DD9ABD-819F-34C7-CF91-962D9943E4F5}"/>
          </ac:spMkLst>
        </pc:spChg>
      </pc:sldChg>
      <pc:sldChg chg="del">
        <pc:chgData name="ZAMTANG@NAVER.COM" userId="750a74194929a6bb" providerId="LiveId" clId="{CA7C4E20-68D2-4FB1-9782-BC8656184555}" dt="2025-01-18T07:15:52.270" v="334" actId="47"/>
        <pc:sldMkLst>
          <pc:docMk/>
          <pc:sldMk cId="3625808134" sldId="1021"/>
        </pc:sldMkLst>
      </pc:sldChg>
      <pc:sldChg chg="del">
        <pc:chgData name="ZAMTANG@NAVER.COM" userId="750a74194929a6bb" providerId="LiveId" clId="{CA7C4E20-68D2-4FB1-9782-BC8656184555}" dt="2025-01-18T07:15:52.270" v="334" actId="47"/>
        <pc:sldMkLst>
          <pc:docMk/>
          <pc:sldMk cId="1877175195" sldId="1022"/>
        </pc:sldMkLst>
      </pc:sldChg>
      <pc:sldChg chg="addSp modSp mod">
        <pc:chgData name="ZAMTANG@NAVER.COM" userId="750a74194929a6bb" providerId="LiveId" clId="{CA7C4E20-68D2-4FB1-9782-BC8656184555}" dt="2025-01-18T07:23:19.366" v="457" actId="14100"/>
        <pc:sldMkLst>
          <pc:docMk/>
          <pc:sldMk cId="1666035923" sldId="1023"/>
        </pc:sldMkLst>
        <pc:spChg chg="mod">
          <ac:chgData name="ZAMTANG@NAVER.COM" userId="750a74194929a6bb" providerId="LiveId" clId="{CA7C4E20-68D2-4FB1-9782-BC8656184555}" dt="2025-01-18T07:22:47.926" v="452"/>
          <ac:spMkLst>
            <pc:docMk/>
            <pc:sldMk cId="1666035923" sldId="1023"/>
            <ac:spMk id="2" creationId="{DF2D5BA2-E3A7-7AB5-7641-C43B44C8CFFF}"/>
          </ac:spMkLst>
        </pc:spChg>
        <pc:spChg chg="mod">
          <ac:chgData name="ZAMTANG@NAVER.COM" userId="750a74194929a6bb" providerId="LiveId" clId="{CA7C4E20-68D2-4FB1-9782-BC8656184555}" dt="2025-01-18T07:18:53.375" v="379"/>
          <ac:spMkLst>
            <pc:docMk/>
            <pc:sldMk cId="1666035923" sldId="1023"/>
            <ac:spMk id="3" creationId="{E4203BE1-8FD9-EF89-418D-525F13A7FE95}"/>
          </ac:spMkLst>
        </pc:spChg>
        <pc:spChg chg="add mod">
          <ac:chgData name="ZAMTANG@NAVER.COM" userId="750a74194929a6bb" providerId="LiveId" clId="{CA7C4E20-68D2-4FB1-9782-BC8656184555}" dt="2025-01-18T07:23:19.366" v="457" actId="14100"/>
          <ac:spMkLst>
            <pc:docMk/>
            <pc:sldMk cId="1666035923" sldId="1023"/>
            <ac:spMk id="4" creationId="{FCC59BA4-F6A7-C02B-F34F-EB851723D3EC}"/>
          </ac:spMkLst>
        </pc:spChg>
        <pc:picChg chg="mod">
          <ac:chgData name="ZAMTANG@NAVER.COM" userId="750a74194929a6bb" providerId="LiveId" clId="{CA7C4E20-68D2-4FB1-9782-BC8656184555}" dt="2025-01-18T07:22:55.821" v="454" actId="1076"/>
          <ac:picMkLst>
            <pc:docMk/>
            <pc:sldMk cId="1666035923" sldId="1023"/>
            <ac:picMk id="5" creationId="{5E564F78-8C53-4F25-8C93-BB206C226CC4}"/>
          </ac:picMkLst>
        </pc:picChg>
      </pc:sldChg>
      <pc:sldChg chg="addSp modSp mod">
        <pc:chgData name="ZAMTANG@NAVER.COM" userId="750a74194929a6bb" providerId="LiveId" clId="{CA7C4E20-68D2-4FB1-9782-BC8656184555}" dt="2025-01-18T07:21:08.878" v="391" actId="404"/>
        <pc:sldMkLst>
          <pc:docMk/>
          <pc:sldMk cId="684531220" sldId="1024"/>
        </pc:sldMkLst>
        <pc:spChg chg="mod">
          <ac:chgData name="ZAMTANG@NAVER.COM" userId="750a74194929a6bb" providerId="LiveId" clId="{CA7C4E20-68D2-4FB1-9782-BC8656184555}" dt="2025-01-18T07:19:54.697" v="383" actId="20577"/>
          <ac:spMkLst>
            <pc:docMk/>
            <pc:sldMk cId="684531220" sldId="1024"/>
            <ac:spMk id="2" creationId="{8420BB91-F9CD-3225-43B6-39C883A5A787}"/>
          </ac:spMkLst>
        </pc:spChg>
        <pc:spChg chg="mod">
          <ac:chgData name="ZAMTANG@NAVER.COM" userId="750a74194929a6bb" providerId="LiveId" clId="{CA7C4E20-68D2-4FB1-9782-BC8656184555}" dt="2025-01-18T07:18:45.501" v="378"/>
          <ac:spMkLst>
            <pc:docMk/>
            <pc:sldMk cId="684531220" sldId="1024"/>
            <ac:spMk id="3" creationId="{6C41CA6D-43D8-F0AD-A2EC-83A961F3A64D}"/>
          </ac:spMkLst>
        </pc:spChg>
        <pc:spChg chg="add mod">
          <ac:chgData name="ZAMTANG@NAVER.COM" userId="750a74194929a6bb" providerId="LiveId" clId="{CA7C4E20-68D2-4FB1-9782-BC8656184555}" dt="2025-01-18T07:21:08.878" v="391" actId="404"/>
          <ac:spMkLst>
            <pc:docMk/>
            <pc:sldMk cId="684531220" sldId="1024"/>
            <ac:spMk id="4" creationId="{5259D5B3-518A-9F8B-F794-B74D93AAA910}"/>
          </ac:spMkLst>
        </pc:spChg>
        <pc:picChg chg="mod">
          <ac:chgData name="ZAMTANG@NAVER.COM" userId="750a74194929a6bb" providerId="LiveId" clId="{CA7C4E20-68D2-4FB1-9782-BC8656184555}" dt="2025-01-18T07:19:50.906" v="382" actId="1076"/>
          <ac:picMkLst>
            <pc:docMk/>
            <pc:sldMk cId="684531220" sldId="1024"/>
            <ac:picMk id="5" creationId="{CEA931A3-984F-4E29-86A3-0E74F909F9E2}"/>
          </ac:picMkLst>
        </pc:picChg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1392849524" sldId="1025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222048362" sldId="1026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2032334739" sldId="1027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2523853655" sldId="1028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1008041339" sldId="1029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2439179082" sldId="1030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3095558350" sldId="1031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698086124" sldId="1032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2719607922" sldId="1033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587095202" sldId="1034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2849012445" sldId="1035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3572040634" sldId="1036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3704502851" sldId="1037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4238912440" sldId="1038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2461437237" sldId="1039"/>
        </pc:sldMkLst>
      </pc:sldChg>
      <pc:sldChg chg="del">
        <pc:chgData name="ZAMTANG@NAVER.COM" userId="750a74194929a6bb" providerId="LiveId" clId="{CA7C4E20-68D2-4FB1-9782-BC8656184555}" dt="2025-01-18T07:22:22.773" v="451" actId="47"/>
        <pc:sldMkLst>
          <pc:docMk/>
          <pc:sldMk cId="1129067135" sldId="1040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4235723486" sldId="1041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1710559679" sldId="1042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3614512465" sldId="1043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1188447374" sldId="1044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1344400292" sldId="1045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779158022" sldId="1046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2820710946" sldId="1047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4217418551" sldId="1048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2949269317" sldId="1049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1693244078" sldId="1050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2911145315" sldId="1051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1976923044" sldId="1052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138739472" sldId="1053"/>
        </pc:sldMkLst>
      </pc:sldChg>
      <pc:sldChg chg="del">
        <pc:chgData name="ZAMTANG@NAVER.COM" userId="750a74194929a6bb" providerId="LiveId" clId="{CA7C4E20-68D2-4FB1-9782-BC8656184555}" dt="2025-01-18T11:20:35.362" v="821" actId="47"/>
        <pc:sldMkLst>
          <pc:docMk/>
          <pc:sldMk cId="3480955201" sldId="1054"/>
        </pc:sldMkLst>
      </pc:sldChg>
      <pc:sldChg chg="del">
        <pc:chgData name="ZAMTANG@NAVER.COM" userId="750a74194929a6bb" providerId="LiveId" clId="{CA7C4E20-68D2-4FB1-9782-BC8656184555}" dt="2025-01-18T11:53:53.415" v="1103" actId="47"/>
        <pc:sldMkLst>
          <pc:docMk/>
          <pc:sldMk cId="3441575207" sldId="1056"/>
        </pc:sldMkLst>
      </pc:sldChg>
      <pc:sldChg chg="delSp modSp mod ord">
        <pc:chgData name="ZAMTANG@NAVER.COM" userId="750a74194929a6bb" providerId="LiveId" clId="{CA7C4E20-68D2-4FB1-9782-BC8656184555}" dt="2025-01-18T11:53:46.966" v="1101" actId="478"/>
        <pc:sldMkLst>
          <pc:docMk/>
          <pc:sldMk cId="3454837967" sldId="1057"/>
        </pc:sldMkLst>
        <pc:spChg chg="mod">
          <ac:chgData name="ZAMTANG@NAVER.COM" userId="750a74194929a6bb" providerId="LiveId" clId="{CA7C4E20-68D2-4FB1-9782-BC8656184555}" dt="2025-01-18T11:53:37.047" v="1100"/>
          <ac:spMkLst>
            <pc:docMk/>
            <pc:sldMk cId="3454837967" sldId="1057"/>
            <ac:spMk id="2" creationId="{72088801-5D33-015F-82FD-D2FD596F0DB7}"/>
          </ac:spMkLst>
        </pc:spChg>
        <pc:spChg chg="mod">
          <ac:chgData name="ZAMTANG@NAVER.COM" userId="750a74194929a6bb" providerId="LiveId" clId="{CA7C4E20-68D2-4FB1-9782-BC8656184555}" dt="2025-01-18T11:45:25.360" v="1076" actId="20577"/>
          <ac:spMkLst>
            <pc:docMk/>
            <pc:sldMk cId="3454837967" sldId="1057"/>
            <ac:spMk id="3" creationId="{F2E1FABC-63FF-871B-3E27-A23419A351F1}"/>
          </ac:spMkLst>
        </pc:spChg>
        <pc:picChg chg="del">
          <ac:chgData name="ZAMTANG@NAVER.COM" userId="750a74194929a6bb" providerId="LiveId" clId="{CA7C4E20-68D2-4FB1-9782-BC8656184555}" dt="2025-01-18T11:53:46.966" v="1101" actId="478"/>
          <ac:picMkLst>
            <pc:docMk/>
            <pc:sldMk cId="3454837967" sldId="1057"/>
            <ac:picMk id="5" creationId="{2B535B7E-A0FF-A9C6-CCE6-5039354A7ED4}"/>
          </ac:picMkLst>
        </pc:picChg>
      </pc:sldChg>
      <pc:sldChg chg="del">
        <pc:chgData name="ZAMTANG@NAVER.COM" userId="750a74194929a6bb" providerId="LiveId" clId="{CA7C4E20-68D2-4FB1-9782-BC8656184555}" dt="2025-01-18T11:53:53.415" v="1103" actId="47"/>
        <pc:sldMkLst>
          <pc:docMk/>
          <pc:sldMk cId="2437385588" sldId="1058"/>
        </pc:sldMkLst>
      </pc:sldChg>
      <pc:sldChg chg="del">
        <pc:chgData name="ZAMTANG@NAVER.COM" userId="750a74194929a6bb" providerId="LiveId" clId="{CA7C4E20-68D2-4FB1-9782-BC8656184555}" dt="2025-01-18T11:53:53.415" v="1103" actId="47"/>
        <pc:sldMkLst>
          <pc:docMk/>
          <pc:sldMk cId="3843113961" sldId="1059"/>
        </pc:sldMkLst>
      </pc:sldChg>
      <pc:sldChg chg="del">
        <pc:chgData name="ZAMTANG@NAVER.COM" userId="750a74194929a6bb" providerId="LiveId" clId="{CA7C4E20-68D2-4FB1-9782-BC8656184555}" dt="2025-01-18T11:53:53.415" v="1103" actId="47"/>
        <pc:sldMkLst>
          <pc:docMk/>
          <pc:sldMk cId="1635286643" sldId="1060"/>
        </pc:sldMkLst>
      </pc:sldChg>
      <pc:sldChg chg="del">
        <pc:chgData name="ZAMTANG@NAVER.COM" userId="750a74194929a6bb" providerId="LiveId" clId="{CA7C4E20-68D2-4FB1-9782-BC8656184555}" dt="2025-01-18T11:53:53.415" v="1103" actId="47"/>
        <pc:sldMkLst>
          <pc:docMk/>
          <pc:sldMk cId="3643892901" sldId="1061"/>
        </pc:sldMkLst>
      </pc:sldChg>
      <pc:sldChg chg="del">
        <pc:chgData name="ZAMTANG@NAVER.COM" userId="750a74194929a6bb" providerId="LiveId" clId="{CA7C4E20-68D2-4FB1-9782-BC8656184555}" dt="2025-01-18T11:53:53.415" v="1103" actId="47"/>
        <pc:sldMkLst>
          <pc:docMk/>
          <pc:sldMk cId="3790871620" sldId="1062"/>
        </pc:sldMkLst>
      </pc:sldChg>
      <pc:sldChg chg="del">
        <pc:chgData name="ZAMTANG@NAVER.COM" userId="750a74194929a6bb" providerId="LiveId" clId="{CA7C4E20-68D2-4FB1-9782-BC8656184555}" dt="2025-01-18T11:53:53.415" v="1103" actId="47"/>
        <pc:sldMkLst>
          <pc:docMk/>
          <pc:sldMk cId="2047522406" sldId="1063"/>
        </pc:sldMkLst>
      </pc:sldChg>
      <pc:sldChg chg="del">
        <pc:chgData name="ZAMTANG@NAVER.COM" userId="750a74194929a6bb" providerId="LiveId" clId="{CA7C4E20-68D2-4FB1-9782-BC8656184555}" dt="2025-01-18T11:53:53.415" v="1103" actId="47"/>
        <pc:sldMkLst>
          <pc:docMk/>
          <pc:sldMk cId="111312766" sldId="1064"/>
        </pc:sldMkLst>
      </pc:sldChg>
      <pc:sldChg chg="modSp mod">
        <pc:chgData name="ZAMTANG@NAVER.COM" userId="750a74194929a6bb" providerId="LiveId" clId="{CA7C4E20-68D2-4FB1-9782-BC8656184555}" dt="2025-01-18T13:17:50.469" v="1347"/>
        <pc:sldMkLst>
          <pc:docMk/>
          <pc:sldMk cId="4040694849" sldId="1065"/>
        </pc:sldMkLst>
        <pc:spChg chg="mod">
          <ac:chgData name="ZAMTANG@NAVER.COM" userId="750a74194929a6bb" providerId="LiveId" clId="{CA7C4E20-68D2-4FB1-9782-BC8656184555}" dt="2025-01-18T13:17:50.469" v="1347"/>
          <ac:spMkLst>
            <pc:docMk/>
            <pc:sldMk cId="4040694849" sldId="1065"/>
            <ac:spMk id="2" creationId="{4564EF98-000F-4A5A-44C3-33BB99AB5B9A}"/>
          </ac:spMkLst>
        </pc:spChg>
      </pc:sldChg>
      <pc:sldChg chg="modSp mod">
        <pc:chgData name="ZAMTANG@NAVER.COM" userId="750a74194929a6bb" providerId="LiveId" clId="{CA7C4E20-68D2-4FB1-9782-BC8656184555}" dt="2025-01-18T13:18:33.317" v="1355" actId="14826"/>
        <pc:sldMkLst>
          <pc:docMk/>
          <pc:sldMk cId="1830245643" sldId="1066"/>
        </pc:sldMkLst>
        <pc:spChg chg="mod">
          <ac:chgData name="ZAMTANG@NAVER.COM" userId="750a74194929a6bb" providerId="LiveId" clId="{CA7C4E20-68D2-4FB1-9782-BC8656184555}" dt="2025-01-18T13:18:03.429" v="1351" actId="20577"/>
          <ac:spMkLst>
            <pc:docMk/>
            <pc:sldMk cId="1830245643" sldId="1066"/>
            <ac:spMk id="3" creationId="{74D59B7D-07A1-385D-8346-5A66D4DB0BD0}"/>
          </ac:spMkLst>
        </pc:spChg>
        <pc:picChg chg="mod">
          <ac:chgData name="ZAMTANG@NAVER.COM" userId="750a74194929a6bb" providerId="LiveId" clId="{CA7C4E20-68D2-4FB1-9782-BC8656184555}" dt="2025-01-18T13:18:33.317" v="1355" actId="14826"/>
          <ac:picMkLst>
            <pc:docMk/>
            <pc:sldMk cId="1830245643" sldId="1066"/>
            <ac:picMk id="5" creationId="{A61B026E-1710-E092-A71B-5197187CA682}"/>
          </ac:picMkLst>
        </pc:picChg>
      </pc:sldChg>
      <pc:sldChg chg="modSp mod">
        <pc:chgData name="ZAMTANG@NAVER.COM" userId="750a74194929a6bb" providerId="LiveId" clId="{CA7C4E20-68D2-4FB1-9782-BC8656184555}" dt="2025-01-18T13:19:58.681" v="1434" actId="14826"/>
        <pc:sldMkLst>
          <pc:docMk/>
          <pc:sldMk cId="1466469807" sldId="1067"/>
        </pc:sldMkLst>
        <pc:spChg chg="mod">
          <ac:chgData name="ZAMTANG@NAVER.COM" userId="750a74194929a6bb" providerId="LiveId" clId="{CA7C4E20-68D2-4FB1-9782-BC8656184555}" dt="2025-01-18T13:19:45.793" v="1433" actId="113"/>
          <ac:spMkLst>
            <pc:docMk/>
            <pc:sldMk cId="1466469807" sldId="1067"/>
            <ac:spMk id="2" creationId="{ADC1D353-17F1-CDDA-DAFF-851C302B3F00}"/>
          </ac:spMkLst>
        </pc:spChg>
        <pc:spChg chg="mod">
          <ac:chgData name="ZAMTANG@NAVER.COM" userId="750a74194929a6bb" providerId="LiveId" clId="{CA7C4E20-68D2-4FB1-9782-BC8656184555}" dt="2025-01-18T13:18:13.250" v="1353"/>
          <ac:spMkLst>
            <pc:docMk/>
            <pc:sldMk cId="1466469807" sldId="1067"/>
            <ac:spMk id="3" creationId="{6A48A074-F846-A616-273D-C6712298CAA5}"/>
          </ac:spMkLst>
        </pc:spChg>
        <pc:picChg chg="mod">
          <ac:chgData name="ZAMTANG@NAVER.COM" userId="750a74194929a6bb" providerId="LiveId" clId="{CA7C4E20-68D2-4FB1-9782-BC8656184555}" dt="2025-01-18T13:19:58.681" v="1434" actId="14826"/>
          <ac:picMkLst>
            <pc:docMk/>
            <pc:sldMk cId="1466469807" sldId="1067"/>
            <ac:picMk id="5" creationId="{8860B9B3-667B-224E-80A3-E540818F2A3C}"/>
          </ac:picMkLst>
        </pc:picChg>
      </pc:sldChg>
      <pc:sldChg chg="modSp mod">
        <pc:chgData name="ZAMTANG@NAVER.COM" userId="750a74194929a6bb" providerId="LiveId" clId="{CA7C4E20-68D2-4FB1-9782-BC8656184555}" dt="2025-01-18T13:18:42.152" v="1356" actId="14826"/>
        <pc:sldMkLst>
          <pc:docMk/>
          <pc:sldMk cId="1389639009" sldId="1068"/>
        </pc:sldMkLst>
        <pc:spChg chg="mod">
          <ac:chgData name="ZAMTANG@NAVER.COM" userId="750a74194929a6bb" providerId="LiveId" clId="{CA7C4E20-68D2-4FB1-9782-BC8656184555}" dt="2025-01-18T13:18:09.440" v="1352"/>
          <ac:spMkLst>
            <pc:docMk/>
            <pc:sldMk cId="1389639009" sldId="1068"/>
            <ac:spMk id="3" creationId="{E98D9AD1-9907-D287-0E33-D03549F6E911}"/>
          </ac:spMkLst>
        </pc:spChg>
        <pc:picChg chg="mod">
          <ac:chgData name="ZAMTANG@NAVER.COM" userId="750a74194929a6bb" providerId="LiveId" clId="{CA7C4E20-68D2-4FB1-9782-BC8656184555}" dt="2025-01-18T13:18:42.152" v="1356" actId="14826"/>
          <ac:picMkLst>
            <pc:docMk/>
            <pc:sldMk cId="1389639009" sldId="1068"/>
            <ac:picMk id="5" creationId="{1F6611A2-74CD-C486-BD07-327A36EA3A0B}"/>
          </ac:picMkLst>
        </pc:picChg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1507041195" sldId="1069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4246546552" sldId="1070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1609048392" sldId="1071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818661735" sldId="1072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16411361" sldId="1073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575912904" sldId="1074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519668810" sldId="1075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2196626531" sldId="1076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943935728" sldId="1077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710885566" sldId="1078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4212229799" sldId="1079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798613046" sldId="1080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739342513" sldId="1081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671366585" sldId="1082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2536841084" sldId="1083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1066340875" sldId="1084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803439397" sldId="1085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618289061" sldId="1086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601552519" sldId="1087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649670458" sldId="1088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730586387" sldId="1089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1797704991" sldId="1090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3123031731" sldId="1091"/>
        </pc:sldMkLst>
      </pc:sldChg>
      <pc:sldChg chg="del">
        <pc:chgData name="ZAMTANG@NAVER.COM" userId="750a74194929a6bb" providerId="LiveId" clId="{CA7C4E20-68D2-4FB1-9782-BC8656184555}" dt="2025-01-18T13:18:21.616" v="1354" actId="47"/>
        <pc:sldMkLst>
          <pc:docMk/>
          <pc:sldMk cId="289401908" sldId="1092"/>
        </pc:sldMkLst>
      </pc:sldChg>
      <pc:sldChg chg="delSp modSp add mod">
        <pc:chgData name="ZAMTANG@NAVER.COM" userId="750a74194929a6bb" providerId="LiveId" clId="{CA7C4E20-68D2-4FB1-9782-BC8656184555}" dt="2025-01-18T07:16:52.867" v="339" actId="478"/>
        <pc:sldMkLst>
          <pc:docMk/>
          <pc:sldMk cId="485629972" sldId="1093"/>
        </pc:sldMkLst>
        <pc:spChg chg="mod">
          <ac:chgData name="ZAMTANG@NAVER.COM" userId="750a74194929a6bb" providerId="LiveId" clId="{CA7C4E20-68D2-4FB1-9782-BC8656184555}" dt="2025-01-18T07:16:51.294" v="338" actId="15"/>
          <ac:spMkLst>
            <pc:docMk/>
            <pc:sldMk cId="485629972" sldId="1093"/>
            <ac:spMk id="2" creationId="{E8AFE04F-7C58-E02A-82F3-E6EED582CDDA}"/>
          </ac:spMkLst>
        </pc:spChg>
        <pc:picChg chg="del">
          <ac:chgData name="ZAMTANG@NAVER.COM" userId="750a74194929a6bb" providerId="LiveId" clId="{CA7C4E20-68D2-4FB1-9782-BC8656184555}" dt="2025-01-18T07:16:52.867" v="339" actId="478"/>
          <ac:picMkLst>
            <pc:docMk/>
            <pc:sldMk cId="485629972" sldId="1093"/>
            <ac:picMk id="5" creationId="{9871FF8E-BF64-85AD-F4C8-4BF46370AA5C}"/>
          </ac:picMkLst>
        </pc:picChg>
      </pc:sldChg>
      <pc:sldChg chg="modSp add mod">
        <pc:chgData name="ZAMTANG@NAVER.COM" userId="750a74194929a6bb" providerId="LiveId" clId="{CA7C4E20-68D2-4FB1-9782-BC8656184555}" dt="2025-01-18T07:18:25.143" v="376" actId="1076"/>
        <pc:sldMkLst>
          <pc:docMk/>
          <pc:sldMk cId="1576372736" sldId="1094"/>
        </pc:sldMkLst>
        <pc:spChg chg="mod">
          <ac:chgData name="ZAMTANG@NAVER.COM" userId="750a74194929a6bb" providerId="LiveId" clId="{CA7C4E20-68D2-4FB1-9782-BC8656184555}" dt="2025-01-18T07:17:45.363" v="365"/>
          <ac:spMkLst>
            <pc:docMk/>
            <pc:sldMk cId="1576372736" sldId="1094"/>
            <ac:spMk id="2" creationId="{C9899462-69D8-A710-F266-E8942388B666}"/>
          </ac:spMkLst>
        </pc:spChg>
        <pc:picChg chg="mod">
          <ac:chgData name="ZAMTANG@NAVER.COM" userId="750a74194929a6bb" providerId="LiveId" clId="{CA7C4E20-68D2-4FB1-9782-BC8656184555}" dt="2025-01-18T07:18:25.143" v="376" actId="1076"/>
          <ac:picMkLst>
            <pc:docMk/>
            <pc:sldMk cId="1576372736" sldId="1094"/>
            <ac:picMk id="5" creationId="{30971842-F7E3-2CFA-EDF8-4E311AEE63EA}"/>
          </ac:picMkLst>
        </pc:picChg>
      </pc:sldChg>
      <pc:sldChg chg="delSp modSp add mod">
        <pc:chgData name="ZAMTANG@NAVER.COM" userId="750a74194929a6bb" providerId="LiveId" clId="{CA7C4E20-68D2-4FB1-9782-BC8656184555}" dt="2025-01-18T07:22:01.081" v="399" actId="1076"/>
        <pc:sldMkLst>
          <pc:docMk/>
          <pc:sldMk cId="61441602" sldId="1095"/>
        </pc:sldMkLst>
        <pc:spChg chg="mod">
          <ac:chgData name="ZAMTANG@NAVER.COM" userId="750a74194929a6bb" providerId="LiveId" clId="{CA7C4E20-68D2-4FB1-9782-BC8656184555}" dt="2025-01-18T07:21:36.929" v="393"/>
          <ac:spMkLst>
            <pc:docMk/>
            <pc:sldMk cId="61441602" sldId="1095"/>
            <ac:spMk id="2" creationId="{724F90D4-AD00-043F-83C7-F9C5C54651AA}"/>
          </ac:spMkLst>
        </pc:spChg>
        <pc:spChg chg="del">
          <ac:chgData name="ZAMTANG@NAVER.COM" userId="750a74194929a6bb" providerId="LiveId" clId="{CA7C4E20-68D2-4FB1-9782-BC8656184555}" dt="2025-01-18T07:21:52.865" v="395" actId="478"/>
          <ac:spMkLst>
            <pc:docMk/>
            <pc:sldMk cId="61441602" sldId="1095"/>
            <ac:spMk id="4" creationId="{F3184EE3-FD3D-39B3-F27C-C98719B85325}"/>
          </ac:spMkLst>
        </pc:spChg>
        <pc:picChg chg="mod">
          <ac:chgData name="ZAMTANG@NAVER.COM" userId="750a74194929a6bb" providerId="LiveId" clId="{CA7C4E20-68D2-4FB1-9782-BC8656184555}" dt="2025-01-18T07:22:01.081" v="399" actId="1076"/>
          <ac:picMkLst>
            <pc:docMk/>
            <pc:sldMk cId="61441602" sldId="1095"/>
            <ac:picMk id="5" creationId="{125DD1A2-0D98-D708-4311-46551328B6B2}"/>
          </ac:picMkLst>
        </pc:picChg>
      </pc:sldChg>
      <pc:sldChg chg="addSp delSp modSp add mod">
        <pc:chgData name="ZAMTANG@NAVER.COM" userId="750a74194929a6bb" providerId="LiveId" clId="{CA7C4E20-68D2-4FB1-9782-BC8656184555}" dt="2025-01-18T07:25:16.059" v="473" actId="1076"/>
        <pc:sldMkLst>
          <pc:docMk/>
          <pc:sldMk cId="66683061" sldId="1096"/>
        </pc:sldMkLst>
        <pc:spChg chg="mod">
          <ac:chgData name="ZAMTANG@NAVER.COM" userId="750a74194929a6bb" providerId="LiveId" clId="{CA7C4E20-68D2-4FB1-9782-BC8656184555}" dt="2025-01-18T07:24:06.350" v="459"/>
          <ac:spMkLst>
            <pc:docMk/>
            <pc:sldMk cId="66683061" sldId="1096"/>
            <ac:spMk id="2" creationId="{9F9B743D-B73C-EC5D-99FB-951C23D2255D}"/>
          </ac:spMkLst>
        </pc:spChg>
        <pc:spChg chg="del">
          <ac:chgData name="ZAMTANG@NAVER.COM" userId="750a74194929a6bb" providerId="LiveId" clId="{CA7C4E20-68D2-4FB1-9782-BC8656184555}" dt="2025-01-18T07:24:32.889" v="461" actId="478"/>
          <ac:spMkLst>
            <pc:docMk/>
            <pc:sldMk cId="66683061" sldId="1096"/>
            <ac:spMk id="4" creationId="{A5425B7B-66B7-3DCC-EF7B-C9090826866E}"/>
          </ac:spMkLst>
        </pc:spChg>
        <pc:picChg chg="mod">
          <ac:chgData name="ZAMTANG@NAVER.COM" userId="750a74194929a6bb" providerId="LiveId" clId="{CA7C4E20-68D2-4FB1-9782-BC8656184555}" dt="2025-01-18T07:24:56.096" v="469" actId="1076"/>
          <ac:picMkLst>
            <pc:docMk/>
            <pc:sldMk cId="66683061" sldId="1096"/>
            <ac:picMk id="5" creationId="{ABF423D4-1E77-3F4C-D011-D302A4C7CE86}"/>
          </ac:picMkLst>
        </pc:picChg>
        <pc:picChg chg="add mod">
          <ac:chgData name="ZAMTANG@NAVER.COM" userId="750a74194929a6bb" providerId="LiveId" clId="{CA7C4E20-68D2-4FB1-9782-BC8656184555}" dt="2025-01-18T07:25:16.059" v="473" actId="1076"/>
          <ac:picMkLst>
            <pc:docMk/>
            <pc:sldMk cId="66683061" sldId="1096"/>
            <ac:picMk id="7" creationId="{A05DDD1B-7280-19AB-76D2-EDB6696CBD0A}"/>
          </ac:picMkLst>
        </pc:picChg>
      </pc:sldChg>
      <pc:sldChg chg="delSp modSp add mod">
        <pc:chgData name="ZAMTANG@NAVER.COM" userId="750a74194929a6bb" providerId="LiveId" clId="{CA7C4E20-68D2-4FB1-9782-BC8656184555}" dt="2025-01-18T07:27:07.099" v="500" actId="1076"/>
        <pc:sldMkLst>
          <pc:docMk/>
          <pc:sldMk cId="2195111133" sldId="1097"/>
        </pc:sldMkLst>
        <pc:spChg chg="mod">
          <ac:chgData name="ZAMTANG@NAVER.COM" userId="750a74194929a6bb" providerId="LiveId" clId="{CA7C4E20-68D2-4FB1-9782-BC8656184555}" dt="2025-01-18T07:27:01.576" v="498" actId="404"/>
          <ac:spMkLst>
            <pc:docMk/>
            <pc:sldMk cId="2195111133" sldId="1097"/>
            <ac:spMk id="2" creationId="{BD41BABC-A1DF-61CD-170B-8C7B3BAD093A}"/>
          </ac:spMkLst>
        </pc:spChg>
        <pc:picChg chg="mod">
          <ac:chgData name="ZAMTANG@NAVER.COM" userId="750a74194929a6bb" providerId="LiveId" clId="{CA7C4E20-68D2-4FB1-9782-BC8656184555}" dt="2025-01-18T07:27:07.099" v="500" actId="1076"/>
          <ac:picMkLst>
            <pc:docMk/>
            <pc:sldMk cId="2195111133" sldId="1097"/>
            <ac:picMk id="5" creationId="{D9A6F6DB-E81D-A260-57A0-10A58FF8B1C8}"/>
          </ac:picMkLst>
        </pc:picChg>
        <pc:picChg chg="del">
          <ac:chgData name="ZAMTANG@NAVER.COM" userId="750a74194929a6bb" providerId="LiveId" clId="{CA7C4E20-68D2-4FB1-9782-BC8656184555}" dt="2025-01-18T07:25:48.404" v="481" actId="478"/>
          <ac:picMkLst>
            <pc:docMk/>
            <pc:sldMk cId="2195111133" sldId="1097"/>
            <ac:picMk id="7" creationId="{3682EC14-7445-9A3B-DEBA-FA0006D30931}"/>
          </ac:picMkLst>
        </pc:picChg>
      </pc:sldChg>
      <pc:sldChg chg="addSp delSp modSp add mod">
        <pc:chgData name="ZAMTANG@NAVER.COM" userId="750a74194929a6bb" providerId="LiveId" clId="{CA7C4E20-68D2-4FB1-9782-BC8656184555}" dt="2025-01-18T07:30:42.693" v="612" actId="478"/>
        <pc:sldMkLst>
          <pc:docMk/>
          <pc:sldMk cId="1920393080" sldId="1098"/>
        </pc:sldMkLst>
        <pc:spChg chg="mod">
          <ac:chgData name="ZAMTANG@NAVER.COM" userId="750a74194929a6bb" providerId="LiveId" clId="{CA7C4E20-68D2-4FB1-9782-BC8656184555}" dt="2025-01-18T07:27:46.977" v="538" actId="20577"/>
          <ac:spMkLst>
            <pc:docMk/>
            <pc:sldMk cId="1920393080" sldId="1098"/>
            <ac:spMk id="2" creationId="{C07A8453-C831-53BE-CDB7-7CE819B6248D}"/>
          </ac:spMkLst>
        </pc:spChg>
        <pc:spChg chg="add del mod">
          <ac:chgData name="ZAMTANG@NAVER.COM" userId="750a74194929a6bb" providerId="LiveId" clId="{CA7C4E20-68D2-4FB1-9782-BC8656184555}" dt="2025-01-18T07:30:42.693" v="612" actId="478"/>
          <ac:spMkLst>
            <pc:docMk/>
            <pc:sldMk cId="1920393080" sldId="1098"/>
            <ac:spMk id="4" creationId="{7F290B4A-6B84-DBE0-541A-40854A360819}"/>
          </ac:spMkLst>
        </pc:spChg>
        <pc:picChg chg="mod">
          <ac:chgData name="ZAMTANG@NAVER.COM" userId="750a74194929a6bb" providerId="LiveId" clId="{CA7C4E20-68D2-4FB1-9782-BC8656184555}" dt="2025-01-18T07:28:06.676" v="543" actId="1076"/>
          <ac:picMkLst>
            <pc:docMk/>
            <pc:sldMk cId="1920393080" sldId="1098"/>
            <ac:picMk id="5" creationId="{190BC5F2-41CA-E6FC-CC64-67F8226C09FA}"/>
          </ac:picMkLst>
        </pc:picChg>
      </pc:sldChg>
      <pc:sldChg chg="addSp delSp modSp add mod">
        <pc:chgData name="ZAMTANG@NAVER.COM" userId="750a74194929a6bb" providerId="LiveId" clId="{CA7C4E20-68D2-4FB1-9782-BC8656184555}" dt="2025-01-18T07:29:33.922" v="557" actId="14100"/>
        <pc:sldMkLst>
          <pc:docMk/>
          <pc:sldMk cId="3314202249" sldId="1099"/>
        </pc:sldMkLst>
        <pc:spChg chg="mod">
          <ac:chgData name="ZAMTANG@NAVER.COM" userId="750a74194929a6bb" providerId="LiveId" clId="{CA7C4E20-68D2-4FB1-9782-BC8656184555}" dt="2025-01-18T07:28:54.665" v="547"/>
          <ac:spMkLst>
            <pc:docMk/>
            <pc:sldMk cId="3314202249" sldId="1099"/>
            <ac:spMk id="2" creationId="{307FAA0C-CB0D-C005-33B3-E44266BE7CC7}"/>
          </ac:spMkLst>
        </pc:spChg>
        <pc:spChg chg="del">
          <ac:chgData name="ZAMTANG@NAVER.COM" userId="750a74194929a6bb" providerId="LiveId" clId="{CA7C4E20-68D2-4FB1-9782-BC8656184555}" dt="2025-01-18T07:29:04.475" v="549" actId="478"/>
          <ac:spMkLst>
            <pc:docMk/>
            <pc:sldMk cId="3314202249" sldId="1099"/>
            <ac:spMk id="4" creationId="{7E2FD5DF-BDD5-B81A-768C-A903BB3704C8}"/>
          </ac:spMkLst>
        </pc:spChg>
        <pc:picChg chg="del mod">
          <ac:chgData name="ZAMTANG@NAVER.COM" userId="750a74194929a6bb" providerId="LiveId" clId="{CA7C4E20-68D2-4FB1-9782-BC8656184555}" dt="2025-01-18T07:29:04.993" v="550" actId="478"/>
          <ac:picMkLst>
            <pc:docMk/>
            <pc:sldMk cId="3314202249" sldId="1099"/>
            <ac:picMk id="5" creationId="{93E02A1E-C591-13AF-C3B9-CDC0DE35E54D}"/>
          </ac:picMkLst>
        </pc:picChg>
        <pc:picChg chg="add mod">
          <ac:chgData name="ZAMTANG@NAVER.COM" userId="750a74194929a6bb" providerId="LiveId" clId="{CA7C4E20-68D2-4FB1-9782-BC8656184555}" dt="2025-01-18T07:29:20.352" v="553" actId="1076"/>
          <ac:picMkLst>
            <pc:docMk/>
            <pc:sldMk cId="3314202249" sldId="1099"/>
            <ac:picMk id="7" creationId="{56A7042A-5E86-7318-961A-FDCDFD6FAAB4}"/>
          </ac:picMkLst>
        </pc:picChg>
        <pc:picChg chg="add mod">
          <ac:chgData name="ZAMTANG@NAVER.COM" userId="750a74194929a6bb" providerId="LiveId" clId="{CA7C4E20-68D2-4FB1-9782-BC8656184555}" dt="2025-01-18T07:29:33.922" v="557" actId="14100"/>
          <ac:picMkLst>
            <pc:docMk/>
            <pc:sldMk cId="3314202249" sldId="1099"/>
            <ac:picMk id="9" creationId="{97627F1E-7A8B-A215-54A9-B44E21964774}"/>
          </ac:picMkLst>
        </pc:picChg>
      </pc:sldChg>
      <pc:sldChg chg="addSp delSp modSp add mod">
        <pc:chgData name="ZAMTANG@NAVER.COM" userId="750a74194929a6bb" providerId="LiveId" clId="{CA7C4E20-68D2-4FB1-9782-BC8656184555}" dt="2025-01-18T07:30:56.228" v="614"/>
        <pc:sldMkLst>
          <pc:docMk/>
          <pc:sldMk cId="2526557187" sldId="1100"/>
        </pc:sldMkLst>
        <pc:spChg chg="mod">
          <ac:chgData name="ZAMTANG@NAVER.COM" userId="750a74194929a6bb" providerId="LiveId" clId="{CA7C4E20-68D2-4FB1-9782-BC8656184555}" dt="2025-01-18T07:30:30.636" v="608"/>
          <ac:spMkLst>
            <pc:docMk/>
            <pc:sldMk cId="2526557187" sldId="1100"/>
            <ac:spMk id="2" creationId="{33C0DC39-A24B-CE3A-6726-3876BF20BE3C}"/>
          </ac:spMkLst>
        </pc:spChg>
        <pc:spChg chg="add mod">
          <ac:chgData name="ZAMTANG@NAVER.COM" userId="750a74194929a6bb" providerId="LiveId" clId="{CA7C4E20-68D2-4FB1-9782-BC8656184555}" dt="2025-01-18T07:30:56.228" v="614"/>
          <ac:spMkLst>
            <pc:docMk/>
            <pc:sldMk cId="2526557187" sldId="1100"/>
            <ac:spMk id="4" creationId="{1F69CE4C-C2DB-FAB1-F7DC-FA490330ECED}"/>
          </ac:spMkLst>
        </pc:spChg>
        <pc:picChg chg="mod">
          <ac:chgData name="ZAMTANG@NAVER.COM" userId="750a74194929a6bb" providerId="LiveId" clId="{CA7C4E20-68D2-4FB1-9782-BC8656184555}" dt="2025-01-18T07:30:37.850" v="609" actId="14826"/>
          <ac:picMkLst>
            <pc:docMk/>
            <pc:sldMk cId="2526557187" sldId="1100"/>
            <ac:picMk id="7" creationId="{41ACD475-2946-835E-F78E-DF4C62D0C77C}"/>
          </ac:picMkLst>
        </pc:picChg>
        <pc:picChg chg="del">
          <ac:chgData name="ZAMTANG@NAVER.COM" userId="750a74194929a6bb" providerId="LiveId" clId="{CA7C4E20-68D2-4FB1-9782-BC8656184555}" dt="2025-01-18T07:30:39.042" v="610" actId="478"/>
          <ac:picMkLst>
            <pc:docMk/>
            <pc:sldMk cId="2526557187" sldId="1100"/>
            <ac:picMk id="9" creationId="{6C414926-A59C-2A24-3989-34841A2A9696}"/>
          </ac:picMkLst>
        </pc:picChg>
      </pc:sldChg>
      <pc:sldChg chg="addSp delSp modSp add mod">
        <pc:chgData name="ZAMTANG@NAVER.COM" userId="750a74194929a6bb" providerId="LiveId" clId="{CA7C4E20-68D2-4FB1-9782-BC8656184555}" dt="2025-01-18T07:32:05.751" v="633"/>
        <pc:sldMkLst>
          <pc:docMk/>
          <pc:sldMk cId="1194925570" sldId="1101"/>
        </pc:sldMkLst>
        <pc:spChg chg="mod">
          <ac:chgData name="ZAMTANG@NAVER.COM" userId="750a74194929a6bb" providerId="LiveId" clId="{CA7C4E20-68D2-4FB1-9782-BC8656184555}" dt="2025-01-18T07:32:05.751" v="633"/>
          <ac:spMkLst>
            <pc:docMk/>
            <pc:sldMk cId="1194925570" sldId="1101"/>
            <ac:spMk id="2" creationId="{198F0443-4E41-08DD-38CF-26BB48FC2FAA}"/>
          </ac:spMkLst>
        </pc:spChg>
        <pc:spChg chg="del">
          <ac:chgData name="ZAMTANG@NAVER.COM" userId="750a74194929a6bb" providerId="LiveId" clId="{CA7C4E20-68D2-4FB1-9782-BC8656184555}" dt="2025-01-18T07:31:15.831" v="618" actId="478"/>
          <ac:spMkLst>
            <pc:docMk/>
            <pc:sldMk cId="1194925570" sldId="1101"/>
            <ac:spMk id="4" creationId="{BDD54858-5CBB-8261-DD21-2F0691062285}"/>
          </ac:spMkLst>
        </pc:spChg>
        <pc:picChg chg="add mod">
          <ac:chgData name="ZAMTANG@NAVER.COM" userId="750a74194929a6bb" providerId="LiveId" clId="{CA7C4E20-68D2-4FB1-9782-BC8656184555}" dt="2025-01-18T07:31:36.674" v="624" actId="14100"/>
          <ac:picMkLst>
            <pc:docMk/>
            <pc:sldMk cId="1194925570" sldId="1101"/>
            <ac:picMk id="6" creationId="{3A54DD3B-4A75-2EE9-3411-6C299A69E8A3}"/>
          </ac:picMkLst>
        </pc:picChg>
        <pc:picChg chg="mod">
          <ac:chgData name="ZAMTANG@NAVER.COM" userId="750a74194929a6bb" providerId="LiveId" clId="{CA7C4E20-68D2-4FB1-9782-BC8656184555}" dt="2025-01-18T07:31:20.726" v="620" actId="1076"/>
          <ac:picMkLst>
            <pc:docMk/>
            <pc:sldMk cId="1194925570" sldId="1101"/>
            <ac:picMk id="7" creationId="{8ED5FF46-5C5F-D9AF-F31E-B256419DFDFA}"/>
          </ac:picMkLst>
        </pc:picChg>
      </pc:sldChg>
      <pc:sldChg chg="delSp modSp add mod">
        <pc:chgData name="ZAMTANG@NAVER.COM" userId="750a74194929a6bb" providerId="LiveId" clId="{CA7C4E20-68D2-4FB1-9782-BC8656184555}" dt="2025-01-18T07:33:04.834" v="641" actId="1076"/>
        <pc:sldMkLst>
          <pc:docMk/>
          <pc:sldMk cId="2680069410" sldId="1102"/>
        </pc:sldMkLst>
        <pc:spChg chg="mod">
          <ac:chgData name="ZAMTANG@NAVER.COM" userId="750a74194929a6bb" providerId="LiveId" clId="{CA7C4E20-68D2-4FB1-9782-BC8656184555}" dt="2025-01-18T07:32:45.220" v="636" actId="14100"/>
          <ac:spMkLst>
            <pc:docMk/>
            <pc:sldMk cId="2680069410" sldId="1102"/>
            <ac:spMk id="2" creationId="{99F79BA4-A337-7405-3614-2A38C6102CD0}"/>
          </ac:spMkLst>
        </pc:spChg>
        <pc:spChg chg="del">
          <ac:chgData name="ZAMTANG@NAVER.COM" userId="750a74194929a6bb" providerId="LiveId" clId="{CA7C4E20-68D2-4FB1-9782-BC8656184555}" dt="2025-01-18T07:32:57.633" v="638" actId="478"/>
          <ac:spMkLst>
            <pc:docMk/>
            <pc:sldMk cId="2680069410" sldId="1102"/>
            <ac:spMk id="4" creationId="{F4C80033-7A3C-6982-9EF8-829F6ABDBE8D}"/>
          </ac:spMkLst>
        </pc:spChg>
        <pc:picChg chg="mod">
          <ac:chgData name="ZAMTANG@NAVER.COM" userId="750a74194929a6bb" providerId="LiveId" clId="{CA7C4E20-68D2-4FB1-9782-BC8656184555}" dt="2025-01-18T07:33:04.834" v="641" actId="1076"/>
          <ac:picMkLst>
            <pc:docMk/>
            <pc:sldMk cId="2680069410" sldId="1102"/>
            <ac:picMk id="7" creationId="{2027ED8C-481A-CAA7-F8A5-D9D15E8C2272}"/>
          </ac:picMkLst>
        </pc:picChg>
      </pc:sldChg>
      <pc:sldChg chg="addSp delSp modSp add mod">
        <pc:chgData name="ZAMTANG@NAVER.COM" userId="750a74194929a6bb" providerId="LiveId" clId="{CA7C4E20-68D2-4FB1-9782-BC8656184555}" dt="2025-01-18T07:36:38.027" v="694" actId="14100"/>
        <pc:sldMkLst>
          <pc:docMk/>
          <pc:sldMk cId="3585449096" sldId="1103"/>
        </pc:sldMkLst>
        <pc:spChg chg="mod">
          <ac:chgData name="ZAMTANG@NAVER.COM" userId="750a74194929a6bb" providerId="LiveId" clId="{CA7C4E20-68D2-4FB1-9782-BC8656184555}" dt="2025-01-18T07:34:06.387" v="677" actId="5793"/>
          <ac:spMkLst>
            <pc:docMk/>
            <pc:sldMk cId="3585449096" sldId="1103"/>
            <ac:spMk id="2" creationId="{4AC9ACD2-73A7-86F8-6D85-F745208242C0}"/>
          </ac:spMkLst>
        </pc:spChg>
        <pc:spChg chg="del">
          <ac:chgData name="ZAMTANG@NAVER.COM" userId="750a74194929a6bb" providerId="LiveId" clId="{CA7C4E20-68D2-4FB1-9782-BC8656184555}" dt="2025-01-18T07:33:24.300" v="654" actId="478"/>
          <ac:spMkLst>
            <pc:docMk/>
            <pc:sldMk cId="3585449096" sldId="1103"/>
            <ac:spMk id="4" creationId="{E0C538B8-80EF-FCFE-1C93-941479715366}"/>
          </ac:spMkLst>
        </pc:spChg>
        <pc:spChg chg="add mod">
          <ac:chgData name="ZAMTANG@NAVER.COM" userId="750a74194929a6bb" providerId="LiveId" clId="{CA7C4E20-68D2-4FB1-9782-BC8656184555}" dt="2025-01-18T07:36:38.027" v="694" actId="14100"/>
          <ac:spMkLst>
            <pc:docMk/>
            <pc:sldMk cId="3585449096" sldId="1103"/>
            <ac:spMk id="5" creationId="{75ACE893-C7BE-0FEC-91AA-2147D513FFD3}"/>
          </ac:spMkLst>
        </pc:spChg>
        <pc:picChg chg="mod">
          <ac:chgData name="ZAMTANG@NAVER.COM" userId="750a74194929a6bb" providerId="LiveId" clId="{CA7C4E20-68D2-4FB1-9782-BC8656184555}" dt="2025-01-18T07:34:30.909" v="685" actId="1076"/>
          <ac:picMkLst>
            <pc:docMk/>
            <pc:sldMk cId="3585449096" sldId="1103"/>
            <ac:picMk id="7" creationId="{BB59878F-2612-E22E-7E28-E75E6886CF00}"/>
          </ac:picMkLst>
        </pc:picChg>
      </pc:sldChg>
      <pc:sldChg chg="addSp delSp modSp add mod">
        <pc:chgData name="ZAMTANG@NAVER.COM" userId="750a74194929a6bb" providerId="LiveId" clId="{CA7C4E20-68D2-4FB1-9782-BC8656184555}" dt="2025-01-18T07:37:27.515" v="708" actId="14100"/>
        <pc:sldMkLst>
          <pc:docMk/>
          <pc:sldMk cId="3569717548" sldId="1104"/>
        </pc:sldMkLst>
        <pc:spChg chg="del">
          <ac:chgData name="ZAMTANG@NAVER.COM" userId="750a74194929a6bb" providerId="LiveId" clId="{CA7C4E20-68D2-4FB1-9782-BC8656184555}" dt="2025-01-18T07:36:49.572" v="696" actId="478"/>
          <ac:spMkLst>
            <pc:docMk/>
            <pc:sldMk cId="3569717548" sldId="1104"/>
            <ac:spMk id="5" creationId="{BBE2B541-90E2-0853-46B7-02E649A51022}"/>
          </ac:spMkLst>
        </pc:spChg>
        <pc:picChg chg="add mod">
          <ac:chgData name="ZAMTANG@NAVER.COM" userId="750a74194929a6bb" providerId="LiveId" clId="{CA7C4E20-68D2-4FB1-9782-BC8656184555}" dt="2025-01-18T07:37:27.515" v="708" actId="14100"/>
          <ac:picMkLst>
            <pc:docMk/>
            <pc:sldMk cId="3569717548" sldId="1104"/>
            <ac:picMk id="6" creationId="{BA803CC3-74C2-F937-54C4-E74FB3ED28C1}"/>
          </ac:picMkLst>
        </pc:picChg>
        <pc:picChg chg="mod">
          <ac:chgData name="ZAMTANG@NAVER.COM" userId="750a74194929a6bb" providerId="LiveId" clId="{CA7C4E20-68D2-4FB1-9782-BC8656184555}" dt="2025-01-18T07:37:23.419" v="706" actId="1076"/>
          <ac:picMkLst>
            <pc:docMk/>
            <pc:sldMk cId="3569717548" sldId="1104"/>
            <ac:picMk id="7" creationId="{63AF88CA-1B92-A1F5-8999-90CC7F035631}"/>
          </ac:picMkLst>
        </pc:picChg>
      </pc:sldChg>
      <pc:sldChg chg="addSp delSp modSp add mod">
        <pc:chgData name="ZAMTANG@NAVER.COM" userId="750a74194929a6bb" providerId="LiveId" clId="{CA7C4E20-68D2-4FB1-9782-BC8656184555}" dt="2025-01-18T07:39:27.194" v="730" actId="1076"/>
        <pc:sldMkLst>
          <pc:docMk/>
          <pc:sldMk cId="629024378" sldId="1105"/>
        </pc:sldMkLst>
        <pc:spChg chg="mod">
          <ac:chgData name="ZAMTANG@NAVER.COM" userId="750a74194929a6bb" providerId="LiveId" clId="{CA7C4E20-68D2-4FB1-9782-BC8656184555}" dt="2025-01-18T07:39:09.146" v="723"/>
          <ac:spMkLst>
            <pc:docMk/>
            <pc:sldMk cId="629024378" sldId="1105"/>
            <ac:spMk id="2" creationId="{A3A74377-5EC7-7E2D-B20D-E2E6D3187DCE}"/>
          </ac:spMkLst>
        </pc:spChg>
        <pc:picChg chg="add del mod">
          <ac:chgData name="ZAMTANG@NAVER.COM" userId="750a74194929a6bb" providerId="LiveId" clId="{CA7C4E20-68D2-4FB1-9782-BC8656184555}" dt="2025-01-18T07:39:11.678" v="724" actId="478"/>
          <ac:picMkLst>
            <pc:docMk/>
            <pc:sldMk cId="629024378" sldId="1105"/>
            <ac:picMk id="5" creationId="{B3D18CB7-E008-D567-C6FF-8D85A80A51AE}"/>
          </ac:picMkLst>
        </pc:picChg>
        <pc:picChg chg="del mod">
          <ac:chgData name="ZAMTANG@NAVER.COM" userId="750a74194929a6bb" providerId="LiveId" clId="{CA7C4E20-68D2-4FB1-9782-BC8656184555}" dt="2025-01-18T07:39:12.070" v="725" actId="478"/>
          <ac:picMkLst>
            <pc:docMk/>
            <pc:sldMk cId="629024378" sldId="1105"/>
            <ac:picMk id="6" creationId="{1717DDB4-3F7A-095E-4CB9-B3C7BA7FAEE1}"/>
          </ac:picMkLst>
        </pc:picChg>
        <pc:picChg chg="mod">
          <ac:chgData name="ZAMTANG@NAVER.COM" userId="750a74194929a6bb" providerId="LiveId" clId="{CA7C4E20-68D2-4FB1-9782-BC8656184555}" dt="2025-01-18T07:39:27.194" v="730" actId="1076"/>
          <ac:picMkLst>
            <pc:docMk/>
            <pc:sldMk cId="629024378" sldId="1105"/>
            <ac:picMk id="7" creationId="{7F4A17FB-5A9E-BDB6-BE5A-673D706D7704}"/>
          </ac:picMkLst>
        </pc:picChg>
      </pc:sldChg>
      <pc:sldChg chg="modSp add mod">
        <pc:chgData name="ZAMTANG@NAVER.COM" userId="750a74194929a6bb" providerId="LiveId" clId="{CA7C4E20-68D2-4FB1-9782-BC8656184555}" dt="2025-01-18T11:20:23.558" v="819" actId="1076"/>
        <pc:sldMkLst>
          <pc:docMk/>
          <pc:sldMk cId="1400082599" sldId="1106"/>
        </pc:sldMkLst>
        <pc:spChg chg="mod">
          <ac:chgData name="ZAMTANG@NAVER.COM" userId="750a74194929a6bb" providerId="LiveId" clId="{CA7C4E20-68D2-4FB1-9782-BC8656184555}" dt="2025-01-18T11:20:09.264" v="814"/>
          <ac:spMkLst>
            <pc:docMk/>
            <pc:sldMk cId="1400082599" sldId="1106"/>
            <ac:spMk id="2" creationId="{93A8327A-6D72-0809-A0BD-C666FF20382F}"/>
          </ac:spMkLst>
        </pc:spChg>
        <pc:spChg chg="mod">
          <ac:chgData name="ZAMTANG@NAVER.COM" userId="750a74194929a6bb" providerId="LiveId" clId="{CA7C4E20-68D2-4FB1-9782-BC8656184555}" dt="2025-01-18T09:24:37.826" v="796" actId="20577"/>
          <ac:spMkLst>
            <pc:docMk/>
            <pc:sldMk cId="1400082599" sldId="1106"/>
            <ac:spMk id="3" creationId="{884D1CD3-94F5-06A8-4775-DA7EBE714596}"/>
          </ac:spMkLst>
        </pc:spChg>
        <pc:picChg chg="mod">
          <ac:chgData name="ZAMTANG@NAVER.COM" userId="750a74194929a6bb" providerId="LiveId" clId="{CA7C4E20-68D2-4FB1-9782-BC8656184555}" dt="2025-01-18T11:20:23.558" v="819" actId="1076"/>
          <ac:picMkLst>
            <pc:docMk/>
            <pc:sldMk cId="1400082599" sldId="1106"/>
            <ac:picMk id="7" creationId="{01D3B27C-E033-2433-FFCF-168C433FF0CB}"/>
          </ac:picMkLst>
        </pc:picChg>
      </pc:sldChg>
      <pc:sldChg chg="addSp modSp add mod">
        <pc:chgData name="ZAMTANG@NAVER.COM" userId="750a74194929a6bb" providerId="LiveId" clId="{CA7C4E20-68D2-4FB1-9782-BC8656184555}" dt="2025-01-18T11:22:50.064" v="835" actId="1076"/>
        <pc:sldMkLst>
          <pc:docMk/>
          <pc:sldMk cId="3104481381" sldId="1107"/>
        </pc:sldMkLst>
        <pc:spChg chg="mod">
          <ac:chgData name="ZAMTANG@NAVER.COM" userId="750a74194929a6bb" providerId="LiveId" clId="{CA7C4E20-68D2-4FB1-9782-BC8656184555}" dt="2025-01-18T11:22:12.880" v="823" actId="20577"/>
          <ac:spMkLst>
            <pc:docMk/>
            <pc:sldMk cId="3104481381" sldId="1107"/>
            <ac:spMk id="2" creationId="{51EC9902-5058-8B02-6E69-2403351AE69B}"/>
          </ac:spMkLst>
        </pc:spChg>
        <pc:picChg chg="add mod">
          <ac:chgData name="ZAMTANG@NAVER.COM" userId="750a74194929a6bb" providerId="LiveId" clId="{CA7C4E20-68D2-4FB1-9782-BC8656184555}" dt="2025-01-18T11:22:50.064" v="835" actId="1076"/>
          <ac:picMkLst>
            <pc:docMk/>
            <pc:sldMk cId="3104481381" sldId="1107"/>
            <ac:picMk id="5" creationId="{989C8929-394C-E62B-E9E1-761B69631003}"/>
          </ac:picMkLst>
        </pc:picChg>
        <pc:picChg chg="mod">
          <ac:chgData name="ZAMTANG@NAVER.COM" userId="750a74194929a6bb" providerId="LiveId" clId="{CA7C4E20-68D2-4FB1-9782-BC8656184555}" dt="2025-01-18T11:22:41.574" v="832" actId="1076"/>
          <ac:picMkLst>
            <pc:docMk/>
            <pc:sldMk cId="3104481381" sldId="1107"/>
            <ac:picMk id="7" creationId="{A90C31C0-8BB5-81D6-0318-B1D320136799}"/>
          </ac:picMkLst>
        </pc:picChg>
      </pc:sldChg>
      <pc:sldChg chg="modSp add mod">
        <pc:chgData name="ZAMTANG@NAVER.COM" userId="750a74194929a6bb" providerId="LiveId" clId="{CA7C4E20-68D2-4FB1-9782-BC8656184555}" dt="2025-01-18T11:23:24.531" v="842" actId="1076"/>
        <pc:sldMkLst>
          <pc:docMk/>
          <pc:sldMk cId="818877794" sldId="1108"/>
        </pc:sldMkLst>
        <pc:picChg chg="mod">
          <ac:chgData name="ZAMTANG@NAVER.COM" userId="750a74194929a6bb" providerId="LiveId" clId="{CA7C4E20-68D2-4FB1-9782-BC8656184555}" dt="2025-01-18T11:23:24.531" v="842" actId="1076"/>
          <ac:picMkLst>
            <pc:docMk/>
            <pc:sldMk cId="818877794" sldId="1108"/>
            <ac:picMk id="5" creationId="{AFE0CD2E-ED45-FF09-2B4C-88786AE92E57}"/>
          </ac:picMkLst>
        </pc:picChg>
        <pc:picChg chg="mod">
          <ac:chgData name="ZAMTANG@NAVER.COM" userId="750a74194929a6bb" providerId="LiveId" clId="{CA7C4E20-68D2-4FB1-9782-BC8656184555}" dt="2025-01-18T11:23:21.726" v="841" actId="14100"/>
          <ac:picMkLst>
            <pc:docMk/>
            <pc:sldMk cId="818877794" sldId="1108"/>
            <ac:picMk id="7" creationId="{0F231336-AF9E-42B8-0B9B-7E61099ECC6B}"/>
          </ac:picMkLst>
        </pc:picChg>
      </pc:sldChg>
      <pc:sldChg chg="addSp modSp add mod">
        <pc:chgData name="ZAMTANG@NAVER.COM" userId="750a74194929a6bb" providerId="LiveId" clId="{CA7C4E20-68D2-4FB1-9782-BC8656184555}" dt="2025-01-18T11:25:12.387" v="864" actId="14100"/>
        <pc:sldMkLst>
          <pc:docMk/>
          <pc:sldMk cId="3420735700" sldId="1109"/>
        </pc:sldMkLst>
        <pc:spChg chg="mod">
          <ac:chgData name="ZAMTANG@NAVER.COM" userId="750a74194929a6bb" providerId="LiveId" clId="{CA7C4E20-68D2-4FB1-9782-BC8656184555}" dt="2025-01-18T11:23:55.809" v="844"/>
          <ac:spMkLst>
            <pc:docMk/>
            <pc:sldMk cId="3420735700" sldId="1109"/>
            <ac:spMk id="2" creationId="{AE8AC050-A2CA-741A-8CAC-994D5931739F}"/>
          </ac:spMkLst>
        </pc:spChg>
        <pc:picChg chg="add mod">
          <ac:chgData name="ZAMTANG@NAVER.COM" userId="750a74194929a6bb" providerId="LiveId" clId="{CA7C4E20-68D2-4FB1-9782-BC8656184555}" dt="2025-01-18T11:25:12.387" v="864" actId="14100"/>
          <ac:picMkLst>
            <pc:docMk/>
            <pc:sldMk cId="3420735700" sldId="1109"/>
            <ac:picMk id="5" creationId="{6A3F865B-EB8B-89A3-774C-808F1F989AE3}"/>
          </ac:picMkLst>
        </pc:picChg>
        <pc:picChg chg="mod">
          <ac:chgData name="ZAMTANG@NAVER.COM" userId="750a74194929a6bb" providerId="LiveId" clId="{CA7C4E20-68D2-4FB1-9782-BC8656184555}" dt="2025-01-18T11:25:00.870" v="861" actId="1076"/>
          <ac:picMkLst>
            <pc:docMk/>
            <pc:sldMk cId="3420735700" sldId="1109"/>
            <ac:picMk id="7" creationId="{0307B312-6E8A-56EA-A9D8-DBF3890B299F}"/>
          </ac:picMkLst>
        </pc:picChg>
      </pc:sldChg>
      <pc:sldChg chg="addSp delSp modSp add mod">
        <pc:chgData name="ZAMTANG@NAVER.COM" userId="750a74194929a6bb" providerId="LiveId" clId="{CA7C4E20-68D2-4FB1-9782-BC8656184555}" dt="2025-01-18T11:26:07.418" v="880" actId="1076"/>
        <pc:sldMkLst>
          <pc:docMk/>
          <pc:sldMk cId="1838145222" sldId="1110"/>
        </pc:sldMkLst>
        <pc:spChg chg="mod">
          <ac:chgData name="ZAMTANG@NAVER.COM" userId="750a74194929a6bb" providerId="LiveId" clId="{CA7C4E20-68D2-4FB1-9782-BC8656184555}" dt="2025-01-18T11:25:34.681" v="869" actId="20577"/>
          <ac:spMkLst>
            <pc:docMk/>
            <pc:sldMk cId="1838145222" sldId="1110"/>
            <ac:spMk id="2" creationId="{1867C6B1-C93E-82F4-5B58-2E7E7BFFDA9B}"/>
          </ac:spMkLst>
        </pc:spChg>
        <pc:picChg chg="del">
          <ac:chgData name="ZAMTANG@NAVER.COM" userId="750a74194929a6bb" providerId="LiveId" clId="{CA7C4E20-68D2-4FB1-9782-BC8656184555}" dt="2025-01-18T11:25:29.097" v="867" actId="478"/>
          <ac:picMkLst>
            <pc:docMk/>
            <pc:sldMk cId="1838145222" sldId="1110"/>
            <ac:picMk id="5" creationId="{DB730D2F-058A-7BEA-0BE9-C8309C201D6C}"/>
          </ac:picMkLst>
        </pc:picChg>
        <pc:picChg chg="add mod">
          <ac:chgData name="ZAMTANG@NAVER.COM" userId="750a74194929a6bb" providerId="LiveId" clId="{CA7C4E20-68D2-4FB1-9782-BC8656184555}" dt="2025-01-18T11:26:07.418" v="880" actId="1076"/>
          <ac:picMkLst>
            <pc:docMk/>
            <pc:sldMk cId="1838145222" sldId="1110"/>
            <ac:picMk id="6" creationId="{1FB0E299-9596-B730-19FE-17D4B9ACEC1F}"/>
          </ac:picMkLst>
        </pc:picChg>
        <pc:picChg chg="mod">
          <ac:chgData name="ZAMTANG@NAVER.COM" userId="750a74194929a6bb" providerId="LiveId" clId="{CA7C4E20-68D2-4FB1-9782-BC8656184555}" dt="2025-01-18T11:26:03.373" v="878" actId="1076"/>
          <ac:picMkLst>
            <pc:docMk/>
            <pc:sldMk cId="1838145222" sldId="1110"/>
            <ac:picMk id="7" creationId="{2D65C168-FC7B-731A-C77A-F3BD5DF64561}"/>
          </ac:picMkLst>
        </pc:picChg>
      </pc:sldChg>
      <pc:sldChg chg="modSp add mod">
        <pc:chgData name="ZAMTANG@NAVER.COM" userId="750a74194929a6bb" providerId="LiveId" clId="{CA7C4E20-68D2-4FB1-9782-BC8656184555}" dt="2025-01-18T11:31:24.840" v="901" actId="1076"/>
        <pc:sldMkLst>
          <pc:docMk/>
          <pc:sldMk cId="1061413651" sldId="1111"/>
        </pc:sldMkLst>
        <pc:spChg chg="mod">
          <ac:chgData name="ZAMTANG@NAVER.COM" userId="750a74194929a6bb" providerId="LiveId" clId="{CA7C4E20-68D2-4FB1-9782-BC8656184555}" dt="2025-01-18T11:31:06.887" v="898"/>
          <ac:spMkLst>
            <pc:docMk/>
            <pc:sldMk cId="1061413651" sldId="1111"/>
            <ac:spMk id="2" creationId="{FDEABBFB-25B3-C495-0536-BFABB1A5AA0D}"/>
          </ac:spMkLst>
        </pc:spChg>
        <pc:picChg chg="mod">
          <ac:chgData name="ZAMTANG@NAVER.COM" userId="750a74194929a6bb" providerId="LiveId" clId="{CA7C4E20-68D2-4FB1-9782-BC8656184555}" dt="2025-01-18T11:31:24.840" v="901" actId="1076"/>
          <ac:picMkLst>
            <pc:docMk/>
            <pc:sldMk cId="1061413651" sldId="1111"/>
            <ac:picMk id="7" creationId="{4EFE9B4B-0F39-E4D9-26E1-3EF9DCBDC2CC}"/>
          </ac:picMkLst>
        </pc:picChg>
      </pc:sldChg>
      <pc:sldChg chg="addSp modSp add mod">
        <pc:chgData name="ZAMTANG@NAVER.COM" userId="750a74194929a6bb" providerId="LiveId" clId="{CA7C4E20-68D2-4FB1-9782-BC8656184555}" dt="2025-01-18T11:35:35.216" v="918" actId="1076"/>
        <pc:sldMkLst>
          <pc:docMk/>
          <pc:sldMk cId="2264525472" sldId="1112"/>
        </pc:sldMkLst>
        <pc:spChg chg="mod">
          <ac:chgData name="ZAMTANG@NAVER.COM" userId="750a74194929a6bb" providerId="LiveId" clId="{CA7C4E20-68D2-4FB1-9782-BC8656184555}" dt="2025-01-18T11:32:13.090" v="911"/>
          <ac:spMkLst>
            <pc:docMk/>
            <pc:sldMk cId="2264525472" sldId="1112"/>
            <ac:spMk id="2" creationId="{4B1E3241-892E-9332-26A4-F5F3BFD6B5C2}"/>
          </ac:spMkLst>
        </pc:spChg>
        <pc:picChg chg="add mod">
          <ac:chgData name="ZAMTANG@NAVER.COM" userId="750a74194929a6bb" providerId="LiveId" clId="{CA7C4E20-68D2-4FB1-9782-BC8656184555}" dt="2025-01-18T11:35:35.216" v="918" actId="1076"/>
          <ac:picMkLst>
            <pc:docMk/>
            <pc:sldMk cId="2264525472" sldId="1112"/>
            <ac:picMk id="5" creationId="{E1A62921-D932-E5F4-824E-4BD27BB48866}"/>
          </ac:picMkLst>
        </pc:picChg>
        <pc:picChg chg="mod">
          <ac:chgData name="ZAMTANG@NAVER.COM" userId="750a74194929a6bb" providerId="LiveId" clId="{CA7C4E20-68D2-4FB1-9782-BC8656184555}" dt="2025-01-18T11:35:11.186" v="915" actId="1076"/>
          <ac:picMkLst>
            <pc:docMk/>
            <pc:sldMk cId="2264525472" sldId="1112"/>
            <ac:picMk id="7" creationId="{749817BB-DFC3-B625-7A26-FE00E85C8994}"/>
          </ac:picMkLst>
        </pc:picChg>
      </pc:sldChg>
      <pc:sldChg chg="delSp modSp add mod">
        <pc:chgData name="ZAMTANG@NAVER.COM" userId="750a74194929a6bb" providerId="LiveId" clId="{CA7C4E20-68D2-4FB1-9782-BC8656184555}" dt="2025-01-18T11:36:37.217" v="924" actId="1076"/>
        <pc:sldMkLst>
          <pc:docMk/>
          <pc:sldMk cId="304209562" sldId="1113"/>
        </pc:sldMkLst>
        <pc:spChg chg="mod">
          <ac:chgData name="ZAMTANG@NAVER.COM" userId="750a74194929a6bb" providerId="LiveId" clId="{CA7C4E20-68D2-4FB1-9782-BC8656184555}" dt="2025-01-18T11:36:12.006" v="920"/>
          <ac:spMkLst>
            <pc:docMk/>
            <pc:sldMk cId="304209562" sldId="1113"/>
            <ac:spMk id="2" creationId="{760F2350-05FD-D660-9AC0-480CC0155F8D}"/>
          </ac:spMkLst>
        </pc:spChg>
        <pc:picChg chg="del">
          <ac:chgData name="ZAMTANG@NAVER.COM" userId="750a74194929a6bb" providerId="LiveId" clId="{CA7C4E20-68D2-4FB1-9782-BC8656184555}" dt="2025-01-18T11:36:27.581" v="922" actId="478"/>
          <ac:picMkLst>
            <pc:docMk/>
            <pc:sldMk cId="304209562" sldId="1113"/>
            <ac:picMk id="5" creationId="{DA7B546C-C98B-6BE0-FAC0-D18B0D5F7CF0}"/>
          </ac:picMkLst>
        </pc:picChg>
        <pc:picChg chg="mod">
          <ac:chgData name="ZAMTANG@NAVER.COM" userId="750a74194929a6bb" providerId="LiveId" clId="{CA7C4E20-68D2-4FB1-9782-BC8656184555}" dt="2025-01-18T11:36:37.217" v="924" actId="1076"/>
          <ac:picMkLst>
            <pc:docMk/>
            <pc:sldMk cId="304209562" sldId="1113"/>
            <ac:picMk id="7" creationId="{1CA40EA5-E5EB-BBA1-AC83-1AC9A3C35FAB}"/>
          </ac:picMkLst>
        </pc:picChg>
      </pc:sldChg>
      <pc:sldChg chg="addSp modSp add mod">
        <pc:chgData name="ZAMTANG@NAVER.COM" userId="750a74194929a6bb" providerId="LiveId" clId="{CA7C4E20-68D2-4FB1-9782-BC8656184555}" dt="2025-01-18T11:37:14.032" v="935" actId="1076"/>
        <pc:sldMkLst>
          <pc:docMk/>
          <pc:sldMk cId="2059523805" sldId="1114"/>
        </pc:sldMkLst>
        <pc:spChg chg="mod">
          <ac:chgData name="ZAMTANG@NAVER.COM" userId="750a74194929a6bb" providerId="LiveId" clId="{CA7C4E20-68D2-4FB1-9782-BC8656184555}" dt="2025-01-18T11:37:00.048" v="930" actId="20577"/>
          <ac:spMkLst>
            <pc:docMk/>
            <pc:sldMk cId="2059523805" sldId="1114"/>
            <ac:spMk id="2" creationId="{D88A92DC-A1FE-0F6C-D233-D7A2AAEA44A6}"/>
          </ac:spMkLst>
        </pc:spChg>
        <pc:picChg chg="add mod">
          <ac:chgData name="ZAMTANG@NAVER.COM" userId="750a74194929a6bb" providerId="LiveId" clId="{CA7C4E20-68D2-4FB1-9782-BC8656184555}" dt="2025-01-18T11:37:14.032" v="935" actId="1076"/>
          <ac:picMkLst>
            <pc:docMk/>
            <pc:sldMk cId="2059523805" sldId="1114"/>
            <ac:picMk id="5" creationId="{124F80FB-489C-5BCF-F504-08707E997F20}"/>
          </ac:picMkLst>
        </pc:picChg>
        <pc:picChg chg="mod">
          <ac:chgData name="ZAMTANG@NAVER.COM" userId="750a74194929a6bb" providerId="LiveId" clId="{CA7C4E20-68D2-4FB1-9782-BC8656184555}" dt="2025-01-18T11:37:08.581" v="933" actId="1076"/>
          <ac:picMkLst>
            <pc:docMk/>
            <pc:sldMk cId="2059523805" sldId="1114"/>
            <ac:picMk id="7" creationId="{2E456ED2-466B-ABE1-10C4-18D111C942E7}"/>
          </ac:picMkLst>
        </pc:picChg>
      </pc:sldChg>
      <pc:sldChg chg="delSp modSp add mod">
        <pc:chgData name="ZAMTANG@NAVER.COM" userId="750a74194929a6bb" providerId="LiveId" clId="{CA7C4E20-68D2-4FB1-9782-BC8656184555}" dt="2025-01-18T11:43:29.326" v="973" actId="1076"/>
        <pc:sldMkLst>
          <pc:docMk/>
          <pc:sldMk cId="900380106" sldId="1115"/>
        </pc:sldMkLst>
        <pc:spChg chg="mod">
          <ac:chgData name="ZAMTANG@NAVER.COM" userId="750a74194929a6bb" providerId="LiveId" clId="{CA7C4E20-68D2-4FB1-9782-BC8656184555}" dt="2025-01-18T11:43:06.333" v="967"/>
          <ac:spMkLst>
            <pc:docMk/>
            <pc:sldMk cId="900380106" sldId="1115"/>
            <ac:spMk id="2" creationId="{E762EC1A-EE3F-481B-52FF-DE8A7F9CE5B7}"/>
          </ac:spMkLst>
        </pc:spChg>
        <pc:picChg chg="del">
          <ac:chgData name="ZAMTANG@NAVER.COM" userId="750a74194929a6bb" providerId="LiveId" clId="{CA7C4E20-68D2-4FB1-9782-BC8656184555}" dt="2025-01-18T11:43:21.209" v="969" actId="478"/>
          <ac:picMkLst>
            <pc:docMk/>
            <pc:sldMk cId="900380106" sldId="1115"/>
            <ac:picMk id="5" creationId="{92C2D2FA-6F8F-115F-1544-380A1B51FCA9}"/>
          </ac:picMkLst>
        </pc:picChg>
        <pc:picChg chg="mod">
          <ac:chgData name="ZAMTANG@NAVER.COM" userId="750a74194929a6bb" providerId="LiveId" clId="{CA7C4E20-68D2-4FB1-9782-BC8656184555}" dt="2025-01-18T11:43:29.326" v="973" actId="1076"/>
          <ac:picMkLst>
            <pc:docMk/>
            <pc:sldMk cId="900380106" sldId="1115"/>
            <ac:picMk id="7" creationId="{B520EB8A-7A53-5CFE-1137-F1FB696D30D7}"/>
          </ac:picMkLst>
        </pc:picChg>
      </pc:sldChg>
      <pc:sldChg chg="addSp modSp add mod">
        <pc:chgData name="ZAMTANG@NAVER.COM" userId="750a74194929a6bb" providerId="LiveId" clId="{CA7C4E20-68D2-4FB1-9782-BC8656184555}" dt="2025-01-18T11:44:56.097" v="1002" actId="1076"/>
        <pc:sldMkLst>
          <pc:docMk/>
          <pc:sldMk cId="3025168275" sldId="1116"/>
        </pc:sldMkLst>
        <pc:spChg chg="mod">
          <ac:chgData name="ZAMTANG@NAVER.COM" userId="750a74194929a6bb" providerId="LiveId" clId="{CA7C4E20-68D2-4FB1-9782-BC8656184555}" dt="2025-01-18T11:43:37.133" v="975" actId="20577"/>
          <ac:spMkLst>
            <pc:docMk/>
            <pc:sldMk cId="3025168275" sldId="1116"/>
            <ac:spMk id="2" creationId="{A1606389-CCAC-E8DD-A382-F49491245473}"/>
          </ac:spMkLst>
        </pc:spChg>
        <pc:picChg chg="add mod">
          <ac:chgData name="ZAMTANG@NAVER.COM" userId="750a74194929a6bb" providerId="LiveId" clId="{CA7C4E20-68D2-4FB1-9782-BC8656184555}" dt="2025-01-18T11:44:53.772" v="1001" actId="1076"/>
          <ac:picMkLst>
            <pc:docMk/>
            <pc:sldMk cId="3025168275" sldId="1116"/>
            <ac:picMk id="5" creationId="{D2BD08B0-710E-114A-F668-64E7FD8ACA3B}"/>
          </ac:picMkLst>
        </pc:picChg>
        <pc:picChg chg="mod">
          <ac:chgData name="ZAMTANG@NAVER.COM" userId="750a74194929a6bb" providerId="LiveId" clId="{CA7C4E20-68D2-4FB1-9782-BC8656184555}" dt="2025-01-18T11:44:41.321" v="999" actId="1076"/>
          <ac:picMkLst>
            <pc:docMk/>
            <pc:sldMk cId="3025168275" sldId="1116"/>
            <ac:picMk id="7" creationId="{A0612DDA-98BC-D337-9A0D-D12E6C78B078}"/>
          </ac:picMkLst>
        </pc:picChg>
        <pc:picChg chg="add mod">
          <ac:chgData name="ZAMTANG@NAVER.COM" userId="750a74194929a6bb" providerId="LiveId" clId="{CA7C4E20-68D2-4FB1-9782-BC8656184555}" dt="2025-01-18T11:44:56.097" v="1002" actId="1076"/>
          <ac:picMkLst>
            <pc:docMk/>
            <pc:sldMk cId="3025168275" sldId="1116"/>
            <ac:picMk id="8" creationId="{F7DED2B5-2A23-C198-B6F6-BEBE4E9FEDF2}"/>
          </ac:picMkLst>
        </pc:picChg>
      </pc:sldChg>
      <pc:sldChg chg="addSp modSp add mod">
        <pc:chgData name="ZAMTANG@NAVER.COM" userId="750a74194929a6bb" providerId="LiveId" clId="{CA7C4E20-68D2-4FB1-9782-BC8656184555}" dt="2025-01-18T11:55:00.873" v="1153" actId="1076"/>
        <pc:sldMkLst>
          <pc:docMk/>
          <pc:sldMk cId="3355376281" sldId="1117"/>
        </pc:sldMkLst>
        <pc:spChg chg="mod">
          <ac:chgData name="ZAMTANG@NAVER.COM" userId="750a74194929a6bb" providerId="LiveId" clId="{CA7C4E20-68D2-4FB1-9782-BC8656184555}" dt="2025-01-18T11:54:39.881" v="1150" actId="20577"/>
          <ac:spMkLst>
            <pc:docMk/>
            <pc:sldMk cId="3355376281" sldId="1117"/>
            <ac:spMk id="2" creationId="{D5C7EF72-4385-D361-1CAB-638BFCF17795}"/>
          </ac:spMkLst>
        </pc:spChg>
        <pc:picChg chg="add mod">
          <ac:chgData name="ZAMTANG@NAVER.COM" userId="750a74194929a6bb" providerId="LiveId" clId="{CA7C4E20-68D2-4FB1-9782-BC8656184555}" dt="2025-01-18T11:55:00.873" v="1153" actId="1076"/>
          <ac:picMkLst>
            <pc:docMk/>
            <pc:sldMk cId="3355376281" sldId="1117"/>
            <ac:picMk id="5" creationId="{88F8CEF4-1EF3-EFC3-B9F2-FE5D3179164D}"/>
          </ac:picMkLst>
        </pc:picChg>
      </pc:sldChg>
      <pc:sldChg chg="addSp modSp add mod">
        <pc:chgData name="ZAMTANG@NAVER.COM" userId="750a74194929a6bb" providerId="LiveId" clId="{CA7C4E20-68D2-4FB1-9782-BC8656184555}" dt="2025-01-18T12:55:58.222" v="1165" actId="1076"/>
        <pc:sldMkLst>
          <pc:docMk/>
          <pc:sldMk cId="8635364" sldId="1118"/>
        </pc:sldMkLst>
        <pc:spChg chg="mod">
          <ac:chgData name="ZAMTANG@NAVER.COM" userId="750a74194929a6bb" providerId="LiveId" clId="{CA7C4E20-68D2-4FB1-9782-BC8656184555}" dt="2025-01-18T12:54:59.164" v="1155"/>
          <ac:spMkLst>
            <pc:docMk/>
            <pc:sldMk cId="8635364" sldId="1118"/>
            <ac:spMk id="2" creationId="{BDFDB3E2-2768-6246-839E-3848210E0646}"/>
          </ac:spMkLst>
        </pc:spChg>
        <pc:picChg chg="mod">
          <ac:chgData name="ZAMTANG@NAVER.COM" userId="750a74194929a6bb" providerId="LiveId" clId="{CA7C4E20-68D2-4FB1-9782-BC8656184555}" dt="2025-01-18T12:55:28.575" v="1160" actId="1076"/>
          <ac:picMkLst>
            <pc:docMk/>
            <pc:sldMk cId="8635364" sldId="1118"/>
            <ac:picMk id="5" creationId="{C876A5AB-9DB8-50FF-02F6-FFBE9B8DC6D6}"/>
          </ac:picMkLst>
        </pc:picChg>
        <pc:picChg chg="add mod">
          <ac:chgData name="ZAMTANG@NAVER.COM" userId="750a74194929a6bb" providerId="LiveId" clId="{CA7C4E20-68D2-4FB1-9782-BC8656184555}" dt="2025-01-18T12:55:58.222" v="1165" actId="1076"/>
          <ac:picMkLst>
            <pc:docMk/>
            <pc:sldMk cId="8635364" sldId="1118"/>
            <ac:picMk id="6" creationId="{AC310720-862B-0B3E-0700-C3FC009AA677}"/>
          </ac:picMkLst>
        </pc:picChg>
      </pc:sldChg>
      <pc:sldChg chg="delSp modSp add mod">
        <pc:chgData name="ZAMTANG@NAVER.COM" userId="750a74194929a6bb" providerId="LiveId" clId="{CA7C4E20-68D2-4FB1-9782-BC8656184555}" dt="2025-01-18T12:58:22.480" v="1181" actId="1076"/>
        <pc:sldMkLst>
          <pc:docMk/>
          <pc:sldMk cId="2471309156" sldId="1119"/>
        </pc:sldMkLst>
        <pc:spChg chg="mod">
          <ac:chgData name="ZAMTANG@NAVER.COM" userId="750a74194929a6bb" providerId="LiveId" clId="{CA7C4E20-68D2-4FB1-9782-BC8656184555}" dt="2025-01-18T12:57:37.451" v="1176"/>
          <ac:spMkLst>
            <pc:docMk/>
            <pc:sldMk cId="2471309156" sldId="1119"/>
            <ac:spMk id="2" creationId="{D6C231FC-7498-8A6F-8F6D-CA49658D56AB}"/>
          </ac:spMkLst>
        </pc:spChg>
        <pc:picChg chg="mod">
          <ac:chgData name="ZAMTANG@NAVER.COM" userId="750a74194929a6bb" providerId="LiveId" clId="{CA7C4E20-68D2-4FB1-9782-BC8656184555}" dt="2025-01-18T12:58:22.480" v="1181" actId="1076"/>
          <ac:picMkLst>
            <pc:docMk/>
            <pc:sldMk cId="2471309156" sldId="1119"/>
            <ac:picMk id="5" creationId="{AF1DD508-2B38-49D7-1E98-AA3BB7B3B1B9}"/>
          </ac:picMkLst>
        </pc:picChg>
        <pc:picChg chg="del">
          <ac:chgData name="ZAMTANG@NAVER.COM" userId="750a74194929a6bb" providerId="LiveId" clId="{CA7C4E20-68D2-4FB1-9782-BC8656184555}" dt="2025-01-18T12:58:17.537" v="1179" actId="478"/>
          <ac:picMkLst>
            <pc:docMk/>
            <pc:sldMk cId="2471309156" sldId="1119"/>
            <ac:picMk id="6" creationId="{314C85A8-30B1-82A5-7AD8-578D00BEDFDB}"/>
          </ac:picMkLst>
        </pc:picChg>
      </pc:sldChg>
      <pc:sldChg chg="addSp modSp add mod">
        <pc:chgData name="ZAMTANG@NAVER.COM" userId="750a74194929a6bb" providerId="LiveId" clId="{CA7C4E20-68D2-4FB1-9782-BC8656184555}" dt="2025-01-18T12:59:22.538" v="1189" actId="1076"/>
        <pc:sldMkLst>
          <pc:docMk/>
          <pc:sldMk cId="3071048008" sldId="1120"/>
        </pc:sldMkLst>
        <pc:spChg chg="mod">
          <ac:chgData name="ZAMTANG@NAVER.COM" userId="750a74194929a6bb" providerId="LiveId" clId="{CA7C4E20-68D2-4FB1-9782-BC8656184555}" dt="2025-01-18T12:58:58.660" v="1184" actId="20577"/>
          <ac:spMkLst>
            <pc:docMk/>
            <pc:sldMk cId="3071048008" sldId="1120"/>
            <ac:spMk id="2" creationId="{23CCCA22-5DB5-3BD0-53F6-623CEAAFC1D7}"/>
          </ac:spMkLst>
        </pc:spChg>
        <pc:picChg chg="mod">
          <ac:chgData name="ZAMTANG@NAVER.COM" userId="750a74194929a6bb" providerId="LiveId" clId="{CA7C4E20-68D2-4FB1-9782-BC8656184555}" dt="2025-01-18T12:59:08.320" v="1186" actId="1076"/>
          <ac:picMkLst>
            <pc:docMk/>
            <pc:sldMk cId="3071048008" sldId="1120"/>
            <ac:picMk id="5" creationId="{D65F1B1D-1A51-42F6-E838-669E7870D08E}"/>
          </ac:picMkLst>
        </pc:picChg>
        <pc:picChg chg="add mod">
          <ac:chgData name="ZAMTANG@NAVER.COM" userId="750a74194929a6bb" providerId="LiveId" clId="{CA7C4E20-68D2-4FB1-9782-BC8656184555}" dt="2025-01-18T12:59:22.538" v="1189" actId="1076"/>
          <ac:picMkLst>
            <pc:docMk/>
            <pc:sldMk cId="3071048008" sldId="1120"/>
            <ac:picMk id="6" creationId="{6EF0B7AD-0E7B-4B02-1FDB-2CB9737015DD}"/>
          </ac:picMkLst>
        </pc:picChg>
      </pc:sldChg>
      <pc:sldChg chg="addSp modSp add mod">
        <pc:chgData name="ZAMTANG@NAVER.COM" userId="750a74194929a6bb" providerId="LiveId" clId="{CA7C4E20-68D2-4FB1-9782-BC8656184555}" dt="2025-01-18T13:02:56.308" v="1199" actId="14100"/>
        <pc:sldMkLst>
          <pc:docMk/>
          <pc:sldMk cId="4040112285" sldId="1121"/>
        </pc:sldMkLst>
        <pc:spChg chg="mod">
          <ac:chgData name="ZAMTANG@NAVER.COM" userId="750a74194929a6bb" providerId="LiveId" clId="{CA7C4E20-68D2-4FB1-9782-BC8656184555}" dt="2025-01-18T13:02:21.465" v="1191"/>
          <ac:spMkLst>
            <pc:docMk/>
            <pc:sldMk cId="4040112285" sldId="1121"/>
            <ac:spMk id="2" creationId="{26F28CDA-EBD8-C64B-D2A6-7BAD07C24A08}"/>
          </ac:spMkLst>
        </pc:spChg>
        <pc:picChg chg="mod">
          <ac:chgData name="ZAMTANG@NAVER.COM" userId="750a74194929a6bb" providerId="LiveId" clId="{CA7C4E20-68D2-4FB1-9782-BC8656184555}" dt="2025-01-18T13:02:37.379" v="1194" actId="1076"/>
          <ac:picMkLst>
            <pc:docMk/>
            <pc:sldMk cId="4040112285" sldId="1121"/>
            <ac:picMk id="5" creationId="{885F0252-9F66-44A9-5532-C72254A7A99C}"/>
          </ac:picMkLst>
        </pc:picChg>
        <pc:picChg chg="add mod">
          <ac:chgData name="ZAMTANG@NAVER.COM" userId="750a74194929a6bb" providerId="LiveId" clId="{CA7C4E20-68D2-4FB1-9782-BC8656184555}" dt="2025-01-18T13:02:56.308" v="1199" actId="14100"/>
          <ac:picMkLst>
            <pc:docMk/>
            <pc:sldMk cId="4040112285" sldId="1121"/>
            <ac:picMk id="6" creationId="{E7D0E2DE-1855-3C8D-1BA3-367318B71269}"/>
          </ac:picMkLst>
        </pc:picChg>
      </pc:sldChg>
      <pc:sldChg chg="delSp modSp add mod">
        <pc:chgData name="ZAMTANG@NAVER.COM" userId="750a74194929a6bb" providerId="LiveId" clId="{CA7C4E20-68D2-4FB1-9782-BC8656184555}" dt="2025-01-18T13:05:18.728" v="1227" actId="20577"/>
        <pc:sldMkLst>
          <pc:docMk/>
          <pc:sldMk cId="1484579794" sldId="1122"/>
        </pc:sldMkLst>
        <pc:spChg chg="mod">
          <ac:chgData name="ZAMTANG@NAVER.COM" userId="750a74194929a6bb" providerId="LiveId" clId="{CA7C4E20-68D2-4FB1-9782-BC8656184555}" dt="2025-01-18T13:05:18.728" v="1227" actId="20577"/>
          <ac:spMkLst>
            <pc:docMk/>
            <pc:sldMk cId="1484579794" sldId="1122"/>
            <ac:spMk id="2" creationId="{BCA67878-2DEA-9F47-1174-E7C8788049FB}"/>
          </ac:spMkLst>
        </pc:spChg>
        <pc:picChg chg="mod">
          <ac:chgData name="ZAMTANG@NAVER.COM" userId="750a74194929a6bb" providerId="LiveId" clId="{CA7C4E20-68D2-4FB1-9782-BC8656184555}" dt="2025-01-18T13:05:11.539" v="1221" actId="1076"/>
          <ac:picMkLst>
            <pc:docMk/>
            <pc:sldMk cId="1484579794" sldId="1122"/>
            <ac:picMk id="5" creationId="{2F3C0246-0C00-92D8-F257-048290EF0F1E}"/>
          </ac:picMkLst>
        </pc:picChg>
        <pc:picChg chg="del">
          <ac:chgData name="ZAMTANG@NAVER.COM" userId="750a74194929a6bb" providerId="LiveId" clId="{CA7C4E20-68D2-4FB1-9782-BC8656184555}" dt="2025-01-18T13:03:25.123" v="1202" actId="478"/>
          <ac:picMkLst>
            <pc:docMk/>
            <pc:sldMk cId="1484579794" sldId="1122"/>
            <ac:picMk id="6" creationId="{D8D0E041-4AB7-6A33-9ABF-A6669EBF03FF}"/>
          </ac:picMkLst>
        </pc:picChg>
      </pc:sldChg>
      <pc:sldChg chg="modSp add mod">
        <pc:chgData name="ZAMTANG@NAVER.COM" userId="750a74194929a6bb" providerId="LiveId" clId="{CA7C4E20-68D2-4FB1-9782-BC8656184555}" dt="2025-01-18T13:10:58.143" v="1297" actId="1076"/>
        <pc:sldMkLst>
          <pc:docMk/>
          <pc:sldMk cId="4202587039" sldId="1123"/>
        </pc:sldMkLst>
        <pc:spChg chg="mod">
          <ac:chgData name="ZAMTANG@NAVER.COM" userId="750a74194929a6bb" providerId="LiveId" clId="{CA7C4E20-68D2-4FB1-9782-BC8656184555}" dt="2025-01-18T13:10:39.788" v="1294" actId="20577"/>
          <ac:spMkLst>
            <pc:docMk/>
            <pc:sldMk cId="4202587039" sldId="1123"/>
            <ac:spMk id="2" creationId="{394605AB-48E0-6CD6-4D1C-4C44933254C6}"/>
          </ac:spMkLst>
        </pc:spChg>
        <pc:picChg chg="mod">
          <ac:chgData name="ZAMTANG@NAVER.COM" userId="750a74194929a6bb" providerId="LiveId" clId="{CA7C4E20-68D2-4FB1-9782-BC8656184555}" dt="2025-01-18T13:10:58.143" v="1297" actId="1076"/>
          <ac:picMkLst>
            <pc:docMk/>
            <pc:sldMk cId="4202587039" sldId="1123"/>
            <ac:picMk id="5" creationId="{1AEE44CB-B100-1887-AC55-0BC91888689D}"/>
          </ac:picMkLst>
        </pc:picChg>
      </pc:sldChg>
      <pc:sldChg chg="modSp add mod">
        <pc:chgData name="ZAMTANG@NAVER.COM" userId="750a74194929a6bb" providerId="LiveId" clId="{CA7C4E20-68D2-4FB1-9782-BC8656184555}" dt="2025-01-18T13:12:01.042" v="1312" actId="1076"/>
        <pc:sldMkLst>
          <pc:docMk/>
          <pc:sldMk cId="3898840748" sldId="1124"/>
        </pc:sldMkLst>
        <pc:spChg chg="mod">
          <ac:chgData name="ZAMTANG@NAVER.COM" userId="750a74194929a6bb" providerId="LiveId" clId="{CA7C4E20-68D2-4FB1-9782-BC8656184555}" dt="2025-01-18T13:11:57.296" v="1311" actId="20577"/>
          <ac:spMkLst>
            <pc:docMk/>
            <pc:sldMk cId="3898840748" sldId="1124"/>
            <ac:spMk id="2" creationId="{F884B902-AA2C-04AE-2A3B-6D45471858DF}"/>
          </ac:spMkLst>
        </pc:spChg>
        <pc:picChg chg="mod">
          <ac:chgData name="ZAMTANG@NAVER.COM" userId="750a74194929a6bb" providerId="LiveId" clId="{CA7C4E20-68D2-4FB1-9782-BC8656184555}" dt="2025-01-18T13:12:01.042" v="1312" actId="1076"/>
          <ac:picMkLst>
            <pc:docMk/>
            <pc:sldMk cId="3898840748" sldId="1124"/>
            <ac:picMk id="5" creationId="{219B16A0-FB6C-D6EF-DA2C-4DB1A25A2B91}"/>
          </ac:picMkLst>
        </pc:picChg>
      </pc:sldChg>
      <pc:sldChg chg="modSp add mod">
        <pc:chgData name="ZAMTANG@NAVER.COM" userId="750a74194929a6bb" providerId="LiveId" clId="{CA7C4E20-68D2-4FB1-9782-BC8656184555}" dt="2025-01-18T13:13:16.377" v="1318" actId="1076"/>
        <pc:sldMkLst>
          <pc:docMk/>
          <pc:sldMk cId="2882091957" sldId="1125"/>
        </pc:sldMkLst>
        <pc:spChg chg="mod">
          <ac:chgData name="ZAMTANG@NAVER.COM" userId="750a74194929a6bb" providerId="LiveId" clId="{CA7C4E20-68D2-4FB1-9782-BC8656184555}" dt="2025-01-18T13:12:53.165" v="1314"/>
          <ac:spMkLst>
            <pc:docMk/>
            <pc:sldMk cId="2882091957" sldId="1125"/>
            <ac:spMk id="2" creationId="{426B6862-760C-209F-5B07-FA5F95CB48B5}"/>
          </ac:spMkLst>
        </pc:spChg>
        <pc:picChg chg="mod">
          <ac:chgData name="ZAMTANG@NAVER.COM" userId="750a74194929a6bb" providerId="LiveId" clId="{CA7C4E20-68D2-4FB1-9782-BC8656184555}" dt="2025-01-18T13:13:16.377" v="1318" actId="1076"/>
          <ac:picMkLst>
            <pc:docMk/>
            <pc:sldMk cId="2882091957" sldId="1125"/>
            <ac:picMk id="5" creationId="{8D27ABD1-00D7-E7C3-9554-1B50437075F0}"/>
          </ac:picMkLst>
        </pc:picChg>
      </pc:sldChg>
      <pc:sldChg chg="modSp add mod">
        <pc:chgData name="ZAMTANG@NAVER.COM" userId="750a74194929a6bb" providerId="LiveId" clId="{CA7C4E20-68D2-4FB1-9782-BC8656184555}" dt="2025-01-18T13:13:50.935" v="1323" actId="1076"/>
        <pc:sldMkLst>
          <pc:docMk/>
          <pc:sldMk cId="788454346" sldId="1126"/>
        </pc:sldMkLst>
        <pc:spChg chg="mod">
          <ac:chgData name="ZAMTANG@NAVER.COM" userId="750a74194929a6bb" providerId="LiveId" clId="{CA7C4E20-68D2-4FB1-9782-BC8656184555}" dt="2025-01-18T13:13:31.898" v="1320" actId="20577"/>
          <ac:spMkLst>
            <pc:docMk/>
            <pc:sldMk cId="788454346" sldId="1126"/>
            <ac:spMk id="2" creationId="{4648CE9A-A660-1F55-8A6D-97A32B349ED4}"/>
          </ac:spMkLst>
        </pc:spChg>
        <pc:picChg chg="mod">
          <ac:chgData name="ZAMTANG@NAVER.COM" userId="750a74194929a6bb" providerId="LiveId" clId="{CA7C4E20-68D2-4FB1-9782-BC8656184555}" dt="2025-01-18T13:13:50.935" v="1323" actId="1076"/>
          <ac:picMkLst>
            <pc:docMk/>
            <pc:sldMk cId="788454346" sldId="1126"/>
            <ac:picMk id="5" creationId="{08F18B61-2E71-9902-D4F9-C9F344F3605E}"/>
          </ac:picMkLst>
        </pc:picChg>
      </pc:sldChg>
      <pc:sldChg chg="addSp modSp add mod">
        <pc:chgData name="ZAMTANG@NAVER.COM" userId="750a74194929a6bb" providerId="LiveId" clId="{CA7C4E20-68D2-4FB1-9782-BC8656184555}" dt="2025-01-18T13:14:53.076" v="1336" actId="1076"/>
        <pc:sldMkLst>
          <pc:docMk/>
          <pc:sldMk cId="3639925797" sldId="1127"/>
        </pc:sldMkLst>
        <pc:picChg chg="mod">
          <ac:chgData name="ZAMTANG@NAVER.COM" userId="750a74194929a6bb" providerId="LiveId" clId="{CA7C4E20-68D2-4FB1-9782-BC8656184555}" dt="2025-01-18T13:14:16.817" v="1327" actId="14100"/>
          <ac:picMkLst>
            <pc:docMk/>
            <pc:sldMk cId="3639925797" sldId="1127"/>
            <ac:picMk id="5" creationId="{A8140588-E298-14A9-B508-289D5ABED6EE}"/>
          </ac:picMkLst>
        </pc:picChg>
        <pc:picChg chg="add mod">
          <ac:chgData name="ZAMTANG@NAVER.COM" userId="750a74194929a6bb" providerId="LiveId" clId="{CA7C4E20-68D2-4FB1-9782-BC8656184555}" dt="2025-01-18T13:14:31.645" v="1331" actId="14100"/>
          <ac:picMkLst>
            <pc:docMk/>
            <pc:sldMk cId="3639925797" sldId="1127"/>
            <ac:picMk id="6" creationId="{90E68C76-8CCD-D0A6-DFEE-A277474BC746}"/>
          </ac:picMkLst>
        </pc:picChg>
        <pc:picChg chg="add mod">
          <ac:chgData name="ZAMTANG@NAVER.COM" userId="750a74194929a6bb" providerId="LiveId" clId="{CA7C4E20-68D2-4FB1-9782-BC8656184555}" dt="2025-01-18T13:14:53.076" v="1336" actId="1076"/>
          <ac:picMkLst>
            <pc:docMk/>
            <pc:sldMk cId="3639925797" sldId="1127"/>
            <ac:picMk id="8" creationId="{5D6B8563-312A-E9F1-9976-4565D8647DBF}"/>
          </ac:picMkLst>
        </pc:picChg>
      </pc:sldChg>
      <pc:sldChg chg="addSp delSp modSp add mod">
        <pc:chgData name="ZAMTANG@NAVER.COM" userId="750a74194929a6bb" providerId="LiveId" clId="{CA7C4E20-68D2-4FB1-9782-BC8656184555}" dt="2025-01-18T13:17:25.193" v="1346" actId="1076"/>
        <pc:sldMkLst>
          <pc:docMk/>
          <pc:sldMk cId="2978858857" sldId="1128"/>
        </pc:sldMkLst>
        <pc:picChg chg="del">
          <ac:chgData name="ZAMTANG@NAVER.COM" userId="750a74194929a6bb" providerId="LiveId" clId="{CA7C4E20-68D2-4FB1-9782-BC8656184555}" dt="2025-01-18T13:15:07.711" v="1338" actId="478"/>
          <ac:picMkLst>
            <pc:docMk/>
            <pc:sldMk cId="2978858857" sldId="1128"/>
            <ac:picMk id="5" creationId="{7819189F-7F9F-E18B-BAF0-553AA180131A}"/>
          </ac:picMkLst>
        </pc:picChg>
        <pc:picChg chg="del">
          <ac:chgData name="ZAMTANG@NAVER.COM" userId="750a74194929a6bb" providerId="LiveId" clId="{CA7C4E20-68D2-4FB1-9782-BC8656184555}" dt="2025-01-18T13:15:08.282" v="1339" actId="478"/>
          <ac:picMkLst>
            <pc:docMk/>
            <pc:sldMk cId="2978858857" sldId="1128"/>
            <ac:picMk id="6" creationId="{719A5AC9-7891-81F6-EAD4-E0176B48F55D}"/>
          </ac:picMkLst>
        </pc:picChg>
        <pc:picChg chg="add mod">
          <ac:chgData name="ZAMTANG@NAVER.COM" userId="750a74194929a6bb" providerId="LiveId" clId="{CA7C4E20-68D2-4FB1-9782-BC8656184555}" dt="2025-01-18T13:17:25.193" v="1346" actId="1076"/>
          <ac:picMkLst>
            <pc:docMk/>
            <pc:sldMk cId="2978858857" sldId="1128"/>
            <ac:picMk id="7" creationId="{17B900B7-ABF2-EAFC-A9E7-D35E92628C85}"/>
          </ac:picMkLst>
        </pc:picChg>
        <pc:picChg chg="del mod">
          <ac:chgData name="ZAMTANG@NAVER.COM" userId="750a74194929a6bb" providerId="LiveId" clId="{CA7C4E20-68D2-4FB1-9782-BC8656184555}" dt="2025-01-18T13:15:58.608" v="1343" actId="478"/>
          <ac:picMkLst>
            <pc:docMk/>
            <pc:sldMk cId="2978858857" sldId="1128"/>
            <ac:picMk id="8" creationId="{2A883714-0F1F-C351-4D9D-8416E1F3B63D}"/>
          </ac:picMkLst>
        </pc:picChg>
      </pc:sldChg>
      <pc:sldChg chg="modSp add mod">
        <pc:chgData name="ZAMTANG@NAVER.COM" userId="750a74194929a6bb" providerId="LiveId" clId="{CA7C4E20-68D2-4FB1-9782-BC8656184555}" dt="2025-01-18T13:21:01.449" v="1440" actId="1076"/>
        <pc:sldMkLst>
          <pc:docMk/>
          <pc:sldMk cId="3746526342" sldId="1129"/>
        </pc:sldMkLst>
        <pc:spChg chg="mod">
          <ac:chgData name="ZAMTANG@NAVER.COM" userId="750a74194929a6bb" providerId="LiveId" clId="{CA7C4E20-68D2-4FB1-9782-BC8656184555}" dt="2025-01-18T13:20:33.964" v="1437" actId="113"/>
          <ac:spMkLst>
            <pc:docMk/>
            <pc:sldMk cId="3746526342" sldId="1129"/>
            <ac:spMk id="2" creationId="{A8B07909-0744-2965-F25D-4B8A7188B155}"/>
          </ac:spMkLst>
        </pc:spChg>
        <pc:picChg chg="mod">
          <ac:chgData name="ZAMTANG@NAVER.COM" userId="750a74194929a6bb" providerId="LiveId" clId="{CA7C4E20-68D2-4FB1-9782-BC8656184555}" dt="2025-01-18T13:21:01.449" v="1440" actId="1076"/>
          <ac:picMkLst>
            <pc:docMk/>
            <pc:sldMk cId="3746526342" sldId="1129"/>
            <ac:picMk id="5" creationId="{9A632D5D-0557-B3EE-ECE4-9C7325ADAEA3}"/>
          </ac:picMkLst>
        </pc:picChg>
      </pc:sldChg>
      <pc:sldChg chg="addSp modSp add mod">
        <pc:chgData name="ZAMTANG@NAVER.COM" userId="750a74194929a6bb" providerId="LiveId" clId="{CA7C4E20-68D2-4FB1-9782-BC8656184555}" dt="2025-01-18T13:23:00.109" v="1470" actId="403"/>
        <pc:sldMkLst>
          <pc:docMk/>
          <pc:sldMk cId="501559807" sldId="1130"/>
        </pc:sldMkLst>
        <pc:spChg chg="mod">
          <ac:chgData name="ZAMTANG@NAVER.COM" userId="750a74194929a6bb" providerId="LiveId" clId="{CA7C4E20-68D2-4FB1-9782-BC8656184555}" dt="2025-01-18T13:22:33.726" v="1461" actId="20577"/>
          <ac:spMkLst>
            <pc:docMk/>
            <pc:sldMk cId="501559807" sldId="1130"/>
            <ac:spMk id="2" creationId="{8875BD1E-FD6C-D807-08B6-E022E56D9418}"/>
          </ac:spMkLst>
        </pc:spChg>
        <pc:spChg chg="add mod">
          <ac:chgData name="ZAMTANG@NAVER.COM" userId="750a74194929a6bb" providerId="LiveId" clId="{CA7C4E20-68D2-4FB1-9782-BC8656184555}" dt="2025-01-18T13:23:00.109" v="1470" actId="403"/>
          <ac:spMkLst>
            <pc:docMk/>
            <pc:sldMk cId="501559807" sldId="1130"/>
            <ac:spMk id="4" creationId="{3B4AAABE-D262-C50E-9AF1-25F6BFD211FE}"/>
          </ac:spMkLst>
        </pc:spChg>
        <pc:picChg chg="mod">
          <ac:chgData name="ZAMTANG@NAVER.COM" userId="750a74194929a6bb" providerId="LiveId" clId="{CA7C4E20-68D2-4FB1-9782-BC8656184555}" dt="2025-01-18T13:22:42.553" v="1466" actId="1076"/>
          <ac:picMkLst>
            <pc:docMk/>
            <pc:sldMk cId="501559807" sldId="1130"/>
            <ac:picMk id="5" creationId="{DD85E7B6-509C-4AF9-556D-0287D36B0D88}"/>
          </ac:picMkLst>
        </pc:picChg>
      </pc:sldChg>
      <pc:sldChg chg="addSp modSp add mod">
        <pc:chgData name="ZAMTANG@NAVER.COM" userId="750a74194929a6bb" providerId="LiveId" clId="{CA7C4E20-68D2-4FB1-9782-BC8656184555}" dt="2025-01-18T13:24:26.944" v="1481" actId="1076"/>
        <pc:sldMkLst>
          <pc:docMk/>
          <pc:sldMk cId="2661948534" sldId="1131"/>
        </pc:sldMkLst>
        <pc:spChg chg="mod">
          <ac:chgData name="ZAMTANG@NAVER.COM" userId="750a74194929a6bb" providerId="LiveId" clId="{CA7C4E20-68D2-4FB1-9782-BC8656184555}" dt="2025-01-18T13:23:57.221" v="1473" actId="113"/>
          <ac:spMkLst>
            <pc:docMk/>
            <pc:sldMk cId="2661948534" sldId="1131"/>
            <ac:spMk id="2" creationId="{DE3A4B6E-1778-1281-0A0F-8076063010A8}"/>
          </ac:spMkLst>
        </pc:spChg>
        <pc:picChg chg="mod">
          <ac:chgData name="ZAMTANG@NAVER.COM" userId="750a74194929a6bb" providerId="LiveId" clId="{CA7C4E20-68D2-4FB1-9782-BC8656184555}" dt="2025-01-18T13:24:26.944" v="1481" actId="1076"/>
          <ac:picMkLst>
            <pc:docMk/>
            <pc:sldMk cId="2661948534" sldId="1131"/>
            <ac:picMk id="5" creationId="{0EA2E120-D7FA-03FC-5D23-68606967F989}"/>
          </ac:picMkLst>
        </pc:picChg>
        <pc:picChg chg="add mod">
          <ac:chgData name="ZAMTANG@NAVER.COM" userId="750a74194929a6bb" providerId="LiveId" clId="{CA7C4E20-68D2-4FB1-9782-BC8656184555}" dt="2025-01-18T13:24:23.642" v="1479" actId="1076"/>
          <ac:picMkLst>
            <pc:docMk/>
            <pc:sldMk cId="2661948534" sldId="1131"/>
            <ac:picMk id="6" creationId="{0D44A350-33B3-7A8C-7189-5D94C2245CFC}"/>
          </ac:picMkLst>
        </pc:picChg>
      </pc:sldChg>
      <pc:sldChg chg="delSp modSp add mod">
        <pc:chgData name="ZAMTANG@NAVER.COM" userId="750a74194929a6bb" providerId="LiveId" clId="{CA7C4E20-68D2-4FB1-9782-BC8656184555}" dt="2025-01-18T13:26:31.344" v="1500" actId="1076"/>
        <pc:sldMkLst>
          <pc:docMk/>
          <pc:sldMk cId="3262354818" sldId="1132"/>
        </pc:sldMkLst>
        <pc:spChg chg="mod">
          <ac:chgData name="ZAMTANG@NAVER.COM" userId="750a74194929a6bb" providerId="LiveId" clId="{CA7C4E20-68D2-4FB1-9782-BC8656184555}" dt="2025-01-18T13:26:11.118" v="1496" actId="12"/>
          <ac:spMkLst>
            <pc:docMk/>
            <pc:sldMk cId="3262354818" sldId="1132"/>
            <ac:spMk id="2" creationId="{871A05FA-0BD5-CF52-D882-365E539A75C4}"/>
          </ac:spMkLst>
        </pc:spChg>
        <pc:picChg chg="mod">
          <ac:chgData name="ZAMTANG@NAVER.COM" userId="750a74194929a6bb" providerId="LiveId" clId="{CA7C4E20-68D2-4FB1-9782-BC8656184555}" dt="2025-01-18T13:26:31.344" v="1500" actId="1076"/>
          <ac:picMkLst>
            <pc:docMk/>
            <pc:sldMk cId="3262354818" sldId="1132"/>
            <ac:picMk id="5" creationId="{F75F39F5-CCDE-1E1D-AF19-9236F67A492D}"/>
          </ac:picMkLst>
        </pc:picChg>
        <pc:picChg chg="del">
          <ac:chgData name="ZAMTANG@NAVER.COM" userId="750a74194929a6bb" providerId="LiveId" clId="{CA7C4E20-68D2-4FB1-9782-BC8656184555}" dt="2025-01-18T13:26:26.936" v="1498" actId="478"/>
          <ac:picMkLst>
            <pc:docMk/>
            <pc:sldMk cId="3262354818" sldId="1132"/>
            <ac:picMk id="6" creationId="{08DF9D2A-106A-F0EA-37FB-43F43514A944}"/>
          </ac:picMkLst>
        </pc:picChg>
      </pc:sldChg>
      <pc:sldChg chg="modSp add mod">
        <pc:chgData name="ZAMTANG@NAVER.COM" userId="750a74194929a6bb" providerId="LiveId" clId="{CA7C4E20-68D2-4FB1-9782-BC8656184555}" dt="2025-01-18T13:27:34.327" v="1528" actId="1076"/>
        <pc:sldMkLst>
          <pc:docMk/>
          <pc:sldMk cId="3698788385" sldId="1133"/>
        </pc:sldMkLst>
        <pc:spChg chg="mod">
          <ac:chgData name="ZAMTANG@NAVER.COM" userId="750a74194929a6bb" providerId="LiveId" clId="{CA7C4E20-68D2-4FB1-9782-BC8656184555}" dt="2025-01-18T13:27:12.678" v="1523" actId="113"/>
          <ac:spMkLst>
            <pc:docMk/>
            <pc:sldMk cId="3698788385" sldId="1133"/>
            <ac:spMk id="2" creationId="{5970A8BC-D643-668C-EB59-EED66462CD26}"/>
          </ac:spMkLst>
        </pc:spChg>
        <pc:picChg chg="mod">
          <ac:chgData name="ZAMTANG@NAVER.COM" userId="750a74194929a6bb" providerId="LiveId" clId="{CA7C4E20-68D2-4FB1-9782-BC8656184555}" dt="2025-01-18T13:27:34.327" v="1528" actId="1076"/>
          <ac:picMkLst>
            <pc:docMk/>
            <pc:sldMk cId="3698788385" sldId="1133"/>
            <ac:picMk id="5" creationId="{09B5E0CF-B815-7316-0985-028E9CC22194}"/>
          </ac:picMkLst>
        </pc:picChg>
      </pc:sldChg>
      <pc:sldChg chg="modSp add mod">
        <pc:chgData name="ZAMTANG@NAVER.COM" userId="750a74194929a6bb" providerId="LiveId" clId="{CA7C4E20-68D2-4FB1-9782-BC8656184555}" dt="2025-01-18T13:29:18.189" v="1545"/>
        <pc:sldMkLst>
          <pc:docMk/>
          <pc:sldMk cId="213618099" sldId="1134"/>
        </pc:sldMkLst>
        <pc:spChg chg="mod">
          <ac:chgData name="ZAMTANG@NAVER.COM" userId="750a74194929a6bb" providerId="LiveId" clId="{CA7C4E20-68D2-4FB1-9782-BC8656184555}" dt="2025-01-18T13:29:18.189" v="1545"/>
          <ac:spMkLst>
            <pc:docMk/>
            <pc:sldMk cId="213618099" sldId="1134"/>
            <ac:spMk id="2" creationId="{10A40CA8-BCFC-0952-9835-03FCF0B740AB}"/>
          </ac:spMkLst>
        </pc:spChg>
        <pc:picChg chg="mod">
          <ac:chgData name="ZAMTANG@NAVER.COM" userId="750a74194929a6bb" providerId="LiveId" clId="{CA7C4E20-68D2-4FB1-9782-BC8656184555}" dt="2025-01-18T13:28:28.534" v="1533" actId="1076"/>
          <ac:picMkLst>
            <pc:docMk/>
            <pc:sldMk cId="213618099" sldId="1134"/>
            <ac:picMk id="5" creationId="{80C98FBC-7913-25FE-9F69-5B3ECCCAD042}"/>
          </ac:picMkLst>
        </pc:picChg>
      </pc:sldChg>
      <pc:sldChg chg="addSp delSp modSp add mod">
        <pc:chgData name="ZAMTANG@NAVER.COM" userId="750a74194929a6bb" providerId="LiveId" clId="{CA7C4E20-68D2-4FB1-9782-BC8656184555}" dt="2025-01-18T13:30:56.643" v="1562" actId="20577"/>
        <pc:sldMkLst>
          <pc:docMk/>
          <pc:sldMk cId="955235593" sldId="1135"/>
        </pc:sldMkLst>
        <pc:spChg chg="mod">
          <ac:chgData name="ZAMTANG@NAVER.COM" userId="750a74194929a6bb" providerId="LiveId" clId="{CA7C4E20-68D2-4FB1-9782-BC8656184555}" dt="2025-01-18T13:30:56.643" v="1562" actId="20577"/>
          <ac:spMkLst>
            <pc:docMk/>
            <pc:sldMk cId="955235593" sldId="1135"/>
            <ac:spMk id="2" creationId="{FD3CABC6-D406-8E48-FFEF-941F29CE54DB}"/>
          </ac:spMkLst>
        </pc:spChg>
        <pc:picChg chg="mod">
          <ac:chgData name="ZAMTANG@NAVER.COM" userId="750a74194929a6bb" providerId="LiveId" clId="{CA7C4E20-68D2-4FB1-9782-BC8656184555}" dt="2025-01-18T13:30:41.494" v="1559" actId="1076"/>
          <ac:picMkLst>
            <pc:docMk/>
            <pc:sldMk cId="955235593" sldId="1135"/>
            <ac:picMk id="5" creationId="{739DE026-98A8-56CA-A974-154F93F01E9C}"/>
          </ac:picMkLst>
        </pc:picChg>
        <pc:picChg chg="add del mod">
          <ac:chgData name="ZAMTANG@NAVER.COM" userId="750a74194929a6bb" providerId="LiveId" clId="{CA7C4E20-68D2-4FB1-9782-BC8656184555}" dt="2025-01-18T13:30:37.245" v="1557" actId="21"/>
          <ac:picMkLst>
            <pc:docMk/>
            <pc:sldMk cId="955235593" sldId="1135"/>
            <ac:picMk id="6" creationId="{EB67AB1B-512F-C705-736B-B3B32267F7D9}"/>
          </ac:picMkLst>
        </pc:picChg>
      </pc:sldChg>
      <pc:sldChg chg="modSp add mod">
        <pc:chgData name="ZAMTANG@NAVER.COM" userId="750a74194929a6bb" providerId="LiveId" clId="{CA7C4E20-68D2-4FB1-9782-BC8656184555}" dt="2025-01-18T13:31:12.730" v="1567" actId="1076"/>
        <pc:sldMkLst>
          <pc:docMk/>
          <pc:sldMk cId="3980058664" sldId="1136"/>
        </pc:sldMkLst>
        <pc:spChg chg="mod">
          <ac:chgData name="ZAMTANG@NAVER.COM" userId="750a74194929a6bb" providerId="LiveId" clId="{CA7C4E20-68D2-4FB1-9782-BC8656184555}" dt="2025-01-18T13:31:03.257" v="1563" actId="20577"/>
          <ac:spMkLst>
            <pc:docMk/>
            <pc:sldMk cId="3980058664" sldId="1136"/>
            <ac:spMk id="2" creationId="{DD1A7ED1-6BDC-4EFE-CA5E-06261A45DEB0}"/>
          </ac:spMkLst>
        </pc:spChg>
        <pc:picChg chg="mod">
          <ac:chgData name="ZAMTANG@NAVER.COM" userId="750a74194929a6bb" providerId="LiveId" clId="{CA7C4E20-68D2-4FB1-9782-BC8656184555}" dt="2025-01-18T13:31:12.730" v="1567" actId="1076"/>
          <ac:picMkLst>
            <pc:docMk/>
            <pc:sldMk cId="3980058664" sldId="1136"/>
            <ac:picMk id="5" creationId="{7DCE60C4-CA85-2496-FA3C-28C9EBC28F79}"/>
          </ac:picMkLst>
        </pc:picChg>
      </pc:sldChg>
      <pc:sldChg chg="modSp add mod">
        <pc:chgData name="ZAMTANG@NAVER.COM" userId="750a74194929a6bb" providerId="LiveId" clId="{CA7C4E20-68D2-4FB1-9782-BC8656184555}" dt="2025-01-18T13:32:27.867" v="1603" actId="20577"/>
        <pc:sldMkLst>
          <pc:docMk/>
          <pc:sldMk cId="4154264572" sldId="1137"/>
        </pc:sldMkLst>
        <pc:spChg chg="mod">
          <ac:chgData name="ZAMTANG@NAVER.COM" userId="750a74194929a6bb" providerId="LiveId" clId="{CA7C4E20-68D2-4FB1-9782-BC8656184555}" dt="2025-01-18T13:32:27.867" v="1603" actId="20577"/>
          <ac:spMkLst>
            <pc:docMk/>
            <pc:sldMk cId="4154264572" sldId="1137"/>
            <ac:spMk id="2" creationId="{00636272-AC0D-F05E-9F04-633CC7371485}"/>
          </ac:spMkLst>
        </pc:spChg>
        <pc:picChg chg="mod">
          <ac:chgData name="ZAMTANG@NAVER.COM" userId="750a74194929a6bb" providerId="LiveId" clId="{CA7C4E20-68D2-4FB1-9782-BC8656184555}" dt="2025-01-18T13:31:48.214" v="1600" actId="1076"/>
          <ac:picMkLst>
            <pc:docMk/>
            <pc:sldMk cId="4154264572" sldId="1137"/>
            <ac:picMk id="5" creationId="{36B96B6C-3055-7246-BD6A-5E63B3F4B4A6}"/>
          </ac:picMkLst>
        </pc:picChg>
      </pc:sldChg>
      <pc:sldChg chg="modSp add mod">
        <pc:chgData name="ZAMTANG@NAVER.COM" userId="750a74194929a6bb" providerId="LiveId" clId="{CA7C4E20-68D2-4FB1-9782-BC8656184555}" dt="2025-01-18T13:57:43.682" v="1611" actId="1076"/>
        <pc:sldMkLst>
          <pc:docMk/>
          <pc:sldMk cId="1528698263" sldId="1138"/>
        </pc:sldMkLst>
        <pc:spChg chg="mod">
          <ac:chgData name="ZAMTANG@NAVER.COM" userId="750a74194929a6bb" providerId="LiveId" clId="{CA7C4E20-68D2-4FB1-9782-BC8656184555}" dt="2025-01-18T13:57:18.103" v="1607" actId="113"/>
          <ac:spMkLst>
            <pc:docMk/>
            <pc:sldMk cId="1528698263" sldId="1138"/>
            <ac:spMk id="2" creationId="{4562D010-A215-39E2-2267-B2FF2564F6E5}"/>
          </ac:spMkLst>
        </pc:spChg>
        <pc:picChg chg="mod">
          <ac:chgData name="ZAMTANG@NAVER.COM" userId="750a74194929a6bb" providerId="LiveId" clId="{CA7C4E20-68D2-4FB1-9782-BC8656184555}" dt="2025-01-18T13:57:43.682" v="1611" actId="1076"/>
          <ac:picMkLst>
            <pc:docMk/>
            <pc:sldMk cId="1528698263" sldId="1138"/>
            <ac:picMk id="5" creationId="{F796A7D2-799B-48C2-95CF-426C84BD1C4F}"/>
          </ac:picMkLst>
        </pc:picChg>
      </pc:sldChg>
      <pc:sldChg chg="modSp add mod">
        <pc:chgData name="ZAMTANG@NAVER.COM" userId="750a74194929a6bb" providerId="LiveId" clId="{CA7C4E20-68D2-4FB1-9782-BC8656184555}" dt="2025-01-18T13:58:27.781" v="1618" actId="1076"/>
        <pc:sldMkLst>
          <pc:docMk/>
          <pc:sldMk cId="448425472" sldId="1139"/>
        </pc:sldMkLst>
        <pc:spChg chg="mod">
          <ac:chgData name="ZAMTANG@NAVER.COM" userId="750a74194929a6bb" providerId="LiveId" clId="{CA7C4E20-68D2-4FB1-9782-BC8656184555}" dt="2025-01-18T13:58:15.113" v="1615" actId="12"/>
          <ac:spMkLst>
            <pc:docMk/>
            <pc:sldMk cId="448425472" sldId="1139"/>
            <ac:spMk id="2" creationId="{F937C368-0DAC-08C8-6099-209FEA755C48}"/>
          </ac:spMkLst>
        </pc:spChg>
        <pc:picChg chg="mod">
          <ac:chgData name="ZAMTANG@NAVER.COM" userId="750a74194929a6bb" providerId="LiveId" clId="{CA7C4E20-68D2-4FB1-9782-BC8656184555}" dt="2025-01-18T13:58:27.781" v="1618" actId="1076"/>
          <ac:picMkLst>
            <pc:docMk/>
            <pc:sldMk cId="448425472" sldId="1139"/>
            <ac:picMk id="5" creationId="{09FE797A-5621-B95F-5864-B713E73AF975}"/>
          </ac:picMkLst>
        </pc:picChg>
      </pc:sldChg>
      <pc:sldChg chg="addSp modSp add mod">
        <pc:chgData name="ZAMTANG@NAVER.COM" userId="750a74194929a6bb" providerId="LiveId" clId="{CA7C4E20-68D2-4FB1-9782-BC8656184555}" dt="2025-01-18T13:59:58.398" v="1694" actId="14100"/>
        <pc:sldMkLst>
          <pc:docMk/>
          <pc:sldMk cId="2409324780" sldId="1140"/>
        </pc:sldMkLst>
        <pc:spChg chg="mod">
          <ac:chgData name="ZAMTANG@NAVER.COM" userId="750a74194929a6bb" providerId="LiveId" clId="{CA7C4E20-68D2-4FB1-9782-BC8656184555}" dt="2025-01-18T13:59:12.927" v="1685" actId="113"/>
          <ac:spMkLst>
            <pc:docMk/>
            <pc:sldMk cId="2409324780" sldId="1140"/>
            <ac:spMk id="2" creationId="{C0EB2E92-963E-9510-2C42-1D4F394EC1A8}"/>
          </ac:spMkLst>
        </pc:spChg>
        <pc:picChg chg="mod">
          <ac:chgData name="ZAMTANG@NAVER.COM" userId="750a74194929a6bb" providerId="LiveId" clId="{CA7C4E20-68D2-4FB1-9782-BC8656184555}" dt="2025-01-18T13:59:58.398" v="1694" actId="14100"/>
          <ac:picMkLst>
            <pc:docMk/>
            <pc:sldMk cId="2409324780" sldId="1140"/>
            <ac:picMk id="5" creationId="{F9BB32A6-1AFD-72FB-440A-1BB6D93F173F}"/>
          </ac:picMkLst>
        </pc:picChg>
        <pc:picChg chg="add mod">
          <ac:chgData name="ZAMTANG@NAVER.COM" userId="750a74194929a6bb" providerId="LiveId" clId="{CA7C4E20-68D2-4FB1-9782-BC8656184555}" dt="2025-01-18T13:59:52.431" v="1692" actId="1076"/>
          <ac:picMkLst>
            <pc:docMk/>
            <pc:sldMk cId="2409324780" sldId="1140"/>
            <ac:picMk id="6" creationId="{4343AC15-50B1-064B-F9EC-7FAB4E5FBCCC}"/>
          </ac:picMkLst>
        </pc:picChg>
      </pc:sldChg>
      <pc:sldChg chg="modSp add mod">
        <pc:chgData name="ZAMTANG@NAVER.COM" userId="750a74194929a6bb" providerId="LiveId" clId="{CA7C4E20-68D2-4FB1-9782-BC8656184555}" dt="2025-01-18T14:01:41.489" v="1725" actId="1076"/>
        <pc:sldMkLst>
          <pc:docMk/>
          <pc:sldMk cId="4203234184" sldId="1141"/>
        </pc:sldMkLst>
        <pc:spChg chg="mod">
          <ac:chgData name="ZAMTANG@NAVER.COM" userId="750a74194929a6bb" providerId="LiveId" clId="{CA7C4E20-68D2-4FB1-9782-BC8656184555}" dt="2025-01-18T14:01:33.848" v="1723"/>
          <ac:spMkLst>
            <pc:docMk/>
            <pc:sldMk cId="4203234184" sldId="1141"/>
            <ac:spMk id="2" creationId="{125159BD-993D-9DD1-4A01-874135E47B58}"/>
          </ac:spMkLst>
        </pc:spChg>
        <pc:picChg chg="mod">
          <ac:chgData name="ZAMTANG@NAVER.COM" userId="750a74194929a6bb" providerId="LiveId" clId="{CA7C4E20-68D2-4FB1-9782-BC8656184555}" dt="2025-01-18T14:01:37.981" v="1724" actId="1076"/>
          <ac:picMkLst>
            <pc:docMk/>
            <pc:sldMk cId="4203234184" sldId="1141"/>
            <ac:picMk id="5" creationId="{5187CA08-5072-8A82-47BA-6963DDB203BC}"/>
          </ac:picMkLst>
        </pc:picChg>
        <pc:picChg chg="mod">
          <ac:chgData name="ZAMTANG@NAVER.COM" userId="750a74194929a6bb" providerId="LiveId" clId="{CA7C4E20-68D2-4FB1-9782-BC8656184555}" dt="2025-01-18T14:01:41.489" v="1725" actId="1076"/>
          <ac:picMkLst>
            <pc:docMk/>
            <pc:sldMk cId="4203234184" sldId="1141"/>
            <ac:picMk id="6" creationId="{5981FA85-6DB3-0F21-2486-31F82404A65A}"/>
          </ac:picMkLst>
        </pc:picChg>
      </pc:sldChg>
      <pc:sldChg chg="delSp modSp add mod">
        <pc:chgData name="ZAMTANG@NAVER.COM" userId="750a74194929a6bb" providerId="LiveId" clId="{CA7C4E20-68D2-4FB1-9782-BC8656184555}" dt="2025-01-18T14:02:26.244" v="1733" actId="1076"/>
        <pc:sldMkLst>
          <pc:docMk/>
          <pc:sldMk cId="2810205289" sldId="1142"/>
        </pc:sldMkLst>
        <pc:spChg chg="mod">
          <ac:chgData name="ZAMTANG@NAVER.COM" userId="750a74194929a6bb" providerId="LiveId" clId="{CA7C4E20-68D2-4FB1-9782-BC8656184555}" dt="2025-01-18T14:02:05.495" v="1729" actId="20577"/>
          <ac:spMkLst>
            <pc:docMk/>
            <pc:sldMk cId="2810205289" sldId="1142"/>
            <ac:spMk id="2" creationId="{E00ADE69-2118-3094-B32A-E854D1126160}"/>
          </ac:spMkLst>
        </pc:spChg>
        <pc:picChg chg="mod">
          <ac:chgData name="ZAMTANG@NAVER.COM" userId="750a74194929a6bb" providerId="LiveId" clId="{CA7C4E20-68D2-4FB1-9782-BC8656184555}" dt="2025-01-18T14:02:26.244" v="1733" actId="1076"/>
          <ac:picMkLst>
            <pc:docMk/>
            <pc:sldMk cId="2810205289" sldId="1142"/>
            <ac:picMk id="5" creationId="{2B059EFF-5CE2-709B-393E-B64672A6B3A9}"/>
          </ac:picMkLst>
        </pc:picChg>
        <pc:picChg chg="del">
          <ac:chgData name="ZAMTANG@NAVER.COM" userId="750a74194929a6bb" providerId="LiveId" clId="{CA7C4E20-68D2-4FB1-9782-BC8656184555}" dt="2025-01-18T14:02:21.553" v="1731" actId="478"/>
          <ac:picMkLst>
            <pc:docMk/>
            <pc:sldMk cId="2810205289" sldId="1142"/>
            <ac:picMk id="6" creationId="{3083E7CE-ADE0-729D-B6EF-6A31DC9DC0E4}"/>
          </ac:picMkLst>
        </pc:picChg>
      </pc:sldChg>
      <pc:sldChg chg="modSp add mod">
        <pc:chgData name="ZAMTANG@NAVER.COM" userId="750a74194929a6bb" providerId="LiveId" clId="{CA7C4E20-68D2-4FB1-9782-BC8656184555}" dt="2025-01-18T14:03:11.057" v="1738" actId="1076"/>
        <pc:sldMkLst>
          <pc:docMk/>
          <pc:sldMk cId="651588106" sldId="1143"/>
        </pc:sldMkLst>
        <pc:spChg chg="mod">
          <ac:chgData name="ZAMTANG@NAVER.COM" userId="750a74194929a6bb" providerId="LiveId" clId="{CA7C4E20-68D2-4FB1-9782-BC8656184555}" dt="2025-01-18T14:02:59.626" v="1736" actId="113"/>
          <ac:spMkLst>
            <pc:docMk/>
            <pc:sldMk cId="651588106" sldId="1143"/>
            <ac:spMk id="2" creationId="{52F2310B-45CA-A501-5650-B24F4B89F144}"/>
          </ac:spMkLst>
        </pc:spChg>
        <pc:picChg chg="mod">
          <ac:chgData name="ZAMTANG@NAVER.COM" userId="750a74194929a6bb" providerId="LiveId" clId="{CA7C4E20-68D2-4FB1-9782-BC8656184555}" dt="2025-01-18T14:03:11.057" v="1738" actId="1076"/>
          <ac:picMkLst>
            <pc:docMk/>
            <pc:sldMk cId="651588106" sldId="1143"/>
            <ac:picMk id="5" creationId="{AFEDCCFA-B785-64B0-E34D-3D895505F94A}"/>
          </ac:picMkLst>
        </pc:picChg>
      </pc:sldChg>
    </pc:docChg>
  </pc:docChgLst>
  <pc:docChgLst>
    <pc:chgData name="ZAMTANG@NAVER.COM" userId="750a74194929a6bb" providerId="LiveId" clId="{C06755AC-BDFB-4E41-A21B-C9A6E77C7142}"/>
    <pc:docChg chg="undo custSel addSld delSld modSld sldOrd">
      <pc:chgData name="ZAMTANG@NAVER.COM" userId="750a74194929a6bb" providerId="LiveId" clId="{C06755AC-BDFB-4E41-A21B-C9A6E77C7142}" dt="2025-01-19T07:00:17.331" v="786" actId="20577"/>
      <pc:docMkLst>
        <pc:docMk/>
      </pc:docMkLst>
      <pc:sldChg chg="delSp modSp mod">
        <pc:chgData name="ZAMTANG@NAVER.COM" userId="750a74194929a6bb" providerId="LiveId" clId="{C06755AC-BDFB-4E41-A21B-C9A6E77C7142}" dt="2025-01-19T05:48:13.419" v="203" actId="478"/>
        <pc:sldMkLst>
          <pc:docMk/>
          <pc:sldMk cId="0" sldId="605"/>
        </pc:sldMkLst>
        <pc:spChg chg="mod">
          <ac:chgData name="ZAMTANG@NAVER.COM" userId="750a74194929a6bb" providerId="LiveId" clId="{C06755AC-BDFB-4E41-A21B-C9A6E77C7142}" dt="2025-01-19T05:46:44.243" v="202"/>
          <ac:spMkLst>
            <pc:docMk/>
            <pc:sldMk cId="0" sldId="605"/>
            <ac:spMk id="2" creationId="{00000000-0000-0000-0000-000000000000}"/>
          </ac:spMkLst>
        </pc:spChg>
        <pc:spChg chg="mod">
          <ac:chgData name="ZAMTANG@NAVER.COM" userId="750a74194929a6bb" providerId="LiveId" clId="{C06755AC-BDFB-4E41-A21B-C9A6E77C7142}" dt="2025-01-18T14:06:37.192" v="179" actId="20577"/>
          <ac:spMkLst>
            <pc:docMk/>
            <pc:sldMk cId="0" sldId="605"/>
            <ac:spMk id="3" creationId="{00000000-0000-0000-0000-000000000000}"/>
          </ac:spMkLst>
        </pc:spChg>
        <pc:picChg chg="del">
          <ac:chgData name="ZAMTANG@NAVER.COM" userId="750a74194929a6bb" providerId="LiveId" clId="{C06755AC-BDFB-4E41-A21B-C9A6E77C7142}" dt="2025-01-19T05:48:13.419" v="203" actId="478"/>
          <ac:picMkLst>
            <pc:docMk/>
            <pc:sldMk cId="0" sldId="605"/>
            <ac:picMk id="5" creationId="{066A97FC-3FCD-AC65-DF7A-E082C71C7D08}"/>
          </ac:picMkLst>
        </pc:picChg>
      </pc:sldChg>
      <pc:sldChg chg="modSp mod">
        <pc:chgData name="ZAMTANG@NAVER.COM" userId="750a74194929a6bb" providerId="LiveId" clId="{C06755AC-BDFB-4E41-A21B-C9A6E77C7142}" dt="2025-01-18T14:04:47.895" v="74" actId="14100"/>
        <pc:sldMkLst>
          <pc:docMk/>
          <pc:sldMk cId="0" sldId="619"/>
        </pc:sldMkLst>
        <pc:spChg chg="mod">
          <ac:chgData name="ZAMTANG@NAVER.COM" userId="750a74194929a6bb" providerId="LiveId" clId="{C06755AC-BDFB-4E41-A21B-C9A6E77C7142}" dt="2025-01-18T14:04:47.895" v="74" actId="14100"/>
          <ac:spMkLst>
            <pc:docMk/>
            <pc:sldMk cId="0" sldId="619"/>
            <ac:spMk id="7" creationId="{00000000-0000-0000-0000-000000000000}"/>
          </ac:spMkLst>
        </pc:spChg>
      </pc:sldChg>
      <pc:sldChg chg="modSp mod">
        <pc:chgData name="ZAMTANG@NAVER.COM" userId="750a74194929a6bb" providerId="LiveId" clId="{C06755AC-BDFB-4E41-A21B-C9A6E77C7142}" dt="2025-01-18T14:06:15.892" v="133"/>
        <pc:sldMkLst>
          <pc:docMk/>
          <pc:sldMk cId="0" sldId="630"/>
        </pc:sldMkLst>
        <pc:spChg chg="mod">
          <ac:chgData name="ZAMTANG@NAVER.COM" userId="750a74194929a6bb" providerId="LiveId" clId="{C06755AC-BDFB-4E41-A21B-C9A6E77C7142}" dt="2025-01-18T14:06:15.892" v="133"/>
          <ac:spMkLst>
            <pc:docMk/>
            <pc:sldMk cId="0" sldId="63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C06755AC-BDFB-4E41-A21B-C9A6E77C7142}" dt="2025-01-18T14:04:20.575" v="72" actId="20577"/>
        <pc:sldMkLst>
          <pc:docMk/>
          <pc:sldMk cId="0" sldId="707"/>
        </pc:sldMkLst>
        <pc:spChg chg="mod">
          <ac:chgData name="ZAMTANG@NAVER.COM" userId="750a74194929a6bb" providerId="LiveId" clId="{C06755AC-BDFB-4E41-A21B-C9A6E77C7142}" dt="2025-01-18T14:04:20.575" v="72" actId="20577"/>
          <ac:spMkLst>
            <pc:docMk/>
            <pc:sldMk cId="0" sldId="707"/>
            <ac:spMk id="8" creationId="{00000000-0000-0000-0000-000000000000}"/>
          </ac:spMkLst>
        </pc:spChg>
      </pc:sldChg>
      <pc:sldChg chg="modSp mod">
        <pc:chgData name="ZAMTANG@NAVER.COM" userId="750a74194929a6bb" providerId="LiveId" clId="{C06755AC-BDFB-4E41-A21B-C9A6E77C7142}" dt="2025-01-18T14:06:29.442" v="157" actId="20577"/>
        <pc:sldMkLst>
          <pc:docMk/>
          <pc:sldMk cId="0" sldId="714"/>
        </pc:sldMkLst>
        <pc:spChg chg="mod">
          <ac:chgData name="ZAMTANG@NAVER.COM" userId="750a74194929a6bb" providerId="LiveId" clId="{C06755AC-BDFB-4E41-A21B-C9A6E77C7142}" dt="2025-01-18T14:06:29.442" v="157" actId="20577"/>
          <ac:spMkLst>
            <pc:docMk/>
            <pc:sldMk cId="0" sldId="714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C06755AC-BDFB-4E41-A21B-C9A6E77C7142}" dt="2025-01-19T05:49:48.309" v="222" actId="1076"/>
        <pc:sldMkLst>
          <pc:docMk/>
          <pc:sldMk cId="0" sldId="850"/>
        </pc:sldMkLst>
        <pc:spChg chg="mod">
          <ac:chgData name="ZAMTANG@NAVER.COM" userId="750a74194929a6bb" providerId="LiveId" clId="{C06755AC-BDFB-4E41-A21B-C9A6E77C7142}" dt="2025-01-19T05:49:48.309" v="222" actId="1076"/>
          <ac:spMkLst>
            <pc:docMk/>
            <pc:sldMk cId="0" sldId="85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C06755AC-BDFB-4E41-A21B-C9A6E77C7142}" dt="2025-01-19T05:58:45.917" v="339" actId="1076"/>
        <pc:sldMkLst>
          <pc:docMk/>
          <pc:sldMk cId="0" sldId="915"/>
        </pc:sldMkLst>
        <pc:spChg chg="mod">
          <ac:chgData name="ZAMTANG@NAVER.COM" userId="750a74194929a6bb" providerId="LiveId" clId="{C06755AC-BDFB-4E41-A21B-C9A6E77C7142}" dt="2025-01-19T05:58:45.917" v="339" actId="1076"/>
          <ac:spMkLst>
            <pc:docMk/>
            <pc:sldMk cId="0" sldId="915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C06755AC-BDFB-4E41-A21B-C9A6E77C7142}" dt="2025-01-19T06:04:41.709" v="397" actId="1076"/>
        <pc:sldMkLst>
          <pc:docMk/>
          <pc:sldMk cId="3279921659" sldId="1006"/>
        </pc:sldMkLst>
        <pc:spChg chg="mod">
          <ac:chgData name="ZAMTANG@NAVER.COM" userId="750a74194929a6bb" providerId="LiveId" clId="{C06755AC-BDFB-4E41-A21B-C9A6E77C7142}" dt="2025-01-19T06:04:41.709" v="397" actId="1076"/>
          <ac:spMkLst>
            <pc:docMk/>
            <pc:sldMk cId="3279921659" sldId="1006"/>
            <ac:spMk id="2" creationId="{9F592D52-DD47-6A0B-9F80-E4B37B09D885}"/>
          </ac:spMkLst>
        </pc:spChg>
      </pc:sldChg>
      <pc:sldChg chg="delSp modSp mod ord">
        <pc:chgData name="ZAMTANG@NAVER.COM" userId="750a74194929a6bb" providerId="LiveId" clId="{C06755AC-BDFB-4E41-A21B-C9A6E77C7142}" dt="2025-01-19T05:51:52.354" v="263" actId="1076"/>
        <pc:sldMkLst>
          <pc:docMk/>
          <pc:sldMk cId="1666035923" sldId="1023"/>
        </pc:sldMkLst>
        <pc:spChg chg="mod">
          <ac:chgData name="ZAMTANG@NAVER.COM" userId="750a74194929a6bb" providerId="LiveId" clId="{C06755AC-BDFB-4E41-A21B-C9A6E77C7142}" dt="2025-01-19T05:51:40.013" v="259"/>
          <ac:spMkLst>
            <pc:docMk/>
            <pc:sldMk cId="1666035923" sldId="1023"/>
            <ac:spMk id="2" creationId="{DF2D5BA2-E3A7-7AB5-7641-C43B44C8CFFF}"/>
          </ac:spMkLst>
        </pc:spChg>
        <pc:spChg chg="mod">
          <ac:chgData name="ZAMTANG@NAVER.COM" userId="750a74194929a6bb" providerId="LiveId" clId="{C06755AC-BDFB-4E41-A21B-C9A6E77C7142}" dt="2025-01-19T05:50:15.254" v="228" actId="14100"/>
          <ac:spMkLst>
            <pc:docMk/>
            <pc:sldMk cId="1666035923" sldId="1023"/>
            <ac:spMk id="3" creationId="{E4203BE1-8FD9-EF89-418D-525F13A7FE95}"/>
          </ac:spMkLst>
        </pc:spChg>
        <pc:spChg chg="del">
          <ac:chgData name="ZAMTANG@NAVER.COM" userId="750a74194929a6bb" providerId="LiveId" clId="{C06755AC-BDFB-4E41-A21B-C9A6E77C7142}" dt="2025-01-19T05:51:47.869" v="261" actId="478"/>
          <ac:spMkLst>
            <pc:docMk/>
            <pc:sldMk cId="1666035923" sldId="1023"/>
            <ac:spMk id="4" creationId="{FCC59BA4-F6A7-C02B-F34F-EB851723D3EC}"/>
          </ac:spMkLst>
        </pc:spChg>
        <pc:picChg chg="mod">
          <ac:chgData name="ZAMTANG@NAVER.COM" userId="750a74194929a6bb" providerId="LiveId" clId="{C06755AC-BDFB-4E41-A21B-C9A6E77C7142}" dt="2025-01-19T05:51:52.354" v="263" actId="1076"/>
          <ac:picMkLst>
            <pc:docMk/>
            <pc:sldMk cId="1666035923" sldId="1023"/>
            <ac:picMk id="5" creationId="{5E564F78-8C53-4F25-8C93-BB206C226CC4}"/>
          </ac:picMkLst>
        </pc:picChg>
      </pc:sldChg>
      <pc:sldChg chg="modSp del mod">
        <pc:chgData name="ZAMTANG@NAVER.COM" userId="750a74194929a6bb" providerId="LiveId" clId="{C06755AC-BDFB-4E41-A21B-C9A6E77C7142}" dt="2025-01-19T05:51:59.603" v="265" actId="47"/>
        <pc:sldMkLst>
          <pc:docMk/>
          <pc:sldMk cId="684531220" sldId="1024"/>
        </pc:sldMkLst>
        <pc:spChg chg="mod">
          <ac:chgData name="ZAMTANG@NAVER.COM" userId="750a74194929a6bb" providerId="LiveId" clId="{C06755AC-BDFB-4E41-A21B-C9A6E77C7142}" dt="2025-01-19T05:50:01.057" v="225" actId="404"/>
          <ac:spMkLst>
            <pc:docMk/>
            <pc:sldMk cId="684531220" sldId="1024"/>
            <ac:spMk id="3" creationId="{6C41CA6D-43D8-F0AD-A2EC-83A961F3A64D}"/>
          </ac:spMkLst>
        </pc:spChg>
      </pc:sldChg>
      <pc:sldChg chg="addSp modSp mod">
        <pc:chgData name="ZAMTANG@NAVER.COM" userId="750a74194929a6bb" providerId="LiveId" clId="{C06755AC-BDFB-4E41-A21B-C9A6E77C7142}" dt="2025-01-19T06:06:20.756" v="410"/>
        <pc:sldMkLst>
          <pc:docMk/>
          <pc:sldMk cId="3454837967" sldId="1057"/>
        </pc:sldMkLst>
        <pc:spChg chg="mod">
          <ac:chgData name="ZAMTANG@NAVER.COM" userId="750a74194929a6bb" providerId="LiveId" clId="{C06755AC-BDFB-4E41-A21B-C9A6E77C7142}" dt="2025-01-19T06:05:45.820" v="402" actId="20577"/>
          <ac:spMkLst>
            <pc:docMk/>
            <pc:sldMk cId="3454837967" sldId="1057"/>
            <ac:spMk id="2" creationId="{72088801-5D33-015F-82FD-D2FD596F0DB7}"/>
          </ac:spMkLst>
        </pc:spChg>
        <pc:spChg chg="mod">
          <ac:chgData name="ZAMTANG@NAVER.COM" userId="750a74194929a6bb" providerId="LiveId" clId="{C06755AC-BDFB-4E41-A21B-C9A6E77C7142}" dt="2025-01-19T06:04:47.070" v="398"/>
          <ac:spMkLst>
            <pc:docMk/>
            <pc:sldMk cId="3454837967" sldId="1057"/>
            <ac:spMk id="3" creationId="{F2E1FABC-63FF-871B-3E27-A23419A351F1}"/>
          </ac:spMkLst>
        </pc:spChg>
        <pc:spChg chg="add mod">
          <ac:chgData name="ZAMTANG@NAVER.COM" userId="750a74194929a6bb" providerId="LiveId" clId="{C06755AC-BDFB-4E41-A21B-C9A6E77C7142}" dt="2025-01-19T06:06:20.756" v="410"/>
          <ac:spMkLst>
            <pc:docMk/>
            <pc:sldMk cId="3454837967" sldId="1057"/>
            <ac:spMk id="6" creationId="{A86C1F12-6EB3-DE34-01F3-D3E14526775B}"/>
          </ac:spMkLst>
        </pc:spChg>
        <pc:picChg chg="add mod">
          <ac:chgData name="ZAMTANG@NAVER.COM" userId="750a74194929a6bb" providerId="LiveId" clId="{C06755AC-BDFB-4E41-A21B-C9A6E77C7142}" dt="2025-01-19T06:05:59.694" v="407" actId="1076"/>
          <ac:picMkLst>
            <pc:docMk/>
            <pc:sldMk cId="3454837967" sldId="1057"/>
            <ac:picMk id="5" creationId="{1FC1E885-7687-C1C9-C553-DB4201E26F85}"/>
          </ac:picMkLst>
        </pc:picChg>
      </pc:sldChg>
      <pc:sldChg chg="modSp mod">
        <pc:chgData name="ZAMTANG@NAVER.COM" userId="750a74194929a6bb" providerId="LiveId" clId="{C06755AC-BDFB-4E41-A21B-C9A6E77C7142}" dt="2025-01-19T06:08:57.484" v="476" actId="20577"/>
        <pc:sldMkLst>
          <pc:docMk/>
          <pc:sldMk cId="4040694849" sldId="1065"/>
        </pc:sldMkLst>
        <pc:spChg chg="mod">
          <ac:chgData name="ZAMTANG@NAVER.COM" userId="750a74194929a6bb" providerId="LiveId" clId="{C06755AC-BDFB-4E41-A21B-C9A6E77C7142}" dt="2025-01-19T06:08:57.484" v="476" actId="20577"/>
          <ac:spMkLst>
            <pc:docMk/>
            <pc:sldMk cId="4040694849" sldId="1065"/>
            <ac:spMk id="2" creationId="{4564EF98-000F-4A5A-44C3-33BB99AB5B9A}"/>
          </ac:spMkLst>
        </pc:spChg>
      </pc:sldChg>
      <pc:sldChg chg="modSp mod">
        <pc:chgData name="ZAMTANG@NAVER.COM" userId="750a74194929a6bb" providerId="LiveId" clId="{C06755AC-BDFB-4E41-A21B-C9A6E77C7142}" dt="2025-01-19T06:09:36.838" v="529" actId="14826"/>
        <pc:sldMkLst>
          <pc:docMk/>
          <pc:sldMk cId="1830245643" sldId="1066"/>
        </pc:sldMkLst>
        <pc:spChg chg="mod">
          <ac:chgData name="ZAMTANG@NAVER.COM" userId="750a74194929a6bb" providerId="LiveId" clId="{C06755AC-BDFB-4E41-A21B-C9A6E77C7142}" dt="2025-01-19T06:09:12.137" v="525" actId="20577"/>
          <ac:spMkLst>
            <pc:docMk/>
            <pc:sldMk cId="1830245643" sldId="1066"/>
            <ac:spMk id="3" creationId="{74D59B7D-07A1-385D-8346-5A66D4DB0BD0}"/>
          </ac:spMkLst>
        </pc:spChg>
        <pc:picChg chg="mod">
          <ac:chgData name="ZAMTANG@NAVER.COM" userId="750a74194929a6bb" providerId="LiveId" clId="{C06755AC-BDFB-4E41-A21B-C9A6E77C7142}" dt="2025-01-19T06:09:36.838" v="529" actId="14826"/>
          <ac:picMkLst>
            <pc:docMk/>
            <pc:sldMk cId="1830245643" sldId="1066"/>
            <ac:picMk id="5" creationId="{A61B026E-1710-E092-A71B-5197187CA682}"/>
          </ac:picMkLst>
        </pc:picChg>
      </pc:sldChg>
      <pc:sldChg chg="modSp mod">
        <pc:chgData name="ZAMTANG@NAVER.COM" userId="750a74194929a6bb" providerId="LiveId" clId="{C06755AC-BDFB-4E41-A21B-C9A6E77C7142}" dt="2025-01-19T06:11:31.124" v="550" actId="1076"/>
        <pc:sldMkLst>
          <pc:docMk/>
          <pc:sldMk cId="1466469807" sldId="1067"/>
        </pc:sldMkLst>
        <pc:spChg chg="mod">
          <ac:chgData name="ZAMTANG@NAVER.COM" userId="750a74194929a6bb" providerId="LiveId" clId="{C06755AC-BDFB-4E41-A21B-C9A6E77C7142}" dt="2025-01-19T06:11:20.022" v="547" actId="113"/>
          <ac:spMkLst>
            <pc:docMk/>
            <pc:sldMk cId="1466469807" sldId="1067"/>
            <ac:spMk id="2" creationId="{ADC1D353-17F1-CDDA-DAFF-851C302B3F00}"/>
          </ac:spMkLst>
        </pc:spChg>
        <pc:spChg chg="mod">
          <ac:chgData name="ZAMTANG@NAVER.COM" userId="750a74194929a6bb" providerId="LiveId" clId="{C06755AC-BDFB-4E41-A21B-C9A6E77C7142}" dt="2025-01-19T06:09:18.752" v="527"/>
          <ac:spMkLst>
            <pc:docMk/>
            <pc:sldMk cId="1466469807" sldId="1067"/>
            <ac:spMk id="3" creationId="{6A48A074-F846-A616-273D-C6712298CAA5}"/>
          </ac:spMkLst>
        </pc:spChg>
        <pc:picChg chg="mod">
          <ac:chgData name="ZAMTANG@NAVER.COM" userId="750a74194929a6bb" providerId="LiveId" clId="{C06755AC-BDFB-4E41-A21B-C9A6E77C7142}" dt="2025-01-19T06:11:31.124" v="550" actId="1076"/>
          <ac:picMkLst>
            <pc:docMk/>
            <pc:sldMk cId="1466469807" sldId="1067"/>
            <ac:picMk id="5" creationId="{8860B9B3-667B-224E-80A3-E540818F2A3C}"/>
          </ac:picMkLst>
        </pc:picChg>
      </pc:sldChg>
      <pc:sldChg chg="modSp mod">
        <pc:chgData name="ZAMTANG@NAVER.COM" userId="750a74194929a6bb" providerId="LiveId" clId="{C06755AC-BDFB-4E41-A21B-C9A6E77C7142}" dt="2025-01-19T06:09:46.236" v="532" actId="1076"/>
        <pc:sldMkLst>
          <pc:docMk/>
          <pc:sldMk cId="1389639009" sldId="1068"/>
        </pc:sldMkLst>
        <pc:spChg chg="mod">
          <ac:chgData name="ZAMTANG@NAVER.COM" userId="750a74194929a6bb" providerId="LiveId" clId="{C06755AC-BDFB-4E41-A21B-C9A6E77C7142}" dt="2025-01-19T06:09:16.044" v="526"/>
          <ac:spMkLst>
            <pc:docMk/>
            <pc:sldMk cId="1389639009" sldId="1068"/>
            <ac:spMk id="3" creationId="{E98D9AD1-9907-D287-0E33-D03549F6E911}"/>
          </ac:spMkLst>
        </pc:spChg>
        <pc:picChg chg="mod">
          <ac:chgData name="ZAMTANG@NAVER.COM" userId="750a74194929a6bb" providerId="LiveId" clId="{C06755AC-BDFB-4E41-A21B-C9A6E77C7142}" dt="2025-01-19T06:09:46.236" v="532" actId="1076"/>
          <ac:picMkLst>
            <pc:docMk/>
            <pc:sldMk cId="1389639009" sldId="1068"/>
            <ac:picMk id="5" creationId="{1F6611A2-74CD-C486-BD07-327A36EA3A0B}"/>
          </ac:picMkLst>
        </pc:picChg>
      </pc:sldChg>
      <pc:sldChg chg="del">
        <pc:chgData name="ZAMTANG@NAVER.COM" userId="750a74194929a6bb" providerId="LiveId" clId="{C06755AC-BDFB-4E41-A21B-C9A6E77C7142}" dt="2025-01-19T05:48:22.812" v="205" actId="47"/>
        <pc:sldMkLst>
          <pc:docMk/>
          <pc:sldMk cId="485629972" sldId="1093"/>
        </pc:sldMkLst>
      </pc:sldChg>
      <pc:sldChg chg="del">
        <pc:chgData name="ZAMTANG@NAVER.COM" userId="750a74194929a6bb" providerId="LiveId" clId="{C06755AC-BDFB-4E41-A21B-C9A6E77C7142}" dt="2025-01-19T05:48:22.812" v="205" actId="47"/>
        <pc:sldMkLst>
          <pc:docMk/>
          <pc:sldMk cId="1576372736" sldId="1094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61441602" sldId="1095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66683061" sldId="1096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2195111133" sldId="1097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1920393080" sldId="1098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3314202249" sldId="1099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2526557187" sldId="1100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1194925570" sldId="1101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2680069410" sldId="1102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3585449096" sldId="1103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3569717548" sldId="1104"/>
        </pc:sldMkLst>
      </pc:sldChg>
      <pc:sldChg chg="del">
        <pc:chgData name="ZAMTANG@NAVER.COM" userId="750a74194929a6bb" providerId="LiveId" clId="{C06755AC-BDFB-4E41-A21B-C9A6E77C7142}" dt="2025-01-19T05:50:21.815" v="231" actId="47"/>
        <pc:sldMkLst>
          <pc:docMk/>
          <pc:sldMk cId="629024378" sldId="1105"/>
        </pc:sldMkLst>
      </pc:sldChg>
      <pc:sldChg chg="addSp modSp mod">
        <pc:chgData name="ZAMTANG@NAVER.COM" userId="750a74194929a6bb" providerId="LiveId" clId="{C06755AC-BDFB-4E41-A21B-C9A6E77C7142}" dt="2025-01-19T06:00:39.975" v="372" actId="1076"/>
        <pc:sldMkLst>
          <pc:docMk/>
          <pc:sldMk cId="1400082599" sldId="1106"/>
        </pc:sldMkLst>
        <pc:spChg chg="mod">
          <ac:chgData name="ZAMTANG@NAVER.COM" userId="750a74194929a6bb" providerId="LiveId" clId="{C06755AC-BDFB-4E41-A21B-C9A6E77C7142}" dt="2025-01-19T06:00:32.971" v="370" actId="12"/>
          <ac:spMkLst>
            <pc:docMk/>
            <pc:sldMk cId="1400082599" sldId="1106"/>
            <ac:spMk id="2" creationId="{93A8327A-6D72-0809-A0BD-C666FF20382F}"/>
          </ac:spMkLst>
        </pc:spChg>
        <pc:spChg chg="mod">
          <ac:chgData name="ZAMTANG@NAVER.COM" userId="750a74194929a6bb" providerId="LiveId" clId="{C06755AC-BDFB-4E41-A21B-C9A6E77C7142}" dt="2025-01-19T05:58:54.918" v="341" actId="14100"/>
          <ac:spMkLst>
            <pc:docMk/>
            <pc:sldMk cId="1400082599" sldId="1106"/>
            <ac:spMk id="3" creationId="{884D1CD3-94F5-06A8-4775-DA7EBE714596}"/>
          </ac:spMkLst>
        </pc:spChg>
        <pc:spChg chg="add mod">
          <ac:chgData name="ZAMTANG@NAVER.COM" userId="750a74194929a6bb" providerId="LiveId" clId="{C06755AC-BDFB-4E41-A21B-C9A6E77C7142}" dt="2025-01-19T06:00:39.975" v="372" actId="1076"/>
          <ac:spMkLst>
            <pc:docMk/>
            <pc:sldMk cId="1400082599" sldId="1106"/>
            <ac:spMk id="4" creationId="{ECF7C1E6-E0CA-3F8E-5C5D-8434AB952E4E}"/>
          </ac:spMkLst>
        </pc:spChg>
        <pc:picChg chg="mod">
          <ac:chgData name="ZAMTANG@NAVER.COM" userId="750a74194929a6bb" providerId="LiveId" clId="{C06755AC-BDFB-4E41-A21B-C9A6E77C7142}" dt="2025-01-19T06:00:37.222" v="371" actId="1076"/>
          <ac:picMkLst>
            <pc:docMk/>
            <pc:sldMk cId="1400082599" sldId="1106"/>
            <ac:picMk id="7" creationId="{01D3B27C-E033-2433-FFCF-168C433FF0CB}"/>
          </ac:picMkLst>
        </pc:picChg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3104481381" sldId="1107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818877794" sldId="1108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3420735700" sldId="1109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1838145222" sldId="1110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1061413651" sldId="1111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2264525472" sldId="1112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304209562" sldId="1113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2059523805" sldId="1114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900380106" sldId="1115"/>
        </pc:sldMkLst>
      </pc:sldChg>
      <pc:sldChg chg="del">
        <pc:chgData name="ZAMTANG@NAVER.COM" userId="750a74194929a6bb" providerId="LiveId" clId="{C06755AC-BDFB-4E41-A21B-C9A6E77C7142}" dt="2025-01-19T05:59:04.705" v="343" actId="47"/>
        <pc:sldMkLst>
          <pc:docMk/>
          <pc:sldMk cId="3025168275" sldId="1116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3355376281" sldId="1117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8635364" sldId="1118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2471309156" sldId="1119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3071048008" sldId="1120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4040112285" sldId="1121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1484579794" sldId="1122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4202587039" sldId="1123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3898840748" sldId="1124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2882091957" sldId="1125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788454346" sldId="1126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3639925797" sldId="1127"/>
        </pc:sldMkLst>
      </pc:sldChg>
      <pc:sldChg chg="del">
        <pc:chgData name="ZAMTANG@NAVER.COM" userId="750a74194929a6bb" providerId="LiveId" clId="{C06755AC-BDFB-4E41-A21B-C9A6E77C7142}" dt="2025-01-19T06:05:41.647" v="401" actId="47"/>
        <pc:sldMkLst>
          <pc:docMk/>
          <pc:sldMk cId="2978858857" sldId="1128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3746526342" sldId="1129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501559807" sldId="1130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2661948534" sldId="1131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3262354818" sldId="1132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3698788385" sldId="1133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213618099" sldId="1134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955235593" sldId="1135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3980058664" sldId="1136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4154264572" sldId="1137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1528698263" sldId="1138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448425472" sldId="1139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2409324780" sldId="1140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4203234184" sldId="1141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2810205289" sldId="1142"/>
        </pc:sldMkLst>
      </pc:sldChg>
      <pc:sldChg chg="del">
        <pc:chgData name="ZAMTANG@NAVER.COM" userId="750a74194929a6bb" providerId="LiveId" clId="{C06755AC-BDFB-4E41-A21B-C9A6E77C7142}" dt="2025-01-19T06:09:25.662" v="528" actId="47"/>
        <pc:sldMkLst>
          <pc:docMk/>
          <pc:sldMk cId="651588106" sldId="1143"/>
        </pc:sldMkLst>
      </pc:sldChg>
      <pc:sldChg chg="addSp modSp add mod">
        <pc:chgData name="ZAMTANG@NAVER.COM" userId="750a74194929a6bb" providerId="LiveId" clId="{C06755AC-BDFB-4E41-A21B-C9A6E77C7142}" dt="2025-01-19T05:49:18.241" v="218" actId="1076"/>
        <pc:sldMkLst>
          <pc:docMk/>
          <pc:sldMk cId="1102485331" sldId="1144"/>
        </pc:sldMkLst>
        <pc:spChg chg="mod">
          <ac:chgData name="ZAMTANG@NAVER.COM" userId="750a74194929a6bb" providerId="LiveId" clId="{C06755AC-BDFB-4E41-A21B-C9A6E77C7142}" dt="2025-01-19T05:49:04.193" v="215"/>
          <ac:spMkLst>
            <pc:docMk/>
            <pc:sldMk cId="1102485331" sldId="1144"/>
            <ac:spMk id="2" creationId="{F854139B-0419-F7A8-B869-EAFBD83FFB42}"/>
          </ac:spMkLst>
        </pc:spChg>
        <pc:picChg chg="add mod">
          <ac:chgData name="ZAMTANG@NAVER.COM" userId="750a74194929a6bb" providerId="LiveId" clId="{C06755AC-BDFB-4E41-A21B-C9A6E77C7142}" dt="2025-01-19T05:49:18.241" v="218" actId="1076"/>
          <ac:picMkLst>
            <pc:docMk/>
            <pc:sldMk cId="1102485331" sldId="1144"/>
            <ac:picMk id="5" creationId="{EFB785EE-564D-EABB-58CE-E73DCBE9BD08}"/>
          </ac:picMkLst>
        </pc:picChg>
      </pc:sldChg>
      <pc:sldChg chg="modSp add mod">
        <pc:chgData name="ZAMTANG@NAVER.COM" userId="750a74194929a6bb" providerId="LiveId" clId="{C06755AC-BDFB-4E41-A21B-C9A6E77C7142}" dt="2025-01-19T05:53:21.265" v="286" actId="20577"/>
        <pc:sldMkLst>
          <pc:docMk/>
          <pc:sldMk cId="1840744852" sldId="1145"/>
        </pc:sldMkLst>
        <pc:spChg chg="mod">
          <ac:chgData name="ZAMTANG@NAVER.COM" userId="750a74194929a6bb" providerId="LiveId" clId="{C06755AC-BDFB-4E41-A21B-C9A6E77C7142}" dt="2025-01-19T05:53:21.265" v="286" actId="20577"/>
          <ac:spMkLst>
            <pc:docMk/>
            <pc:sldMk cId="1840744852" sldId="1145"/>
            <ac:spMk id="2" creationId="{1A426D5C-677A-7BBB-ABCF-4D7312FA9D80}"/>
          </ac:spMkLst>
        </pc:spChg>
        <pc:picChg chg="mod">
          <ac:chgData name="ZAMTANG@NAVER.COM" userId="750a74194929a6bb" providerId="LiveId" clId="{C06755AC-BDFB-4E41-A21B-C9A6E77C7142}" dt="2025-01-19T05:53:19.164" v="285" actId="1076"/>
          <ac:picMkLst>
            <pc:docMk/>
            <pc:sldMk cId="1840744852" sldId="1145"/>
            <ac:picMk id="5" creationId="{65EB5423-DB1E-4630-9510-9B7F02BA201F}"/>
          </ac:picMkLst>
        </pc:picChg>
      </pc:sldChg>
      <pc:sldChg chg="addSp modSp add mod">
        <pc:chgData name="ZAMTANG@NAVER.COM" userId="750a74194929a6bb" providerId="LiveId" clId="{C06755AC-BDFB-4E41-A21B-C9A6E77C7142}" dt="2025-01-19T05:55:15.806" v="308"/>
        <pc:sldMkLst>
          <pc:docMk/>
          <pc:sldMk cId="4148834201" sldId="1146"/>
        </pc:sldMkLst>
        <pc:spChg chg="mod">
          <ac:chgData name="ZAMTANG@NAVER.COM" userId="750a74194929a6bb" providerId="LiveId" clId="{C06755AC-BDFB-4E41-A21B-C9A6E77C7142}" dt="2025-01-19T05:54:08.138" v="298"/>
          <ac:spMkLst>
            <pc:docMk/>
            <pc:sldMk cId="4148834201" sldId="1146"/>
            <ac:spMk id="2" creationId="{8E204A09-1D01-8242-40BE-69C2EC8ABAC4}"/>
          </ac:spMkLst>
        </pc:spChg>
        <pc:spChg chg="add mod">
          <ac:chgData name="ZAMTANG@NAVER.COM" userId="750a74194929a6bb" providerId="LiveId" clId="{C06755AC-BDFB-4E41-A21B-C9A6E77C7142}" dt="2025-01-19T05:55:15.806" v="308"/>
          <ac:spMkLst>
            <pc:docMk/>
            <pc:sldMk cId="4148834201" sldId="1146"/>
            <ac:spMk id="4" creationId="{A7E611BD-F845-824B-4445-07470E3941EE}"/>
          </ac:spMkLst>
        </pc:spChg>
        <pc:picChg chg="mod">
          <ac:chgData name="ZAMTANG@NAVER.COM" userId="750a74194929a6bb" providerId="LiveId" clId="{C06755AC-BDFB-4E41-A21B-C9A6E77C7142}" dt="2025-01-19T05:54:20.063" v="300" actId="1076"/>
          <ac:picMkLst>
            <pc:docMk/>
            <pc:sldMk cId="4148834201" sldId="1146"/>
            <ac:picMk id="5" creationId="{D0992FBC-B066-5C06-D3B8-1E8BD9E7B195}"/>
          </ac:picMkLst>
        </pc:picChg>
      </pc:sldChg>
      <pc:sldChg chg="delSp modSp add mod">
        <pc:chgData name="ZAMTANG@NAVER.COM" userId="750a74194929a6bb" providerId="LiveId" clId="{C06755AC-BDFB-4E41-A21B-C9A6E77C7142}" dt="2025-01-19T05:56:02.848" v="313" actId="478"/>
        <pc:sldMkLst>
          <pc:docMk/>
          <pc:sldMk cId="244711446" sldId="1147"/>
        </pc:sldMkLst>
        <pc:spChg chg="mod">
          <ac:chgData name="ZAMTANG@NAVER.COM" userId="750a74194929a6bb" providerId="LiveId" clId="{C06755AC-BDFB-4E41-A21B-C9A6E77C7142}" dt="2025-01-19T05:55:48.153" v="310"/>
          <ac:spMkLst>
            <pc:docMk/>
            <pc:sldMk cId="244711446" sldId="1147"/>
            <ac:spMk id="2" creationId="{2D235981-7124-A32D-CFBB-3E6C71F024FB}"/>
          </ac:spMkLst>
        </pc:spChg>
        <pc:spChg chg="del">
          <ac:chgData name="ZAMTANG@NAVER.COM" userId="750a74194929a6bb" providerId="LiveId" clId="{C06755AC-BDFB-4E41-A21B-C9A6E77C7142}" dt="2025-01-19T05:56:02.848" v="313" actId="478"/>
          <ac:spMkLst>
            <pc:docMk/>
            <pc:sldMk cId="244711446" sldId="1147"/>
            <ac:spMk id="4" creationId="{525B29BA-4025-5D3D-BC1A-BD65DF2AEB64}"/>
          </ac:spMkLst>
        </pc:spChg>
        <pc:picChg chg="mod">
          <ac:chgData name="ZAMTANG@NAVER.COM" userId="750a74194929a6bb" providerId="LiveId" clId="{C06755AC-BDFB-4E41-A21B-C9A6E77C7142}" dt="2025-01-19T05:55:59.043" v="312" actId="1076"/>
          <ac:picMkLst>
            <pc:docMk/>
            <pc:sldMk cId="244711446" sldId="1147"/>
            <ac:picMk id="5" creationId="{A861BAAB-642E-F0C4-AD61-DD2C4429CDF2}"/>
          </ac:picMkLst>
        </pc:picChg>
      </pc:sldChg>
      <pc:sldChg chg="addSp modSp add mod">
        <pc:chgData name="ZAMTANG@NAVER.COM" userId="750a74194929a6bb" providerId="LiveId" clId="{C06755AC-BDFB-4E41-A21B-C9A6E77C7142}" dt="2025-01-19T05:57:06.017" v="327" actId="1076"/>
        <pc:sldMkLst>
          <pc:docMk/>
          <pc:sldMk cId="575180107" sldId="1148"/>
        </pc:sldMkLst>
        <pc:spChg chg="mod">
          <ac:chgData name="ZAMTANG@NAVER.COM" userId="750a74194929a6bb" providerId="LiveId" clId="{C06755AC-BDFB-4E41-A21B-C9A6E77C7142}" dt="2025-01-19T05:56:29.398" v="315"/>
          <ac:spMkLst>
            <pc:docMk/>
            <pc:sldMk cId="575180107" sldId="1148"/>
            <ac:spMk id="2" creationId="{2A15A6CF-3BAB-6D8B-FC1F-082009967589}"/>
          </ac:spMkLst>
        </pc:spChg>
        <pc:picChg chg="mod">
          <ac:chgData name="ZAMTANG@NAVER.COM" userId="750a74194929a6bb" providerId="LiveId" clId="{C06755AC-BDFB-4E41-A21B-C9A6E77C7142}" dt="2025-01-19T05:56:59.564" v="324" actId="14100"/>
          <ac:picMkLst>
            <pc:docMk/>
            <pc:sldMk cId="575180107" sldId="1148"/>
            <ac:picMk id="5" creationId="{5BA42892-3585-B833-832C-ED891EE1626B}"/>
          </ac:picMkLst>
        </pc:picChg>
        <pc:picChg chg="add mod">
          <ac:chgData name="ZAMTANG@NAVER.COM" userId="750a74194929a6bb" providerId="LiveId" clId="{C06755AC-BDFB-4E41-A21B-C9A6E77C7142}" dt="2025-01-19T05:57:06.017" v="327" actId="1076"/>
          <ac:picMkLst>
            <pc:docMk/>
            <pc:sldMk cId="575180107" sldId="1148"/>
            <ac:picMk id="6" creationId="{5B9D1DCA-176E-69E3-F070-FAA2D10A37D7}"/>
          </ac:picMkLst>
        </pc:picChg>
      </pc:sldChg>
      <pc:sldChg chg="modSp add mod">
        <pc:chgData name="ZAMTANG@NAVER.COM" userId="750a74194929a6bb" providerId="LiveId" clId="{C06755AC-BDFB-4E41-A21B-C9A6E77C7142}" dt="2025-01-19T05:58:16.096" v="336" actId="1076"/>
        <pc:sldMkLst>
          <pc:docMk/>
          <pc:sldMk cId="2054290909" sldId="1149"/>
        </pc:sldMkLst>
        <pc:spChg chg="mod">
          <ac:chgData name="ZAMTANG@NAVER.COM" userId="750a74194929a6bb" providerId="LiveId" clId="{C06755AC-BDFB-4E41-A21B-C9A6E77C7142}" dt="2025-01-19T05:57:42.725" v="329"/>
          <ac:spMkLst>
            <pc:docMk/>
            <pc:sldMk cId="2054290909" sldId="1149"/>
            <ac:spMk id="2" creationId="{4415E030-1D7F-7246-BC42-23C5739F5B29}"/>
          </ac:spMkLst>
        </pc:spChg>
        <pc:picChg chg="mod">
          <ac:chgData name="ZAMTANG@NAVER.COM" userId="750a74194929a6bb" providerId="LiveId" clId="{C06755AC-BDFB-4E41-A21B-C9A6E77C7142}" dt="2025-01-19T05:58:04.245" v="333" actId="1076"/>
          <ac:picMkLst>
            <pc:docMk/>
            <pc:sldMk cId="2054290909" sldId="1149"/>
            <ac:picMk id="5" creationId="{42857005-555B-E431-3845-6F612973A9B2}"/>
          </ac:picMkLst>
        </pc:picChg>
        <pc:picChg chg="mod">
          <ac:chgData name="ZAMTANG@NAVER.COM" userId="750a74194929a6bb" providerId="LiveId" clId="{C06755AC-BDFB-4E41-A21B-C9A6E77C7142}" dt="2025-01-19T05:58:16.096" v="336" actId="1076"/>
          <ac:picMkLst>
            <pc:docMk/>
            <pc:sldMk cId="2054290909" sldId="1149"/>
            <ac:picMk id="6" creationId="{584C59C6-CA96-C3FD-0E1C-F67159F9781E}"/>
          </ac:picMkLst>
        </pc:picChg>
      </pc:sldChg>
      <pc:sldChg chg="addSp modSp add mod">
        <pc:chgData name="ZAMTANG@NAVER.COM" userId="750a74194929a6bb" providerId="LiveId" clId="{C06755AC-BDFB-4E41-A21B-C9A6E77C7142}" dt="2025-01-19T07:00:17.331" v="786" actId="20577"/>
        <pc:sldMkLst>
          <pc:docMk/>
          <pc:sldMk cId="1297501612" sldId="1150"/>
        </pc:sldMkLst>
        <pc:spChg chg="mod">
          <ac:chgData name="ZAMTANG@NAVER.COM" userId="750a74194929a6bb" providerId="LiveId" clId="{C06755AC-BDFB-4E41-A21B-C9A6E77C7142}" dt="2025-01-19T07:00:17.331" v="786" actId="20577"/>
          <ac:spMkLst>
            <pc:docMk/>
            <pc:sldMk cId="1297501612" sldId="1150"/>
            <ac:spMk id="2" creationId="{14B69C0B-E35A-9F2F-55C1-DE0ACEB2D36E}"/>
          </ac:spMkLst>
        </pc:spChg>
        <pc:picChg chg="add mod">
          <ac:chgData name="ZAMTANG@NAVER.COM" userId="750a74194929a6bb" providerId="LiveId" clId="{C06755AC-BDFB-4E41-A21B-C9A6E77C7142}" dt="2025-01-19T06:04:16.436" v="393" actId="14100"/>
          <ac:picMkLst>
            <pc:docMk/>
            <pc:sldMk cId="1297501612" sldId="1150"/>
            <ac:picMk id="5" creationId="{6D650A5E-D4EF-4101-13DE-DD37666CB828}"/>
          </ac:picMkLst>
        </pc:picChg>
        <pc:picChg chg="mod">
          <ac:chgData name="ZAMTANG@NAVER.COM" userId="750a74194929a6bb" providerId="LiveId" clId="{C06755AC-BDFB-4E41-A21B-C9A6E77C7142}" dt="2025-01-19T06:04:09.226" v="391" actId="14100"/>
          <ac:picMkLst>
            <pc:docMk/>
            <pc:sldMk cId="1297501612" sldId="1150"/>
            <ac:picMk id="7" creationId="{D72386BB-7ED5-ABFE-4CB1-B3CE694D1574}"/>
          </ac:picMkLst>
        </pc:picChg>
      </pc:sldChg>
      <pc:sldChg chg="modSp add mod ord">
        <pc:chgData name="ZAMTANG@NAVER.COM" userId="750a74194929a6bb" providerId="LiveId" clId="{C06755AC-BDFB-4E41-A21B-C9A6E77C7142}" dt="2025-01-19T06:02:52.688" v="382"/>
        <pc:sldMkLst>
          <pc:docMk/>
          <pc:sldMk cId="1757434080" sldId="1151"/>
        </pc:sldMkLst>
        <pc:spChg chg="mod">
          <ac:chgData name="ZAMTANG@NAVER.COM" userId="750a74194929a6bb" providerId="LiveId" clId="{C06755AC-BDFB-4E41-A21B-C9A6E77C7142}" dt="2025-01-19T06:02:31.482" v="378"/>
          <ac:spMkLst>
            <pc:docMk/>
            <pc:sldMk cId="1757434080" sldId="1151"/>
            <ac:spMk id="2" creationId="{AC0D7626-5A1A-5E46-4036-26FDE45ECC0A}"/>
          </ac:spMkLst>
        </pc:spChg>
        <pc:picChg chg="mod">
          <ac:chgData name="ZAMTANG@NAVER.COM" userId="750a74194929a6bb" providerId="LiveId" clId="{C06755AC-BDFB-4E41-A21B-C9A6E77C7142}" dt="2025-01-19T06:02:33.779" v="379" actId="1076"/>
          <ac:picMkLst>
            <pc:docMk/>
            <pc:sldMk cId="1757434080" sldId="1151"/>
            <ac:picMk id="7" creationId="{CE19BEB0-7851-6FF0-96E3-25AF41A69C4D}"/>
          </ac:picMkLst>
        </pc:picChg>
      </pc:sldChg>
      <pc:sldChg chg="addSp modSp add mod">
        <pc:chgData name="ZAMTANG@NAVER.COM" userId="750a74194929a6bb" providerId="LiveId" clId="{C06755AC-BDFB-4E41-A21B-C9A6E77C7142}" dt="2025-01-19T06:07:33.006" v="428"/>
        <pc:sldMkLst>
          <pc:docMk/>
          <pc:sldMk cId="1125114384" sldId="1152"/>
        </pc:sldMkLst>
        <pc:spChg chg="mod">
          <ac:chgData name="ZAMTANG@NAVER.COM" userId="750a74194929a6bb" providerId="LiveId" clId="{C06755AC-BDFB-4E41-A21B-C9A6E77C7142}" dt="2025-01-19T06:07:33.006" v="428"/>
          <ac:spMkLst>
            <pc:docMk/>
            <pc:sldMk cId="1125114384" sldId="1152"/>
            <ac:spMk id="2" creationId="{47AA6B25-F529-70BA-1CDC-646052F3941C}"/>
          </ac:spMkLst>
        </pc:spChg>
        <pc:picChg chg="add mod">
          <ac:chgData name="ZAMTANG@NAVER.COM" userId="750a74194929a6bb" providerId="LiveId" clId="{C06755AC-BDFB-4E41-A21B-C9A6E77C7142}" dt="2025-01-19T06:06:54.652" v="416" actId="1076"/>
          <ac:picMkLst>
            <pc:docMk/>
            <pc:sldMk cId="1125114384" sldId="1152"/>
            <ac:picMk id="5" creationId="{37C160FF-B341-974A-D02D-8A42913D9290}"/>
          </ac:picMkLst>
        </pc:picChg>
      </pc:sldChg>
      <pc:sldChg chg="add del">
        <pc:chgData name="ZAMTANG@NAVER.COM" userId="750a74194929a6bb" providerId="LiveId" clId="{C06755AC-BDFB-4E41-A21B-C9A6E77C7142}" dt="2025-01-19T06:02:56.177" v="383" actId="47"/>
        <pc:sldMkLst>
          <pc:docMk/>
          <pc:sldMk cId="2448211887" sldId="1152"/>
        </pc:sldMkLst>
      </pc:sldChg>
      <pc:sldChg chg="add del">
        <pc:chgData name="ZAMTANG@NAVER.COM" userId="750a74194929a6bb" providerId="LiveId" clId="{C06755AC-BDFB-4E41-A21B-C9A6E77C7142}" dt="2025-01-19T06:04:19.429" v="394" actId="47"/>
        <pc:sldMkLst>
          <pc:docMk/>
          <pc:sldMk cId="3263546866" sldId="1152"/>
        </pc:sldMkLst>
      </pc:sldChg>
      <pc:sldChg chg="addSp modSp add mod">
        <pc:chgData name="ZAMTANG@NAVER.COM" userId="750a74194929a6bb" providerId="LiveId" clId="{C06755AC-BDFB-4E41-A21B-C9A6E77C7142}" dt="2025-01-19T06:08:43.751" v="440" actId="1076"/>
        <pc:sldMkLst>
          <pc:docMk/>
          <pc:sldMk cId="3244067317" sldId="1153"/>
        </pc:sldMkLst>
        <pc:spChg chg="mod">
          <ac:chgData name="ZAMTANG@NAVER.COM" userId="750a74194929a6bb" providerId="LiveId" clId="{C06755AC-BDFB-4E41-A21B-C9A6E77C7142}" dt="2025-01-19T06:08:15.466" v="431" actId="20577"/>
          <ac:spMkLst>
            <pc:docMk/>
            <pc:sldMk cId="3244067317" sldId="1153"/>
            <ac:spMk id="2" creationId="{C9F7F094-8B33-7134-8FCA-AB8AF50BBB7A}"/>
          </ac:spMkLst>
        </pc:spChg>
        <pc:picChg chg="add mod">
          <ac:chgData name="ZAMTANG@NAVER.COM" userId="750a74194929a6bb" providerId="LiveId" clId="{C06755AC-BDFB-4E41-A21B-C9A6E77C7142}" dt="2025-01-19T06:08:32.646" v="437" actId="1076"/>
          <ac:picMkLst>
            <pc:docMk/>
            <pc:sldMk cId="3244067317" sldId="1153"/>
            <ac:picMk id="5" creationId="{5DA27B65-9F14-5108-D7F9-F7A4805E02DC}"/>
          </ac:picMkLst>
        </pc:picChg>
        <pc:picChg chg="add mod">
          <ac:chgData name="ZAMTANG@NAVER.COM" userId="750a74194929a6bb" providerId="LiveId" clId="{C06755AC-BDFB-4E41-A21B-C9A6E77C7142}" dt="2025-01-19T06:08:43.751" v="440" actId="1076"/>
          <ac:picMkLst>
            <pc:docMk/>
            <pc:sldMk cId="3244067317" sldId="1153"/>
            <ac:picMk id="7" creationId="{2EDD5445-A25B-2C31-B4B4-AB267B58A7CF}"/>
          </ac:picMkLst>
        </pc:picChg>
      </pc:sldChg>
      <pc:sldChg chg="addSp modSp add mod">
        <pc:chgData name="ZAMTANG@NAVER.COM" userId="750a74194929a6bb" providerId="LiveId" clId="{C06755AC-BDFB-4E41-A21B-C9A6E77C7142}" dt="2025-01-19T06:13:12.614" v="572" actId="14100"/>
        <pc:sldMkLst>
          <pc:docMk/>
          <pc:sldMk cId="2376433051" sldId="1154"/>
        </pc:sldMkLst>
        <pc:spChg chg="mod">
          <ac:chgData name="ZAMTANG@NAVER.COM" userId="750a74194929a6bb" providerId="LiveId" clId="{C06755AC-BDFB-4E41-A21B-C9A6E77C7142}" dt="2025-01-19T06:11:51.671" v="553" actId="113"/>
          <ac:spMkLst>
            <pc:docMk/>
            <pc:sldMk cId="2376433051" sldId="1154"/>
            <ac:spMk id="2" creationId="{D759F488-0528-7F9D-77F9-4C593739FACE}"/>
          </ac:spMkLst>
        </pc:spChg>
        <pc:spChg chg="add mod">
          <ac:chgData name="ZAMTANG@NAVER.COM" userId="750a74194929a6bb" providerId="LiveId" clId="{C06755AC-BDFB-4E41-A21B-C9A6E77C7142}" dt="2025-01-19T06:13:12.614" v="572" actId="14100"/>
          <ac:spMkLst>
            <pc:docMk/>
            <pc:sldMk cId="2376433051" sldId="1154"/>
            <ac:spMk id="7" creationId="{43800B3B-CB9E-EE26-C1EE-88B0170BF93B}"/>
          </ac:spMkLst>
        </pc:spChg>
        <pc:picChg chg="mod">
          <ac:chgData name="ZAMTANG@NAVER.COM" userId="750a74194929a6bb" providerId="LiveId" clId="{C06755AC-BDFB-4E41-A21B-C9A6E77C7142}" dt="2025-01-19T06:12:25.567" v="560" actId="1076"/>
          <ac:picMkLst>
            <pc:docMk/>
            <pc:sldMk cId="2376433051" sldId="1154"/>
            <ac:picMk id="5" creationId="{D1DB24C1-AEFB-EDDA-267E-4D55CD1953A0}"/>
          </ac:picMkLst>
        </pc:picChg>
        <pc:picChg chg="add mod">
          <ac:chgData name="ZAMTANG@NAVER.COM" userId="750a74194929a6bb" providerId="LiveId" clId="{C06755AC-BDFB-4E41-A21B-C9A6E77C7142}" dt="2025-01-19T06:12:29.994" v="562" actId="14100"/>
          <ac:picMkLst>
            <pc:docMk/>
            <pc:sldMk cId="2376433051" sldId="1154"/>
            <ac:picMk id="6" creationId="{C3F976DB-B7A0-8EB9-4113-653B164D13D2}"/>
          </ac:picMkLst>
        </pc:picChg>
      </pc:sldChg>
      <pc:sldChg chg="add del">
        <pc:chgData name="ZAMTANG@NAVER.COM" userId="750a74194929a6bb" providerId="LiveId" clId="{C06755AC-BDFB-4E41-A21B-C9A6E77C7142}" dt="2025-01-19T06:08:50.204" v="441" actId="47"/>
        <pc:sldMkLst>
          <pc:docMk/>
          <pc:sldMk cId="2490838576" sldId="1154"/>
        </pc:sldMkLst>
      </pc:sldChg>
      <pc:sldChg chg="delSp modSp add mod">
        <pc:chgData name="ZAMTANG@NAVER.COM" userId="750a74194929a6bb" providerId="LiveId" clId="{C06755AC-BDFB-4E41-A21B-C9A6E77C7142}" dt="2025-01-19T06:14:00.429" v="582" actId="1076"/>
        <pc:sldMkLst>
          <pc:docMk/>
          <pc:sldMk cId="1799471466" sldId="1155"/>
        </pc:sldMkLst>
        <pc:spChg chg="mod">
          <ac:chgData name="ZAMTANG@NAVER.COM" userId="750a74194929a6bb" providerId="LiveId" clId="{C06755AC-BDFB-4E41-A21B-C9A6E77C7142}" dt="2025-01-19T06:13:42.579" v="575" actId="113"/>
          <ac:spMkLst>
            <pc:docMk/>
            <pc:sldMk cId="1799471466" sldId="1155"/>
            <ac:spMk id="2" creationId="{34B1D510-15B8-5134-24C9-0AE493A97138}"/>
          </ac:spMkLst>
        </pc:spChg>
        <pc:spChg chg="del">
          <ac:chgData name="ZAMTANG@NAVER.COM" userId="750a74194929a6bb" providerId="LiveId" clId="{C06755AC-BDFB-4E41-A21B-C9A6E77C7142}" dt="2025-01-19T06:13:53.936" v="578" actId="478"/>
          <ac:spMkLst>
            <pc:docMk/>
            <pc:sldMk cId="1799471466" sldId="1155"/>
            <ac:spMk id="7" creationId="{BED5CEDB-7068-E679-62A3-68F2F79D7864}"/>
          </ac:spMkLst>
        </pc:spChg>
        <pc:picChg chg="del">
          <ac:chgData name="ZAMTANG@NAVER.COM" userId="750a74194929a6bb" providerId="LiveId" clId="{C06755AC-BDFB-4E41-A21B-C9A6E77C7142}" dt="2025-01-19T06:13:51.949" v="577" actId="478"/>
          <ac:picMkLst>
            <pc:docMk/>
            <pc:sldMk cId="1799471466" sldId="1155"/>
            <ac:picMk id="5" creationId="{2D0E3868-719C-BF97-1B18-2C0989A3CB3B}"/>
          </ac:picMkLst>
        </pc:picChg>
        <pc:picChg chg="mod">
          <ac:chgData name="ZAMTANG@NAVER.COM" userId="750a74194929a6bb" providerId="LiveId" clId="{C06755AC-BDFB-4E41-A21B-C9A6E77C7142}" dt="2025-01-19T06:14:00.429" v="582" actId="1076"/>
          <ac:picMkLst>
            <pc:docMk/>
            <pc:sldMk cId="1799471466" sldId="1155"/>
            <ac:picMk id="6" creationId="{12DD2175-98FC-8887-E3DC-C1A0A465030C}"/>
          </ac:picMkLst>
        </pc:picChg>
      </pc:sldChg>
      <pc:sldChg chg="modSp add mod">
        <pc:chgData name="ZAMTANG@NAVER.COM" userId="750a74194929a6bb" providerId="LiveId" clId="{C06755AC-BDFB-4E41-A21B-C9A6E77C7142}" dt="2025-01-19T06:21:04.856" v="736" actId="20577"/>
        <pc:sldMkLst>
          <pc:docMk/>
          <pc:sldMk cId="2297004836" sldId="1156"/>
        </pc:sldMkLst>
        <pc:spChg chg="mod">
          <ac:chgData name="ZAMTANG@NAVER.COM" userId="750a74194929a6bb" providerId="LiveId" clId="{C06755AC-BDFB-4E41-A21B-C9A6E77C7142}" dt="2025-01-19T06:21:04.856" v="736" actId="20577"/>
          <ac:spMkLst>
            <pc:docMk/>
            <pc:sldMk cId="2297004836" sldId="1156"/>
            <ac:spMk id="2" creationId="{5228F375-8EAD-56A0-125C-15C61A26CB3E}"/>
          </ac:spMkLst>
        </pc:spChg>
        <pc:picChg chg="mod">
          <ac:chgData name="ZAMTANG@NAVER.COM" userId="750a74194929a6bb" providerId="LiveId" clId="{C06755AC-BDFB-4E41-A21B-C9A6E77C7142}" dt="2025-01-19T06:14:59.747" v="620" actId="1076"/>
          <ac:picMkLst>
            <pc:docMk/>
            <pc:sldMk cId="2297004836" sldId="1156"/>
            <ac:picMk id="6" creationId="{061EB51E-2611-E3D7-6731-0979A73A1ACE}"/>
          </ac:picMkLst>
        </pc:picChg>
      </pc:sldChg>
      <pc:sldChg chg="addSp modSp add mod">
        <pc:chgData name="ZAMTANG@NAVER.COM" userId="750a74194929a6bb" providerId="LiveId" clId="{C06755AC-BDFB-4E41-A21B-C9A6E77C7142}" dt="2025-01-19T06:21:08.093" v="737" actId="20577"/>
        <pc:sldMkLst>
          <pc:docMk/>
          <pc:sldMk cId="296292375" sldId="1157"/>
        </pc:sldMkLst>
        <pc:spChg chg="mod">
          <ac:chgData name="ZAMTANG@NAVER.COM" userId="750a74194929a6bb" providerId="LiveId" clId="{C06755AC-BDFB-4E41-A21B-C9A6E77C7142}" dt="2025-01-19T06:21:08.093" v="737" actId="20577"/>
          <ac:spMkLst>
            <pc:docMk/>
            <pc:sldMk cId="296292375" sldId="1157"/>
            <ac:spMk id="2" creationId="{339BB194-5D4E-215C-434B-685396955FA9}"/>
          </ac:spMkLst>
        </pc:spChg>
        <pc:picChg chg="add mod">
          <ac:chgData name="ZAMTANG@NAVER.COM" userId="750a74194929a6bb" providerId="LiveId" clId="{C06755AC-BDFB-4E41-A21B-C9A6E77C7142}" dt="2025-01-19T06:16:15.392" v="635" actId="14100"/>
          <ac:picMkLst>
            <pc:docMk/>
            <pc:sldMk cId="296292375" sldId="1157"/>
            <ac:picMk id="5" creationId="{E4AEBB68-F65D-A412-355D-258B18AD6084}"/>
          </ac:picMkLst>
        </pc:picChg>
        <pc:picChg chg="mod">
          <ac:chgData name="ZAMTANG@NAVER.COM" userId="750a74194929a6bb" providerId="LiveId" clId="{C06755AC-BDFB-4E41-A21B-C9A6E77C7142}" dt="2025-01-19T06:16:09.335" v="633" actId="1076"/>
          <ac:picMkLst>
            <pc:docMk/>
            <pc:sldMk cId="296292375" sldId="1157"/>
            <ac:picMk id="6" creationId="{CE0ACB04-84CE-EABD-3BE0-00009666AB4E}"/>
          </ac:picMkLst>
        </pc:picChg>
      </pc:sldChg>
      <pc:sldChg chg="addSp modSp add mod">
        <pc:chgData name="ZAMTANG@NAVER.COM" userId="750a74194929a6bb" providerId="LiveId" clId="{C06755AC-BDFB-4E41-A21B-C9A6E77C7142}" dt="2025-01-19T06:21:10.344" v="738" actId="20577"/>
        <pc:sldMkLst>
          <pc:docMk/>
          <pc:sldMk cId="108874686" sldId="1158"/>
        </pc:sldMkLst>
        <pc:spChg chg="mod">
          <ac:chgData name="ZAMTANG@NAVER.COM" userId="750a74194929a6bb" providerId="LiveId" clId="{C06755AC-BDFB-4E41-A21B-C9A6E77C7142}" dt="2025-01-19T06:21:10.344" v="738" actId="20577"/>
          <ac:spMkLst>
            <pc:docMk/>
            <pc:sldMk cId="108874686" sldId="1158"/>
            <ac:spMk id="2" creationId="{4E30ECD7-911C-CAD8-16FD-EFDF88DC7928}"/>
          </ac:spMkLst>
        </pc:spChg>
        <pc:spChg chg="add mod">
          <ac:chgData name="ZAMTANG@NAVER.COM" userId="750a74194929a6bb" providerId="LiveId" clId="{C06755AC-BDFB-4E41-A21B-C9A6E77C7142}" dt="2025-01-19T06:18:25.581" v="675"/>
          <ac:spMkLst>
            <pc:docMk/>
            <pc:sldMk cId="108874686" sldId="1158"/>
            <ac:spMk id="4" creationId="{EBE69BBC-A4E7-5468-9545-3A2E5DEBA39E}"/>
          </ac:spMkLst>
        </pc:spChg>
        <pc:picChg chg="mod">
          <ac:chgData name="ZAMTANG@NAVER.COM" userId="750a74194929a6bb" providerId="LiveId" clId="{C06755AC-BDFB-4E41-A21B-C9A6E77C7142}" dt="2025-01-19T06:18:02.953" v="668" actId="1076"/>
          <ac:picMkLst>
            <pc:docMk/>
            <pc:sldMk cId="108874686" sldId="1158"/>
            <ac:picMk id="5" creationId="{B2E10190-729A-CAD3-4986-1AB694F03436}"/>
          </ac:picMkLst>
        </pc:picChg>
        <pc:picChg chg="mod">
          <ac:chgData name="ZAMTANG@NAVER.COM" userId="750a74194929a6bb" providerId="LiveId" clId="{C06755AC-BDFB-4E41-A21B-C9A6E77C7142}" dt="2025-01-19T06:18:05.857" v="670" actId="14100"/>
          <ac:picMkLst>
            <pc:docMk/>
            <pc:sldMk cId="108874686" sldId="1158"/>
            <ac:picMk id="6" creationId="{5F802679-3A52-AE71-BD7D-1527536B80C0}"/>
          </ac:picMkLst>
        </pc:picChg>
      </pc:sldChg>
      <pc:sldChg chg="delSp modSp add mod">
        <pc:chgData name="ZAMTANG@NAVER.COM" userId="750a74194929a6bb" providerId="LiveId" clId="{C06755AC-BDFB-4E41-A21B-C9A6E77C7142}" dt="2025-01-19T06:21:12.490" v="739" actId="20577"/>
        <pc:sldMkLst>
          <pc:docMk/>
          <pc:sldMk cId="2031787146" sldId="1159"/>
        </pc:sldMkLst>
        <pc:spChg chg="mod">
          <ac:chgData name="ZAMTANG@NAVER.COM" userId="750a74194929a6bb" providerId="LiveId" clId="{C06755AC-BDFB-4E41-A21B-C9A6E77C7142}" dt="2025-01-19T06:21:12.490" v="739" actId="20577"/>
          <ac:spMkLst>
            <pc:docMk/>
            <pc:sldMk cId="2031787146" sldId="1159"/>
            <ac:spMk id="2" creationId="{23EFAC55-E164-2694-EAF6-B72096723934}"/>
          </ac:spMkLst>
        </pc:spChg>
        <pc:spChg chg="del">
          <ac:chgData name="ZAMTANG@NAVER.COM" userId="750a74194929a6bb" providerId="LiveId" clId="{C06755AC-BDFB-4E41-A21B-C9A6E77C7142}" dt="2025-01-19T06:19:19.584" v="681" actId="478"/>
          <ac:spMkLst>
            <pc:docMk/>
            <pc:sldMk cId="2031787146" sldId="1159"/>
            <ac:spMk id="4" creationId="{FD006F20-9D32-81C7-9EE2-F112B1A254D8}"/>
          </ac:spMkLst>
        </pc:spChg>
        <pc:picChg chg="del">
          <ac:chgData name="ZAMTANG@NAVER.COM" userId="750a74194929a6bb" providerId="LiveId" clId="{C06755AC-BDFB-4E41-A21B-C9A6E77C7142}" dt="2025-01-19T06:19:17.760" v="680" actId="478"/>
          <ac:picMkLst>
            <pc:docMk/>
            <pc:sldMk cId="2031787146" sldId="1159"/>
            <ac:picMk id="5" creationId="{AC3E4C41-0CFE-76AA-5FF0-A8558D81EBD5}"/>
          </ac:picMkLst>
        </pc:picChg>
        <pc:picChg chg="mod">
          <ac:chgData name="ZAMTANG@NAVER.COM" userId="750a74194929a6bb" providerId="LiveId" clId="{C06755AC-BDFB-4E41-A21B-C9A6E77C7142}" dt="2025-01-19T06:19:25.957" v="685" actId="1076"/>
          <ac:picMkLst>
            <pc:docMk/>
            <pc:sldMk cId="2031787146" sldId="1159"/>
            <ac:picMk id="6" creationId="{074C2553-9510-E7D4-C3B3-29B31EFE6FE4}"/>
          </ac:picMkLst>
        </pc:picChg>
      </pc:sldChg>
      <pc:sldChg chg="modSp add mod">
        <pc:chgData name="ZAMTANG@NAVER.COM" userId="750a74194929a6bb" providerId="LiveId" clId="{C06755AC-BDFB-4E41-A21B-C9A6E77C7142}" dt="2025-01-19T06:21:14.550" v="740" actId="20577"/>
        <pc:sldMkLst>
          <pc:docMk/>
          <pc:sldMk cId="1354705187" sldId="1160"/>
        </pc:sldMkLst>
        <pc:spChg chg="mod">
          <ac:chgData name="ZAMTANG@NAVER.COM" userId="750a74194929a6bb" providerId="LiveId" clId="{C06755AC-BDFB-4E41-A21B-C9A6E77C7142}" dt="2025-01-19T06:21:14.550" v="740" actId="20577"/>
          <ac:spMkLst>
            <pc:docMk/>
            <pc:sldMk cId="1354705187" sldId="1160"/>
            <ac:spMk id="2" creationId="{1441D147-290E-8A4C-9365-F8CCF183BF7A}"/>
          </ac:spMkLst>
        </pc:spChg>
        <pc:picChg chg="mod">
          <ac:chgData name="ZAMTANG@NAVER.COM" userId="750a74194929a6bb" providerId="LiveId" clId="{C06755AC-BDFB-4E41-A21B-C9A6E77C7142}" dt="2025-01-19T06:19:53.308" v="696" actId="1076"/>
          <ac:picMkLst>
            <pc:docMk/>
            <pc:sldMk cId="1354705187" sldId="1160"/>
            <ac:picMk id="6" creationId="{B8BF9908-C0E9-500E-A7EE-FA476214E635}"/>
          </ac:picMkLst>
        </pc:picChg>
      </pc:sldChg>
      <pc:sldChg chg="modSp add mod">
        <pc:chgData name="ZAMTANG@NAVER.COM" userId="750a74194929a6bb" providerId="LiveId" clId="{C06755AC-BDFB-4E41-A21B-C9A6E77C7142}" dt="2025-01-19T06:21:18.522" v="741" actId="20577"/>
        <pc:sldMkLst>
          <pc:docMk/>
          <pc:sldMk cId="324000720" sldId="1161"/>
        </pc:sldMkLst>
        <pc:spChg chg="mod">
          <ac:chgData name="ZAMTANG@NAVER.COM" userId="750a74194929a6bb" providerId="LiveId" clId="{C06755AC-BDFB-4E41-A21B-C9A6E77C7142}" dt="2025-01-19T06:21:18.522" v="741" actId="20577"/>
          <ac:spMkLst>
            <pc:docMk/>
            <pc:sldMk cId="324000720" sldId="1161"/>
            <ac:spMk id="2" creationId="{55C058F1-0754-5ACF-DEB9-C6944EAE4D87}"/>
          </ac:spMkLst>
        </pc:spChg>
        <pc:picChg chg="mod">
          <ac:chgData name="ZAMTANG@NAVER.COM" userId="750a74194929a6bb" providerId="LiveId" clId="{C06755AC-BDFB-4E41-A21B-C9A6E77C7142}" dt="2025-01-19T06:20:39.640" v="700" actId="1076"/>
          <ac:picMkLst>
            <pc:docMk/>
            <pc:sldMk cId="324000720" sldId="1161"/>
            <ac:picMk id="6" creationId="{6D861807-0385-F72B-31CA-ED8946D98410}"/>
          </ac:picMkLst>
        </pc:picChg>
      </pc:sldChg>
      <pc:sldChg chg="modSp add mod">
        <pc:chgData name="ZAMTANG@NAVER.COM" userId="750a74194929a6bb" providerId="LiveId" clId="{C06755AC-BDFB-4E41-A21B-C9A6E77C7142}" dt="2025-01-19T06:22:47.908" v="760"/>
        <pc:sldMkLst>
          <pc:docMk/>
          <pc:sldMk cId="1178001216" sldId="1162"/>
        </pc:sldMkLst>
        <pc:spChg chg="mod">
          <ac:chgData name="ZAMTANG@NAVER.COM" userId="750a74194929a6bb" providerId="LiveId" clId="{C06755AC-BDFB-4E41-A21B-C9A6E77C7142}" dt="2025-01-19T06:22:47.908" v="760"/>
          <ac:spMkLst>
            <pc:docMk/>
            <pc:sldMk cId="1178001216" sldId="1162"/>
            <ac:spMk id="2" creationId="{205766EC-C8F3-0FD7-4565-9A4C83533FF5}"/>
          </ac:spMkLst>
        </pc:spChg>
        <pc:picChg chg="mod">
          <ac:chgData name="ZAMTANG@NAVER.COM" userId="750a74194929a6bb" providerId="LiveId" clId="{C06755AC-BDFB-4E41-A21B-C9A6E77C7142}" dt="2025-01-19T06:22:03.119" v="745" actId="1076"/>
          <ac:picMkLst>
            <pc:docMk/>
            <pc:sldMk cId="1178001216" sldId="1162"/>
            <ac:picMk id="6" creationId="{5676FC99-B623-FFD2-14B2-9EA2F1EDEB23}"/>
          </ac:picMkLst>
        </pc:picChg>
      </pc:sldChg>
      <pc:sldChg chg="modSp add mod">
        <pc:chgData name="ZAMTANG@NAVER.COM" userId="750a74194929a6bb" providerId="LiveId" clId="{C06755AC-BDFB-4E41-A21B-C9A6E77C7142}" dt="2025-01-19T06:23:29.502" v="767" actId="1076"/>
        <pc:sldMkLst>
          <pc:docMk/>
          <pc:sldMk cId="2478128217" sldId="1163"/>
        </pc:sldMkLst>
        <pc:spChg chg="mod">
          <ac:chgData name="ZAMTANG@NAVER.COM" userId="750a74194929a6bb" providerId="LiveId" clId="{C06755AC-BDFB-4E41-A21B-C9A6E77C7142}" dt="2025-01-19T06:23:23.247" v="765" actId="20577"/>
          <ac:spMkLst>
            <pc:docMk/>
            <pc:sldMk cId="2478128217" sldId="1163"/>
            <ac:spMk id="2" creationId="{FC478277-DF25-BB85-A30A-99BAF2DB34A2}"/>
          </ac:spMkLst>
        </pc:spChg>
        <pc:picChg chg="mod">
          <ac:chgData name="ZAMTANG@NAVER.COM" userId="750a74194929a6bb" providerId="LiveId" clId="{C06755AC-BDFB-4E41-A21B-C9A6E77C7142}" dt="2025-01-19T06:23:29.502" v="767" actId="1076"/>
          <ac:picMkLst>
            <pc:docMk/>
            <pc:sldMk cId="2478128217" sldId="1163"/>
            <ac:picMk id="6" creationId="{5E529B24-A196-B03B-6DA6-D198569CEBDC}"/>
          </ac:picMkLst>
        </pc:picChg>
      </pc:sldChg>
      <pc:sldChg chg="modSp add mod">
        <pc:chgData name="ZAMTANG@NAVER.COM" userId="750a74194929a6bb" providerId="LiveId" clId="{C06755AC-BDFB-4E41-A21B-C9A6E77C7142}" dt="2025-01-19T06:23:50.918" v="774" actId="1076"/>
        <pc:sldMkLst>
          <pc:docMk/>
          <pc:sldMk cId="1136448453" sldId="1164"/>
        </pc:sldMkLst>
        <pc:spChg chg="mod">
          <ac:chgData name="ZAMTANG@NAVER.COM" userId="750a74194929a6bb" providerId="LiveId" clId="{C06755AC-BDFB-4E41-A21B-C9A6E77C7142}" dt="2025-01-19T06:23:48.648" v="773" actId="20577"/>
          <ac:spMkLst>
            <pc:docMk/>
            <pc:sldMk cId="1136448453" sldId="1164"/>
            <ac:spMk id="2" creationId="{3DC75C54-7C92-8886-F5B6-8FD081EFBBB1}"/>
          </ac:spMkLst>
        </pc:spChg>
        <pc:picChg chg="mod">
          <ac:chgData name="ZAMTANG@NAVER.COM" userId="750a74194929a6bb" providerId="LiveId" clId="{C06755AC-BDFB-4E41-A21B-C9A6E77C7142}" dt="2025-01-19T06:23:50.918" v="774" actId="1076"/>
          <ac:picMkLst>
            <pc:docMk/>
            <pc:sldMk cId="1136448453" sldId="1164"/>
            <ac:picMk id="6" creationId="{FBA3B429-A7F5-8469-EB59-0618C79C97C3}"/>
          </ac:picMkLst>
        </pc:picChg>
      </pc:sldChg>
      <pc:sldChg chg="modSp add mod">
        <pc:chgData name="ZAMTANG@NAVER.COM" userId="750a74194929a6bb" providerId="LiveId" clId="{C06755AC-BDFB-4E41-A21B-C9A6E77C7142}" dt="2025-01-19T06:24:29.921" v="779" actId="1076"/>
        <pc:sldMkLst>
          <pc:docMk/>
          <pc:sldMk cId="1497948918" sldId="1165"/>
        </pc:sldMkLst>
        <pc:spChg chg="mod">
          <ac:chgData name="ZAMTANG@NAVER.COM" userId="750a74194929a6bb" providerId="LiveId" clId="{C06755AC-BDFB-4E41-A21B-C9A6E77C7142}" dt="2025-01-19T06:24:18.616" v="776" actId="113"/>
          <ac:spMkLst>
            <pc:docMk/>
            <pc:sldMk cId="1497948918" sldId="1165"/>
            <ac:spMk id="2" creationId="{31766DAD-C625-A234-60E1-9E1BD8069B58}"/>
          </ac:spMkLst>
        </pc:spChg>
        <pc:picChg chg="mod">
          <ac:chgData name="ZAMTANG@NAVER.COM" userId="750a74194929a6bb" providerId="LiveId" clId="{C06755AC-BDFB-4E41-A21B-C9A6E77C7142}" dt="2025-01-19T06:24:29.921" v="779" actId="1076"/>
          <ac:picMkLst>
            <pc:docMk/>
            <pc:sldMk cId="1497948918" sldId="1165"/>
            <ac:picMk id="6" creationId="{7E6B5852-51A0-78CA-6ED9-393C77505167}"/>
          </ac:picMkLst>
        </pc:picChg>
      </pc:sldChg>
    </pc:docChg>
  </pc:docChgLst>
  <pc:docChgLst>
    <pc:chgData name="ZAMTANG@NAVER.COM" userId="750a74194929a6bb" providerId="LiveId" clId="{25DD41E7-F90E-4826-A827-A75E9F675DF7}"/>
    <pc:docChg chg="undo custSel addSld delSld modSld sldOrd">
      <pc:chgData name="ZAMTANG@NAVER.COM" userId="750a74194929a6bb" providerId="LiveId" clId="{25DD41E7-F90E-4826-A827-A75E9F675DF7}" dt="2025-01-15T09:03:11.761" v="1501" actId="20577"/>
      <pc:docMkLst>
        <pc:docMk/>
      </pc:docMkLst>
      <pc:sldChg chg="delSp modSp mod">
        <pc:chgData name="ZAMTANG@NAVER.COM" userId="750a74194929a6bb" providerId="LiveId" clId="{25DD41E7-F90E-4826-A827-A75E9F675DF7}" dt="2025-01-15T07:44:01.503" v="381"/>
        <pc:sldMkLst>
          <pc:docMk/>
          <pc:sldMk cId="0" sldId="605"/>
        </pc:sldMkLst>
        <pc:spChg chg="mod">
          <ac:chgData name="ZAMTANG@NAVER.COM" userId="750a74194929a6bb" providerId="LiveId" clId="{25DD41E7-F90E-4826-A827-A75E9F675DF7}" dt="2025-01-15T07:44:01.503" v="381"/>
          <ac:spMkLst>
            <pc:docMk/>
            <pc:sldMk cId="0" sldId="605"/>
            <ac:spMk id="2" creationId="{00000000-0000-0000-0000-000000000000}"/>
          </ac:spMkLst>
        </pc:spChg>
        <pc:spChg chg="mod">
          <ac:chgData name="ZAMTANG@NAVER.COM" userId="750a74194929a6bb" providerId="LiveId" clId="{25DD41E7-F90E-4826-A827-A75E9F675DF7}" dt="2025-01-15T07:17:13.520" v="224" actId="20577"/>
          <ac:spMkLst>
            <pc:docMk/>
            <pc:sldMk cId="0" sldId="605"/>
            <ac:spMk id="3" creationId="{00000000-0000-0000-0000-000000000000}"/>
          </ac:spMkLst>
        </pc:spChg>
      </pc:sldChg>
      <pc:sldChg chg="modSp mod">
        <pc:chgData name="ZAMTANG@NAVER.COM" userId="750a74194929a6bb" providerId="LiveId" clId="{25DD41E7-F90E-4826-A827-A75E9F675DF7}" dt="2025-01-15T07:15:27.324" v="116" actId="20577"/>
        <pc:sldMkLst>
          <pc:docMk/>
          <pc:sldMk cId="0" sldId="619"/>
        </pc:sldMkLst>
        <pc:spChg chg="mod">
          <ac:chgData name="ZAMTANG@NAVER.COM" userId="750a74194929a6bb" providerId="LiveId" clId="{25DD41E7-F90E-4826-A827-A75E9F675DF7}" dt="2025-01-15T07:15:27.324" v="116" actId="20577"/>
          <ac:spMkLst>
            <pc:docMk/>
            <pc:sldMk cId="0" sldId="619"/>
            <ac:spMk id="7" creationId="{00000000-0000-0000-0000-000000000000}"/>
          </ac:spMkLst>
        </pc:spChg>
      </pc:sldChg>
      <pc:sldChg chg="modSp mod">
        <pc:chgData name="ZAMTANG@NAVER.COM" userId="750a74194929a6bb" providerId="LiveId" clId="{25DD41E7-F90E-4826-A827-A75E9F675DF7}" dt="2025-01-15T07:16:56.823" v="163"/>
        <pc:sldMkLst>
          <pc:docMk/>
          <pc:sldMk cId="0" sldId="630"/>
        </pc:sldMkLst>
        <pc:spChg chg="mod">
          <ac:chgData name="ZAMTANG@NAVER.COM" userId="750a74194929a6bb" providerId="LiveId" clId="{25DD41E7-F90E-4826-A827-A75E9F675DF7}" dt="2025-01-15T07:16:56.823" v="163"/>
          <ac:spMkLst>
            <pc:docMk/>
            <pc:sldMk cId="0" sldId="63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25DD41E7-F90E-4826-A827-A75E9F675DF7}" dt="2025-01-15T07:14:53.791" v="111" actId="20577"/>
        <pc:sldMkLst>
          <pc:docMk/>
          <pc:sldMk cId="0" sldId="707"/>
        </pc:sldMkLst>
        <pc:spChg chg="mod">
          <ac:chgData name="ZAMTANG@NAVER.COM" userId="750a74194929a6bb" providerId="LiveId" clId="{25DD41E7-F90E-4826-A827-A75E9F675DF7}" dt="2025-01-15T07:14:53.791" v="111" actId="20577"/>
          <ac:spMkLst>
            <pc:docMk/>
            <pc:sldMk cId="0" sldId="707"/>
            <ac:spMk id="8" creationId="{00000000-0000-0000-0000-000000000000}"/>
          </ac:spMkLst>
        </pc:spChg>
      </pc:sldChg>
      <pc:sldChg chg="modSp mod">
        <pc:chgData name="ZAMTANG@NAVER.COM" userId="750a74194929a6bb" providerId="LiveId" clId="{25DD41E7-F90E-4826-A827-A75E9F675DF7}" dt="2025-01-15T07:17:05.730" v="190" actId="20577"/>
        <pc:sldMkLst>
          <pc:docMk/>
          <pc:sldMk cId="0" sldId="714"/>
        </pc:sldMkLst>
        <pc:spChg chg="mod">
          <ac:chgData name="ZAMTANG@NAVER.COM" userId="750a74194929a6bb" providerId="LiveId" clId="{25DD41E7-F90E-4826-A827-A75E9F675DF7}" dt="2025-01-15T07:17:05.730" v="190" actId="20577"/>
          <ac:spMkLst>
            <pc:docMk/>
            <pc:sldMk cId="0" sldId="714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25DD41E7-F90E-4826-A827-A75E9F675DF7}" dt="2025-01-15T07:44:17.426" v="383"/>
        <pc:sldMkLst>
          <pc:docMk/>
          <pc:sldMk cId="0" sldId="850"/>
        </pc:sldMkLst>
        <pc:spChg chg="mod">
          <ac:chgData name="ZAMTANG@NAVER.COM" userId="750a74194929a6bb" providerId="LiveId" clId="{25DD41E7-F90E-4826-A827-A75E9F675DF7}" dt="2025-01-15T07:44:17.426" v="383"/>
          <ac:spMkLst>
            <pc:docMk/>
            <pc:sldMk cId="0" sldId="85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25DD41E7-F90E-4826-A827-A75E9F675DF7}" dt="2025-01-15T08:20:11.124" v="796" actId="14100"/>
        <pc:sldMkLst>
          <pc:docMk/>
          <pc:sldMk cId="0" sldId="915"/>
        </pc:sldMkLst>
        <pc:spChg chg="mod">
          <ac:chgData name="ZAMTANG@NAVER.COM" userId="750a74194929a6bb" providerId="LiveId" clId="{25DD41E7-F90E-4826-A827-A75E9F675DF7}" dt="2025-01-15T08:20:11.124" v="796" actId="14100"/>
          <ac:spMkLst>
            <pc:docMk/>
            <pc:sldMk cId="0" sldId="915"/>
            <ac:spMk id="2" creationId="{00000000-0000-0000-0000-000000000000}"/>
          </ac:spMkLst>
        </pc:spChg>
      </pc:sldChg>
      <pc:sldChg chg="del">
        <pc:chgData name="ZAMTANG@NAVER.COM" userId="750a74194929a6bb" providerId="LiveId" clId="{25DD41E7-F90E-4826-A827-A75E9F675DF7}" dt="2025-01-15T07:44:06.065" v="382" actId="47"/>
        <pc:sldMkLst>
          <pc:docMk/>
          <pc:sldMk cId="2069010203" sldId="934"/>
        </pc:sldMkLst>
      </pc:sldChg>
      <pc:sldChg chg="del">
        <pc:chgData name="ZAMTANG@NAVER.COM" userId="750a74194929a6bb" providerId="LiveId" clId="{25DD41E7-F90E-4826-A827-A75E9F675DF7}" dt="2025-01-15T07:44:06.065" v="382" actId="47"/>
        <pc:sldMkLst>
          <pc:docMk/>
          <pc:sldMk cId="1267014427" sldId="935"/>
        </pc:sldMkLst>
      </pc:sldChg>
      <pc:sldChg chg="del">
        <pc:chgData name="ZAMTANG@NAVER.COM" userId="750a74194929a6bb" providerId="LiveId" clId="{25DD41E7-F90E-4826-A827-A75E9F675DF7}" dt="2025-01-15T07:44:06.065" v="382" actId="47"/>
        <pc:sldMkLst>
          <pc:docMk/>
          <pc:sldMk cId="4285467430" sldId="936"/>
        </pc:sldMkLst>
      </pc:sldChg>
      <pc:sldChg chg="del">
        <pc:chgData name="ZAMTANG@NAVER.COM" userId="750a74194929a6bb" providerId="LiveId" clId="{25DD41E7-F90E-4826-A827-A75E9F675DF7}" dt="2025-01-15T07:44:06.065" v="382" actId="47"/>
        <pc:sldMkLst>
          <pc:docMk/>
          <pc:sldMk cId="3898224185" sldId="937"/>
        </pc:sldMkLst>
      </pc:sldChg>
      <pc:sldChg chg="del">
        <pc:chgData name="ZAMTANG@NAVER.COM" userId="750a74194929a6bb" providerId="LiveId" clId="{25DD41E7-F90E-4826-A827-A75E9F675DF7}" dt="2025-01-15T07:44:06.065" v="382" actId="47"/>
        <pc:sldMkLst>
          <pc:docMk/>
          <pc:sldMk cId="1886016685" sldId="938"/>
        </pc:sldMkLst>
      </pc:sldChg>
      <pc:sldChg chg="del">
        <pc:chgData name="ZAMTANG@NAVER.COM" userId="750a74194929a6bb" providerId="LiveId" clId="{25DD41E7-F90E-4826-A827-A75E9F675DF7}" dt="2025-01-15T07:44:06.065" v="382" actId="47"/>
        <pc:sldMkLst>
          <pc:docMk/>
          <pc:sldMk cId="823856690" sldId="939"/>
        </pc:sldMkLst>
      </pc:sldChg>
      <pc:sldChg chg="modSp mod">
        <pc:chgData name="ZAMTANG@NAVER.COM" userId="750a74194929a6bb" providerId="LiveId" clId="{25DD41E7-F90E-4826-A827-A75E9F675DF7}" dt="2025-01-15T07:55:16.746" v="442" actId="1076"/>
        <pc:sldMkLst>
          <pc:docMk/>
          <pc:sldMk cId="3279730026" sldId="940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169588396" sldId="941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1510356612" sldId="942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3195849425" sldId="943"/>
        </pc:sldMkLst>
      </pc:sldChg>
      <pc:sldChg chg="modSp del mod">
        <pc:chgData name="ZAMTANG@NAVER.COM" userId="750a74194929a6bb" providerId="LiveId" clId="{25DD41E7-F90E-4826-A827-A75E9F675DF7}" dt="2025-01-15T08:21:44.670" v="817" actId="47"/>
        <pc:sldMkLst>
          <pc:docMk/>
          <pc:sldMk cId="1808450837" sldId="944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2303722960" sldId="945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3947940724" sldId="947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3071477764" sldId="948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2031159029" sldId="949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3374753292" sldId="950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130188583" sldId="951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592320435" sldId="952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2114929729" sldId="953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2820019870" sldId="954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3986801778" sldId="955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3138571630" sldId="956"/>
        </pc:sldMkLst>
      </pc:sldChg>
      <pc:sldChg chg="del">
        <pc:chgData name="ZAMTANG@NAVER.COM" userId="750a74194929a6bb" providerId="LiveId" clId="{25DD41E7-F90E-4826-A827-A75E9F675DF7}" dt="2025-01-15T07:56:40.035" v="454" actId="47"/>
        <pc:sldMkLst>
          <pc:docMk/>
          <pc:sldMk cId="2590678575" sldId="957"/>
        </pc:sldMkLst>
      </pc:sldChg>
      <pc:sldChg chg="addSp modSp del mod">
        <pc:chgData name="ZAMTANG@NAVER.COM" userId="750a74194929a6bb" providerId="LiveId" clId="{25DD41E7-F90E-4826-A827-A75E9F675DF7}" dt="2025-01-15T08:27:58.450" v="928" actId="47"/>
        <pc:sldMkLst>
          <pc:docMk/>
          <pc:sldMk cId="3177955768" sldId="958"/>
        </pc:sldMkLst>
      </pc:sldChg>
      <pc:sldChg chg="del">
        <pc:chgData name="ZAMTANG@NAVER.COM" userId="750a74194929a6bb" providerId="LiveId" clId="{25DD41E7-F90E-4826-A827-A75E9F675DF7}" dt="2025-01-15T08:21:44.670" v="817" actId="47"/>
        <pc:sldMkLst>
          <pc:docMk/>
          <pc:sldMk cId="2767873082" sldId="959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1001187246" sldId="960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682856113" sldId="961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1738783680" sldId="962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233785474" sldId="963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2018187764" sldId="964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2652489823" sldId="965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2361668358" sldId="966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3908124031" sldId="967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1987152473" sldId="968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3595301972" sldId="969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3875951256" sldId="970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3406846771" sldId="971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2676018764" sldId="972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1571727277" sldId="973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1891777707" sldId="974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3102202149" sldId="975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4250944990" sldId="976"/>
        </pc:sldMkLst>
      </pc:sldChg>
      <pc:sldChg chg="del">
        <pc:chgData name="ZAMTANG@NAVER.COM" userId="750a74194929a6bb" providerId="LiveId" clId="{25DD41E7-F90E-4826-A827-A75E9F675DF7}" dt="2025-01-15T08:21:49.392" v="818" actId="47"/>
        <pc:sldMkLst>
          <pc:docMk/>
          <pc:sldMk cId="1957286916" sldId="977"/>
        </pc:sldMkLst>
      </pc:sldChg>
      <pc:sldChg chg="addSp modSp add mod">
        <pc:chgData name="ZAMTANG@NAVER.COM" userId="750a74194929a6bb" providerId="LiveId" clId="{25DD41E7-F90E-4826-A827-A75E9F675DF7}" dt="2025-01-15T07:56:31.860" v="452" actId="1076"/>
        <pc:sldMkLst>
          <pc:docMk/>
          <pc:sldMk cId="1551639751" sldId="978"/>
        </pc:sldMkLst>
      </pc:sldChg>
      <pc:sldChg chg="delSp modSp add mod">
        <pc:chgData name="ZAMTANG@NAVER.COM" userId="750a74194929a6bb" providerId="LiveId" clId="{25DD41E7-F90E-4826-A827-A75E9F675DF7}" dt="2025-01-15T07:57:38.265" v="461" actId="1076"/>
        <pc:sldMkLst>
          <pc:docMk/>
          <pc:sldMk cId="2208615687" sldId="979"/>
        </pc:sldMkLst>
      </pc:sldChg>
      <pc:sldChg chg="addSp modSp add mod">
        <pc:chgData name="ZAMTANG@NAVER.COM" userId="750a74194929a6bb" providerId="LiveId" clId="{25DD41E7-F90E-4826-A827-A75E9F675DF7}" dt="2025-01-15T07:59:07.670" v="470" actId="14100"/>
        <pc:sldMkLst>
          <pc:docMk/>
          <pc:sldMk cId="150943247" sldId="980"/>
        </pc:sldMkLst>
      </pc:sldChg>
      <pc:sldChg chg="modSp add mod">
        <pc:chgData name="ZAMTANG@NAVER.COM" userId="750a74194929a6bb" providerId="LiveId" clId="{25DD41E7-F90E-4826-A827-A75E9F675DF7}" dt="2025-01-15T07:59:27.520" v="474" actId="20577"/>
        <pc:sldMkLst>
          <pc:docMk/>
          <pc:sldMk cId="288150461" sldId="981"/>
        </pc:sldMkLst>
      </pc:sldChg>
      <pc:sldChg chg="delSp modSp add mod">
        <pc:chgData name="ZAMTANG@NAVER.COM" userId="750a74194929a6bb" providerId="LiveId" clId="{25DD41E7-F90E-4826-A827-A75E9F675DF7}" dt="2025-01-15T08:01:49.741" v="517" actId="478"/>
        <pc:sldMkLst>
          <pc:docMk/>
          <pc:sldMk cId="3246589245" sldId="982"/>
        </pc:sldMkLst>
      </pc:sldChg>
      <pc:sldChg chg="addSp modSp add mod">
        <pc:chgData name="ZAMTANG@NAVER.COM" userId="750a74194929a6bb" providerId="LiveId" clId="{25DD41E7-F90E-4826-A827-A75E9F675DF7}" dt="2025-01-15T08:03:17.862" v="530" actId="14100"/>
        <pc:sldMkLst>
          <pc:docMk/>
          <pc:sldMk cId="1253508591" sldId="983"/>
        </pc:sldMkLst>
      </pc:sldChg>
      <pc:sldChg chg="addSp delSp modSp add mod">
        <pc:chgData name="ZAMTANG@NAVER.COM" userId="750a74194929a6bb" providerId="LiveId" clId="{25DD41E7-F90E-4826-A827-A75E9F675DF7}" dt="2025-01-15T08:05:27.224" v="571" actId="1076"/>
        <pc:sldMkLst>
          <pc:docMk/>
          <pc:sldMk cId="4187530216" sldId="984"/>
        </pc:sldMkLst>
      </pc:sldChg>
      <pc:sldChg chg="delSp modSp add mod">
        <pc:chgData name="ZAMTANG@NAVER.COM" userId="750a74194929a6bb" providerId="LiveId" clId="{25DD41E7-F90E-4826-A827-A75E9F675DF7}" dt="2025-01-15T08:06:46.239" v="585" actId="14100"/>
        <pc:sldMkLst>
          <pc:docMk/>
          <pc:sldMk cId="977616819" sldId="985"/>
        </pc:sldMkLst>
      </pc:sldChg>
      <pc:sldChg chg="modSp add mod">
        <pc:chgData name="ZAMTANG@NAVER.COM" userId="750a74194929a6bb" providerId="LiveId" clId="{25DD41E7-F90E-4826-A827-A75E9F675DF7}" dt="2025-01-15T08:08:57.738" v="602" actId="20577"/>
        <pc:sldMkLst>
          <pc:docMk/>
          <pc:sldMk cId="2757563955" sldId="986"/>
        </pc:sldMkLst>
      </pc:sldChg>
      <pc:sldChg chg="delSp modSp add mod">
        <pc:chgData name="ZAMTANG@NAVER.COM" userId="750a74194929a6bb" providerId="LiveId" clId="{25DD41E7-F90E-4826-A827-A75E9F675DF7}" dt="2025-01-15T08:10:08.630" v="662" actId="1076"/>
        <pc:sldMkLst>
          <pc:docMk/>
          <pc:sldMk cId="322163737" sldId="987"/>
        </pc:sldMkLst>
      </pc:sldChg>
      <pc:sldChg chg="addSp modSp add mod">
        <pc:chgData name="ZAMTANG@NAVER.COM" userId="750a74194929a6bb" providerId="LiveId" clId="{25DD41E7-F90E-4826-A827-A75E9F675DF7}" dt="2025-01-15T08:10:43.707" v="671" actId="14100"/>
        <pc:sldMkLst>
          <pc:docMk/>
          <pc:sldMk cId="633100230" sldId="988"/>
        </pc:sldMkLst>
      </pc:sldChg>
      <pc:sldChg chg="addSp modSp add mod">
        <pc:chgData name="ZAMTANG@NAVER.COM" userId="750a74194929a6bb" providerId="LiveId" clId="{25DD41E7-F90E-4826-A827-A75E9F675DF7}" dt="2025-01-15T08:12:29.210" v="686" actId="14100"/>
        <pc:sldMkLst>
          <pc:docMk/>
          <pc:sldMk cId="1051319790" sldId="989"/>
        </pc:sldMkLst>
      </pc:sldChg>
      <pc:sldChg chg="modSp add mod">
        <pc:chgData name="ZAMTANG@NAVER.COM" userId="750a74194929a6bb" providerId="LiveId" clId="{25DD41E7-F90E-4826-A827-A75E9F675DF7}" dt="2025-01-15T08:13:48.474" v="703" actId="14100"/>
        <pc:sldMkLst>
          <pc:docMk/>
          <pc:sldMk cId="1076754761" sldId="990"/>
        </pc:sldMkLst>
      </pc:sldChg>
      <pc:sldChg chg="delSp modSp add del mod">
        <pc:chgData name="ZAMTANG@NAVER.COM" userId="750a74194929a6bb" providerId="LiveId" clId="{25DD41E7-F90E-4826-A827-A75E9F675DF7}" dt="2025-01-15T08:14:50.329" v="716" actId="47"/>
        <pc:sldMkLst>
          <pc:docMk/>
          <pc:sldMk cId="2364485929" sldId="991"/>
        </pc:sldMkLst>
      </pc:sldChg>
      <pc:sldChg chg="delSp modSp add mod">
        <pc:chgData name="ZAMTANG@NAVER.COM" userId="750a74194929a6bb" providerId="LiveId" clId="{25DD41E7-F90E-4826-A827-A75E9F675DF7}" dt="2025-01-15T08:18:11.600" v="750" actId="20577"/>
        <pc:sldMkLst>
          <pc:docMk/>
          <pc:sldMk cId="673310879" sldId="992"/>
        </pc:sldMkLst>
      </pc:sldChg>
      <pc:sldChg chg="modSp add mod">
        <pc:chgData name="ZAMTANG@NAVER.COM" userId="750a74194929a6bb" providerId="LiveId" clId="{25DD41E7-F90E-4826-A827-A75E9F675DF7}" dt="2025-01-15T08:19:11.315" v="776" actId="14826"/>
        <pc:sldMkLst>
          <pc:docMk/>
          <pc:sldMk cId="1143911279" sldId="993"/>
        </pc:sldMkLst>
      </pc:sldChg>
      <pc:sldChg chg="add del">
        <pc:chgData name="ZAMTANG@NAVER.COM" userId="750a74194929a6bb" providerId="LiveId" clId="{25DD41E7-F90E-4826-A827-A75E9F675DF7}" dt="2025-01-15T08:18:26.228" v="752"/>
        <pc:sldMkLst>
          <pc:docMk/>
          <pc:sldMk cId="3949315476" sldId="993"/>
        </pc:sldMkLst>
      </pc:sldChg>
      <pc:sldChg chg="modSp add mod">
        <pc:chgData name="ZAMTANG@NAVER.COM" userId="750a74194929a6bb" providerId="LiveId" clId="{25DD41E7-F90E-4826-A827-A75E9F675DF7}" dt="2025-01-15T08:19:43.235" v="793" actId="14826"/>
        <pc:sldMkLst>
          <pc:docMk/>
          <pc:sldMk cId="3795024569" sldId="994"/>
        </pc:sldMkLst>
      </pc:sldChg>
      <pc:sldChg chg="addSp modSp add del mod">
        <pc:chgData name="ZAMTANG@NAVER.COM" userId="750a74194929a6bb" providerId="LiveId" clId="{25DD41E7-F90E-4826-A827-A75E9F675DF7}" dt="2025-01-15T08:27:58.450" v="928" actId="47"/>
        <pc:sldMkLst>
          <pc:docMk/>
          <pc:sldMk cId="2590478531" sldId="995"/>
        </pc:sldMkLst>
      </pc:sldChg>
      <pc:sldChg chg="delSp modSp add mod">
        <pc:chgData name="ZAMTANG@NAVER.COM" userId="750a74194929a6bb" providerId="LiveId" clId="{25DD41E7-F90E-4826-A827-A75E9F675DF7}" dt="2025-01-15T08:29:59.024" v="970"/>
        <pc:sldMkLst>
          <pc:docMk/>
          <pc:sldMk cId="2964005661" sldId="996"/>
        </pc:sldMkLst>
      </pc:sldChg>
      <pc:sldChg chg="new del">
        <pc:chgData name="ZAMTANG@NAVER.COM" userId="750a74194929a6bb" providerId="LiveId" clId="{25DD41E7-F90E-4826-A827-A75E9F675DF7}" dt="2025-01-15T08:27:52.202" v="926" actId="47"/>
        <pc:sldMkLst>
          <pc:docMk/>
          <pc:sldMk cId="3367097289" sldId="996"/>
        </pc:sldMkLst>
      </pc:sldChg>
      <pc:sldChg chg="addSp modSp add mod">
        <pc:chgData name="ZAMTANG@NAVER.COM" userId="750a74194929a6bb" providerId="LiveId" clId="{25DD41E7-F90E-4826-A827-A75E9F675DF7}" dt="2025-01-15T08:31:07.205" v="984" actId="14100"/>
        <pc:sldMkLst>
          <pc:docMk/>
          <pc:sldMk cId="171415293" sldId="997"/>
        </pc:sldMkLst>
      </pc:sldChg>
      <pc:sldChg chg="modSp add mod">
        <pc:chgData name="ZAMTANG@NAVER.COM" userId="750a74194929a6bb" providerId="LiveId" clId="{25DD41E7-F90E-4826-A827-A75E9F675DF7}" dt="2025-01-15T08:32:53.616" v="1022" actId="14100"/>
        <pc:sldMkLst>
          <pc:docMk/>
          <pc:sldMk cId="1339155656" sldId="998"/>
        </pc:sldMkLst>
      </pc:sldChg>
      <pc:sldChg chg="add del">
        <pc:chgData name="ZAMTANG@NAVER.COM" userId="750a74194929a6bb" providerId="LiveId" clId="{25DD41E7-F90E-4826-A827-A75E9F675DF7}" dt="2025-01-15T08:33:09.083" v="1025" actId="47"/>
        <pc:sldMkLst>
          <pc:docMk/>
          <pc:sldMk cId="213272731" sldId="999"/>
        </pc:sldMkLst>
      </pc:sldChg>
      <pc:sldChg chg="modSp add mod">
        <pc:chgData name="ZAMTANG@NAVER.COM" userId="750a74194929a6bb" providerId="LiveId" clId="{25DD41E7-F90E-4826-A827-A75E9F675DF7}" dt="2025-01-15T09:03:11.761" v="1501" actId="20577"/>
        <pc:sldMkLst>
          <pc:docMk/>
          <pc:sldMk cId="1204776431" sldId="1000"/>
        </pc:sldMkLst>
      </pc:sldChg>
      <pc:sldChg chg="modSp add mod">
        <pc:chgData name="ZAMTANG@NAVER.COM" userId="750a74194929a6bb" providerId="LiveId" clId="{25DD41E7-F90E-4826-A827-A75E9F675DF7}" dt="2025-01-15T08:34:37.619" v="1069"/>
        <pc:sldMkLst>
          <pc:docMk/>
          <pc:sldMk cId="1699306659" sldId="1001"/>
        </pc:sldMkLst>
      </pc:sldChg>
      <pc:sldChg chg="delSp modSp add mod">
        <pc:chgData name="ZAMTANG@NAVER.COM" userId="750a74194929a6bb" providerId="LiveId" clId="{25DD41E7-F90E-4826-A827-A75E9F675DF7}" dt="2025-01-15T08:37:42.975" v="1085" actId="20577"/>
        <pc:sldMkLst>
          <pc:docMk/>
          <pc:sldMk cId="2145868218" sldId="1002"/>
        </pc:sldMkLst>
      </pc:sldChg>
      <pc:sldChg chg="addSp modSp add mod">
        <pc:chgData name="ZAMTANG@NAVER.COM" userId="750a74194929a6bb" providerId="LiveId" clId="{25DD41E7-F90E-4826-A827-A75E9F675DF7}" dt="2025-01-15T08:38:44.528" v="1103" actId="14100"/>
        <pc:sldMkLst>
          <pc:docMk/>
          <pc:sldMk cId="1768505451" sldId="1003"/>
        </pc:sldMkLst>
      </pc:sldChg>
      <pc:sldChg chg="addSp modSp add mod">
        <pc:chgData name="ZAMTANG@NAVER.COM" userId="750a74194929a6bb" providerId="LiveId" clId="{25DD41E7-F90E-4826-A827-A75E9F675DF7}" dt="2025-01-15T08:40:05.941" v="1117" actId="1076"/>
        <pc:sldMkLst>
          <pc:docMk/>
          <pc:sldMk cId="2408608146" sldId="1004"/>
        </pc:sldMkLst>
      </pc:sldChg>
      <pc:sldChg chg="delSp modSp add mod">
        <pc:chgData name="ZAMTANG@NAVER.COM" userId="750a74194929a6bb" providerId="LiveId" clId="{25DD41E7-F90E-4826-A827-A75E9F675DF7}" dt="2025-01-15T08:41:01.606" v="1131" actId="14100"/>
        <pc:sldMkLst>
          <pc:docMk/>
          <pc:sldMk cId="631483335" sldId="1005"/>
        </pc:sldMkLst>
      </pc:sldChg>
      <pc:sldChg chg="modSp add mod">
        <pc:chgData name="ZAMTANG@NAVER.COM" userId="750a74194929a6bb" providerId="LiveId" clId="{25DD41E7-F90E-4826-A827-A75E9F675DF7}" dt="2025-01-15T08:41:41.273" v="1137" actId="1076"/>
        <pc:sldMkLst>
          <pc:docMk/>
          <pc:sldMk cId="3279921659" sldId="1006"/>
        </pc:sldMkLst>
        <pc:spChg chg="mod">
          <ac:chgData name="ZAMTANG@NAVER.COM" userId="750a74194929a6bb" providerId="LiveId" clId="{25DD41E7-F90E-4826-A827-A75E9F675DF7}" dt="2025-01-15T08:41:41.273" v="1137" actId="1076"/>
          <ac:spMkLst>
            <pc:docMk/>
            <pc:sldMk cId="3279921659" sldId="1006"/>
            <ac:spMk id="2" creationId="{9F592D52-DD47-6A0B-9F80-E4B37B09D885}"/>
          </ac:spMkLst>
        </pc:spChg>
        <pc:spChg chg="mod">
          <ac:chgData name="ZAMTANG@NAVER.COM" userId="750a74194929a6bb" providerId="LiveId" clId="{25DD41E7-F90E-4826-A827-A75E9F675DF7}" dt="2025-01-15T08:41:14.804" v="1134" actId="20577"/>
          <ac:spMkLst>
            <pc:docMk/>
            <pc:sldMk cId="3279921659" sldId="1006"/>
            <ac:spMk id="3" creationId="{B6B717C8-2C48-ED50-AC3F-2E7B8E1BA8EF}"/>
          </ac:spMkLst>
        </pc:spChg>
      </pc:sldChg>
      <pc:sldChg chg="addSp modSp add mod">
        <pc:chgData name="ZAMTANG@NAVER.COM" userId="750a74194929a6bb" providerId="LiveId" clId="{25DD41E7-F90E-4826-A827-A75E9F675DF7}" dt="2025-01-15T08:44:38.472" v="1222" actId="1076"/>
        <pc:sldMkLst>
          <pc:docMk/>
          <pc:sldMk cId="1739194044" sldId="1007"/>
        </pc:sldMkLst>
      </pc:sldChg>
      <pc:sldChg chg="addSp modSp add mod ord">
        <pc:chgData name="ZAMTANG@NAVER.COM" userId="750a74194929a6bb" providerId="LiveId" clId="{25DD41E7-F90E-4826-A827-A75E9F675DF7}" dt="2025-01-15T08:42:34.345" v="1150"/>
        <pc:sldMkLst>
          <pc:docMk/>
          <pc:sldMk cId="4181348318" sldId="1008"/>
        </pc:sldMkLst>
      </pc:sldChg>
      <pc:sldChg chg="modSp add">
        <pc:chgData name="ZAMTANG@NAVER.COM" userId="750a74194929a6bb" providerId="LiveId" clId="{25DD41E7-F90E-4826-A827-A75E9F675DF7}" dt="2025-01-15T08:42:47.474" v="1152" actId="14826"/>
        <pc:sldMkLst>
          <pc:docMk/>
          <pc:sldMk cId="938901296" sldId="1009"/>
        </pc:sldMkLst>
      </pc:sldChg>
      <pc:sldChg chg="addSp modSp add mod">
        <pc:chgData name="ZAMTANG@NAVER.COM" userId="750a74194929a6bb" providerId="LiveId" clId="{25DD41E7-F90E-4826-A827-A75E9F675DF7}" dt="2025-01-15T08:46:15.310" v="1237" actId="14100"/>
        <pc:sldMkLst>
          <pc:docMk/>
          <pc:sldMk cId="1024904824" sldId="1010"/>
        </pc:sldMkLst>
      </pc:sldChg>
      <pc:sldChg chg="addSp modSp add mod">
        <pc:chgData name="ZAMTANG@NAVER.COM" userId="750a74194929a6bb" providerId="LiveId" clId="{25DD41E7-F90E-4826-A827-A75E9F675DF7}" dt="2025-01-15T08:48:13.342" v="1256" actId="14100"/>
        <pc:sldMkLst>
          <pc:docMk/>
          <pc:sldMk cId="1009691936" sldId="1011"/>
        </pc:sldMkLst>
      </pc:sldChg>
      <pc:sldChg chg="delSp modSp add mod">
        <pc:chgData name="ZAMTANG@NAVER.COM" userId="750a74194929a6bb" providerId="LiveId" clId="{25DD41E7-F90E-4826-A827-A75E9F675DF7}" dt="2025-01-15T08:49:18.160" v="1265" actId="1076"/>
        <pc:sldMkLst>
          <pc:docMk/>
          <pc:sldMk cId="3913631171" sldId="1012"/>
        </pc:sldMkLst>
      </pc:sldChg>
      <pc:sldChg chg="modSp add mod">
        <pc:chgData name="ZAMTANG@NAVER.COM" userId="750a74194929a6bb" providerId="LiveId" clId="{25DD41E7-F90E-4826-A827-A75E9F675DF7}" dt="2025-01-15T08:49:36.038" v="1270" actId="1076"/>
        <pc:sldMkLst>
          <pc:docMk/>
          <pc:sldMk cId="3099110964" sldId="1013"/>
        </pc:sldMkLst>
      </pc:sldChg>
      <pc:sldChg chg="modSp add mod">
        <pc:chgData name="ZAMTANG@NAVER.COM" userId="750a74194929a6bb" providerId="LiveId" clId="{25DD41E7-F90E-4826-A827-A75E9F675DF7}" dt="2025-01-15T08:49:59.126" v="1273" actId="12"/>
        <pc:sldMkLst>
          <pc:docMk/>
          <pc:sldMk cId="1211111240" sldId="1014"/>
        </pc:sldMkLst>
      </pc:sldChg>
      <pc:sldChg chg="modSp add mod">
        <pc:chgData name="ZAMTANG@NAVER.COM" userId="750a74194929a6bb" providerId="LiveId" clId="{25DD41E7-F90E-4826-A827-A75E9F675DF7}" dt="2025-01-15T08:50:57.417" v="1282"/>
        <pc:sldMkLst>
          <pc:docMk/>
          <pc:sldMk cId="1250929482" sldId="1015"/>
        </pc:sldMkLst>
      </pc:sldChg>
      <pc:sldChg chg="addSp modSp add mod">
        <pc:chgData name="ZAMTANG@NAVER.COM" userId="750a74194929a6bb" providerId="LiveId" clId="{25DD41E7-F90E-4826-A827-A75E9F675DF7}" dt="2025-01-15T08:52:44.661" v="1380" actId="12"/>
        <pc:sldMkLst>
          <pc:docMk/>
          <pc:sldMk cId="2410925963" sldId="1016"/>
        </pc:sldMkLst>
      </pc:sldChg>
      <pc:sldChg chg="addSp modSp add mod">
        <pc:chgData name="ZAMTANG@NAVER.COM" userId="750a74194929a6bb" providerId="LiveId" clId="{25DD41E7-F90E-4826-A827-A75E9F675DF7}" dt="2025-01-15T08:57:34.952" v="1441" actId="14100"/>
        <pc:sldMkLst>
          <pc:docMk/>
          <pc:sldMk cId="2271041143" sldId="1017"/>
        </pc:sldMkLst>
      </pc:sldChg>
      <pc:sldChg chg="delSp modSp add mod">
        <pc:chgData name="ZAMTANG@NAVER.COM" userId="750a74194929a6bb" providerId="LiveId" clId="{25DD41E7-F90E-4826-A827-A75E9F675DF7}" dt="2025-01-15T09:00:01.320" v="1478" actId="20577"/>
        <pc:sldMkLst>
          <pc:docMk/>
          <pc:sldMk cId="893990852" sldId="1018"/>
        </pc:sldMkLst>
      </pc:sldChg>
      <pc:sldChg chg="modSp add mod">
        <pc:chgData name="ZAMTANG@NAVER.COM" userId="750a74194929a6bb" providerId="LiveId" clId="{25DD41E7-F90E-4826-A827-A75E9F675DF7}" dt="2025-01-15T09:01:53.070" v="1492" actId="1076"/>
        <pc:sldMkLst>
          <pc:docMk/>
          <pc:sldMk cId="1854415120" sldId="1019"/>
        </pc:sldMkLst>
      </pc:sldChg>
    </pc:docChg>
  </pc:docChgLst>
  <pc:docChgLst>
    <pc:chgData name="ZAMTANG@NAVER.COM" userId="750a74194929a6bb" providerId="LiveId" clId="{8BC9C6FD-C030-4A97-B9A8-605D1B3BA8E4}"/>
    <pc:docChg chg="undo redo custSel addSld delSld modSld sldOrd">
      <pc:chgData name="ZAMTANG@NAVER.COM" userId="750a74194929a6bb" providerId="LiveId" clId="{8BC9C6FD-C030-4A97-B9A8-605D1B3BA8E4}" dt="2025-01-18T07:08:49.378" v="1507" actId="47"/>
      <pc:docMkLst>
        <pc:docMk/>
      </pc:docMkLst>
      <pc:sldChg chg="addSp modSp mod ord">
        <pc:chgData name="ZAMTANG@NAVER.COM" userId="750a74194929a6bb" providerId="LiveId" clId="{8BC9C6FD-C030-4A97-B9A8-605D1B3BA8E4}" dt="2025-01-18T05:04:27.883" v="216" actId="1076"/>
        <pc:sldMkLst>
          <pc:docMk/>
          <pc:sldMk cId="0" sldId="605"/>
        </pc:sldMkLst>
        <pc:spChg chg="mod">
          <ac:chgData name="ZAMTANG@NAVER.COM" userId="750a74194929a6bb" providerId="LiveId" clId="{8BC9C6FD-C030-4A97-B9A8-605D1B3BA8E4}" dt="2025-01-18T05:04:05.627" v="213" actId="20577"/>
          <ac:spMkLst>
            <pc:docMk/>
            <pc:sldMk cId="0" sldId="605"/>
            <ac:spMk id="2" creationId="{00000000-0000-0000-0000-000000000000}"/>
          </ac:spMkLst>
        </pc:spChg>
        <pc:spChg chg="mod">
          <ac:chgData name="ZAMTANG@NAVER.COM" userId="750a74194929a6bb" providerId="LiveId" clId="{8BC9C6FD-C030-4A97-B9A8-605D1B3BA8E4}" dt="2025-01-18T04:37:15.011" v="159"/>
          <ac:spMkLst>
            <pc:docMk/>
            <pc:sldMk cId="0" sldId="605"/>
            <ac:spMk id="3" creationId="{00000000-0000-0000-0000-000000000000}"/>
          </ac:spMkLst>
        </pc:spChg>
        <pc:picChg chg="add mod">
          <ac:chgData name="ZAMTANG@NAVER.COM" userId="750a74194929a6bb" providerId="LiveId" clId="{8BC9C6FD-C030-4A97-B9A8-605D1B3BA8E4}" dt="2025-01-18T05:04:27.883" v="216" actId="1076"/>
          <ac:picMkLst>
            <pc:docMk/>
            <pc:sldMk cId="0" sldId="605"/>
            <ac:picMk id="5" creationId="{066A97FC-3FCD-AC65-DF7A-E082C71C7D08}"/>
          </ac:picMkLst>
        </pc:picChg>
      </pc:sldChg>
      <pc:sldChg chg="modSp mod">
        <pc:chgData name="ZAMTANG@NAVER.COM" userId="750a74194929a6bb" providerId="LiveId" clId="{8BC9C6FD-C030-4A97-B9A8-605D1B3BA8E4}" dt="2025-01-18T04:35:29.897" v="97"/>
        <pc:sldMkLst>
          <pc:docMk/>
          <pc:sldMk cId="0" sldId="619"/>
        </pc:sldMkLst>
        <pc:spChg chg="mod">
          <ac:chgData name="ZAMTANG@NAVER.COM" userId="750a74194929a6bb" providerId="LiveId" clId="{8BC9C6FD-C030-4A97-B9A8-605D1B3BA8E4}" dt="2025-01-18T04:35:29.897" v="97"/>
          <ac:spMkLst>
            <pc:docMk/>
            <pc:sldMk cId="0" sldId="619"/>
            <ac:spMk id="7" creationId="{00000000-0000-0000-0000-000000000000}"/>
          </ac:spMkLst>
        </pc:spChg>
      </pc:sldChg>
      <pc:sldChg chg="modSp mod">
        <pc:chgData name="ZAMTANG@NAVER.COM" userId="750a74194929a6bb" providerId="LiveId" clId="{8BC9C6FD-C030-4A97-B9A8-605D1B3BA8E4}" dt="2025-01-18T04:37:00.647" v="147" actId="20577"/>
        <pc:sldMkLst>
          <pc:docMk/>
          <pc:sldMk cId="0" sldId="630"/>
        </pc:sldMkLst>
        <pc:spChg chg="mod">
          <ac:chgData name="ZAMTANG@NAVER.COM" userId="750a74194929a6bb" providerId="LiveId" clId="{8BC9C6FD-C030-4A97-B9A8-605D1B3BA8E4}" dt="2025-01-18T04:37:00.647" v="147" actId="20577"/>
          <ac:spMkLst>
            <pc:docMk/>
            <pc:sldMk cId="0" sldId="63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8BC9C6FD-C030-4A97-B9A8-605D1B3BA8E4}" dt="2025-01-18T04:35:06.672" v="96" actId="20577"/>
        <pc:sldMkLst>
          <pc:docMk/>
          <pc:sldMk cId="0" sldId="707"/>
        </pc:sldMkLst>
        <pc:spChg chg="mod">
          <ac:chgData name="ZAMTANG@NAVER.COM" userId="750a74194929a6bb" providerId="LiveId" clId="{8BC9C6FD-C030-4A97-B9A8-605D1B3BA8E4}" dt="2025-01-18T04:35:06.672" v="96" actId="20577"/>
          <ac:spMkLst>
            <pc:docMk/>
            <pc:sldMk cId="0" sldId="707"/>
            <ac:spMk id="8" creationId="{00000000-0000-0000-0000-000000000000}"/>
          </ac:spMkLst>
        </pc:spChg>
      </pc:sldChg>
      <pc:sldChg chg="modSp mod">
        <pc:chgData name="ZAMTANG@NAVER.COM" userId="750a74194929a6bb" providerId="LiveId" clId="{8BC9C6FD-C030-4A97-B9A8-605D1B3BA8E4}" dt="2025-01-18T04:37:08.589" v="158"/>
        <pc:sldMkLst>
          <pc:docMk/>
          <pc:sldMk cId="0" sldId="714"/>
        </pc:sldMkLst>
        <pc:spChg chg="mod">
          <ac:chgData name="ZAMTANG@NAVER.COM" userId="750a74194929a6bb" providerId="LiveId" clId="{8BC9C6FD-C030-4A97-B9A8-605D1B3BA8E4}" dt="2025-01-18T04:37:08.589" v="158"/>
          <ac:spMkLst>
            <pc:docMk/>
            <pc:sldMk cId="0" sldId="714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8BC9C6FD-C030-4A97-B9A8-605D1B3BA8E4}" dt="2025-01-18T05:23:23.611" v="262"/>
        <pc:sldMkLst>
          <pc:docMk/>
          <pc:sldMk cId="0" sldId="850"/>
        </pc:sldMkLst>
        <pc:spChg chg="mod">
          <ac:chgData name="ZAMTANG@NAVER.COM" userId="750a74194929a6bb" providerId="LiveId" clId="{8BC9C6FD-C030-4A97-B9A8-605D1B3BA8E4}" dt="2025-01-18T05:23:23.611" v="262"/>
          <ac:spMkLst>
            <pc:docMk/>
            <pc:sldMk cId="0" sldId="850"/>
            <ac:spMk id="2" creationId="{00000000-0000-0000-0000-000000000000}"/>
          </ac:spMkLst>
        </pc:spChg>
      </pc:sldChg>
      <pc:sldChg chg="modSp mod">
        <pc:chgData name="ZAMTANG@NAVER.COM" userId="750a74194929a6bb" providerId="LiveId" clId="{8BC9C6FD-C030-4A97-B9A8-605D1B3BA8E4}" dt="2025-01-18T05:49:04.823" v="532" actId="1076"/>
        <pc:sldMkLst>
          <pc:docMk/>
          <pc:sldMk cId="0" sldId="915"/>
        </pc:sldMkLst>
        <pc:spChg chg="mod">
          <ac:chgData name="ZAMTANG@NAVER.COM" userId="750a74194929a6bb" providerId="LiveId" clId="{8BC9C6FD-C030-4A97-B9A8-605D1B3BA8E4}" dt="2025-01-18T05:48:59.145" v="531" actId="20577"/>
          <ac:spMkLst>
            <pc:docMk/>
            <pc:sldMk cId="0" sldId="915"/>
            <ac:spMk id="2" creationId="{00000000-0000-0000-0000-000000000000}"/>
          </ac:spMkLst>
        </pc:spChg>
        <pc:spChg chg="mod">
          <ac:chgData name="ZAMTANG@NAVER.COM" userId="750a74194929a6bb" providerId="LiveId" clId="{8BC9C6FD-C030-4A97-B9A8-605D1B3BA8E4}" dt="2025-01-18T05:49:04.823" v="532" actId="1076"/>
          <ac:spMkLst>
            <pc:docMk/>
            <pc:sldMk cId="0" sldId="915"/>
            <ac:spMk id="3" creationId="{00000000-0000-0000-0000-000000000000}"/>
          </ac:spMkLst>
        </pc:spChg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3279730026" sldId="940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1551639751" sldId="978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2208615687" sldId="979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150943247" sldId="980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288150461" sldId="981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3246589245" sldId="982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1253508591" sldId="983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4187530216" sldId="984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977616819" sldId="985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2757563955" sldId="986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322163737" sldId="987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633100230" sldId="988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1051319790" sldId="989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1076754761" sldId="990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673310879" sldId="992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1143911279" sldId="993"/>
        </pc:sldMkLst>
      </pc:sldChg>
      <pc:sldChg chg="del">
        <pc:chgData name="ZAMTANG@NAVER.COM" userId="750a74194929a6bb" providerId="LiveId" clId="{8BC9C6FD-C030-4A97-B9A8-605D1B3BA8E4}" dt="2025-01-18T05:24:19.511" v="268" actId="47"/>
        <pc:sldMkLst>
          <pc:docMk/>
          <pc:sldMk cId="3795024569" sldId="994"/>
        </pc:sldMkLst>
      </pc:sldChg>
      <pc:sldChg chg="delSp modSp mod">
        <pc:chgData name="ZAMTANG@NAVER.COM" userId="750a74194929a6bb" providerId="LiveId" clId="{8BC9C6FD-C030-4A97-B9A8-605D1B3BA8E4}" dt="2025-01-18T05:51:46.547" v="555" actId="12"/>
        <pc:sldMkLst>
          <pc:docMk/>
          <pc:sldMk cId="2964005661" sldId="996"/>
        </pc:sldMkLst>
        <pc:spChg chg="mod">
          <ac:chgData name="ZAMTANG@NAVER.COM" userId="750a74194929a6bb" providerId="LiveId" clId="{8BC9C6FD-C030-4A97-B9A8-605D1B3BA8E4}" dt="2025-01-18T05:51:46.547" v="555" actId="12"/>
          <ac:spMkLst>
            <pc:docMk/>
            <pc:sldMk cId="2964005661" sldId="996"/>
            <ac:spMk id="2" creationId="{A717796E-C94E-391A-A816-A51A47641A88}"/>
          </ac:spMkLst>
        </pc:spChg>
        <pc:spChg chg="mod">
          <ac:chgData name="ZAMTANG@NAVER.COM" userId="750a74194929a6bb" providerId="LiveId" clId="{8BC9C6FD-C030-4A97-B9A8-605D1B3BA8E4}" dt="2025-01-18T05:49:18.864" v="534" actId="403"/>
          <ac:spMkLst>
            <pc:docMk/>
            <pc:sldMk cId="2964005661" sldId="996"/>
            <ac:spMk id="3" creationId="{CE6EABA9-03CE-E636-0831-697628A9CF96}"/>
          </ac:spMkLst>
        </pc:spChg>
        <pc:picChg chg="del">
          <ac:chgData name="ZAMTANG@NAVER.COM" userId="750a74194929a6bb" providerId="LiveId" clId="{8BC9C6FD-C030-4A97-B9A8-605D1B3BA8E4}" dt="2025-01-18T05:51:29.664" v="544" actId="478"/>
          <ac:picMkLst>
            <pc:docMk/>
            <pc:sldMk cId="2964005661" sldId="996"/>
            <ac:picMk id="5" creationId="{2CF971C9-DA41-8220-EB8B-685F90C72DF5}"/>
          </ac:picMkLst>
        </pc:picChg>
      </pc:sldChg>
      <pc:sldChg chg="del">
        <pc:chgData name="ZAMTANG@NAVER.COM" userId="750a74194929a6bb" providerId="LiveId" clId="{8BC9C6FD-C030-4A97-B9A8-605D1B3BA8E4}" dt="2025-01-18T05:49:24.767" v="535" actId="47"/>
        <pc:sldMkLst>
          <pc:docMk/>
          <pc:sldMk cId="171415293" sldId="997"/>
        </pc:sldMkLst>
      </pc:sldChg>
      <pc:sldChg chg="del">
        <pc:chgData name="ZAMTANG@NAVER.COM" userId="750a74194929a6bb" providerId="LiveId" clId="{8BC9C6FD-C030-4A97-B9A8-605D1B3BA8E4}" dt="2025-01-18T05:49:24.767" v="535" actId="47"/>
        <pc:sldMkLst>
          <pc:docMk/>
          <pc:sldMk cId="1339155656" sldId="998"/>
        </pc:sldMkLst>
      </pc:sldChg>
      <pc:sldChg chg="del">
        <pc:chgData name="ZAMTANG@NAVER.COM" userId="750a74194929a6bb" providerId="LiveId" clId="{8BC9C6FD-C030-4A97-B9A8-605D1B3BA8E4}" dt="2025-01-18T05:49:24.767" v="535" actId="47"/>
        <pc:sldMkLst>
          <pc:docMk/>
          <pc:sldMk cId="1204776431" sldId="1000"/>
        </pc:sldMkLst>
      </pc:sldChg>
      <pc:sldChg chg="del">
        <pc:chgData name="ZAMTANG@NAVER.COM" userId="750a74194929a6bb" providerId="LiveId" clId="{8BC9C6FD-C030-4A97-B9A8-605D1B3BA8E4}" dt="2025-01-18T05:49:24.767" v="535" actId="47"/>
        <pc:sldMkLst>
          <pc:docMk/>
          <pc:sldMk cId="1699306659" sldId="1001"/>
        </pc:sldMkLst>
      </pc:sldChg>
      <pc:sldChg chg="del">
        <pc:chgData name="ZAMTANG@NAVER.COM" userId="750a74194929a6bb" providerId="LiveId" clId="{8BC9C6FD-C030-4A97-B9A8-605D1B3BA8E4}" dt="2025-01-18T05:49:24.767" v="535" actId="47"/>
        <pc:sldMkLst>
          <pc:docMk/>
          <pc:sldMk cId="2145868218" sldId="1002"/>
        </pc:sldMkLst>
      </pc:sldChg>
      <pc:sldChg chg="del">
        <pc:chgData name="ZAMTANG@NAVER.COM" userId="750a74194929a6bb" providerId="LiveId" clId="{8BC9C6FD-C030-4A97-B9A8-605D1B3BA8E4}" dt="2025-01-18T05:49:24.767" v="535" actId="47"/>
        <pc:sldMkLst>
          <pc:docMk/>
          <pc:sldMk cId="1768505451" sldId="1003"/>
        </pc:sldMkLst>
      </pc:sldChg>
      <pc:sldChg chg="del">
        <pc:chgData name="ZAMTANG@NAVER.COM" userId="750a74194929a6bb" providerId="LiveId" clId="{8BC9C6FD-C030-4A97-B9A8-605D1B3BA8E4}" dt="2025-01-18T05:49:24.767" v="535" actId="47"/>
        <pc:sldMkLst>
          <pc:docMk/>
          <pc:sldMk cId="2408608146" sldId="1004"/>
        </pc:sldMkLst>
      </pc:sldChg>
      <pc:sldChg chg="del">
        <pc:chgData name="ZAMTANG@NAVER.COM" userId="750a74194929a6bb" providerId="LiveId" clId="{8BC9C6FD-C030-4A97-B9A8-605D1B3BA8E4}" dt="2025-01-18T05:49:24.767" v="535" actId="47"/>
        <pc:sldMkLst>
          <pc:docMk/>
          <pc:sldMk cId="631483335" sldId="1005"/>
        </pc:sldMkLst>
      </pc:sldChg>
      <pc:sldChg chg="modSp mod">
        <pc:chgData name="ZAMTANG@NAVER.COM" userId="750a74194929a6bb" providerId="LiveId" clId="{8BC9C6FD-C030-4A97-B9A8-605D1B3BA8E4}" dt="2025-01-18T06:11:40.815" v="799" actId="1076"/>
        <pc:sldMkLst>
          <pc:docMk/>
          <pc:sldMk cId="3279921659" sldId="1006"/>
        </pc:sldMkLst>
        <pc:spChg chg="mod">
          <ac:chgData name="ZAMTANG@NAVER.COM" userId="750a74194929a6bb" providerId="LiveId" clId="{8BC9C6FD-C030-4A97-B9A8-605D1B3BA8E4}" dt="2025-01-18T06:11:40.815" v="799" actId="1076"/>
          <ac:spMkLst>
            <pc:docMk/>
            <pc:sldMk cId="3279921659" sldId="1006"/>
            <ac:spMk id="2" creationId="{9F592D52-DD47-6A0B-9F80-E4B37B09D885}"/>
          </ac:spMkLst>
        </pc:spChg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1739194044" sldId="1007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4181348318" sldId="1008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938901296" sldId="1009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1024904824" sldId="1010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1009691936" sldId="1011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3913631171" sldId="1012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3099110964" sldId="1013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1211111240" sldId="1014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1250929482" sldId="1015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2410925963" sldId="1016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2271041143" sldId="1017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893990852" sldId="1018"/>
        </pc:sldMkLst>
      </pc:sldChg>
      <pc:sldChg chg="del">
        <pc:chgData name="ZAMTANG@NAVER.COM" userId="750a74194929a6bb" providerId="LiveId" clId="{8BC9C6FD-C030-4A97-B9A8-605D1B3BA8E4}" dt="2025-01-18T06:12:07.864" v="808" actId="47"/>
        <pc:sldMkLst>
          <pc:docMk/>
          <pc:sldMk cId="1854415120" sldId="1019"/>
        </pc:sldMkLst>
      </pc:sldChg>
      <pc:sldChg chg="modSp add mod">
        <pc:chgData name="ZAMTANG@NAVER.COM" userId="750a74194929a6bb" providerId="LiveId" clId="{8BC9C6FD-C030-4A97-B9A8-605D1B3BA8E4}" dt="2025-01-18T04:59:20.387" v="171" actId="12"/>
        <pc:sldMkLst>
          <pc:docMk/>
          <pc:sldMk cId="2892029999" sldId="1020"/>
        </pc:sldMkLst>
        <pc:spChg chg="mod">
          <ac:chgData name="ZAMTANG@NAVER.COM" userId="750a74194929a6bb" providerId="LiveId" clId="{8BC9C6FD-C030-4A97-B9A8-605D1B3BA8E4}" dt="2025-01-18T04:59:20.387" v="171" actId="12"/>
          <ac:spMkLst>
            <pc:docMk/>
            <pc:sldMk cId="2892029999" sldId="1020"/>
            <ac:spMk id="2" creationId="{E2FB4A22-E4E7-C17F-58F8-A411EC4B144F}"/>
          </ac:spMkLst>
        </pc:spChg>
      </pc:sldChg>
      <pc:sldChg chg="modSp add mod">
        <pc:chgData name="ZAMTANG@NAVER.COM" userId="750a74194929a6bb" providerId="LiveId" clId="{8BC9C6FD-C030-4A97-B9A8-605D1B3BA8E4}" dt="2025-01-18T05:18:31.254" v="231" actId="1076"/>
        <pc:sldMkLst>
          <pc:docMk/>
          <pc:sldMk cId="3625808134" sldId="1021"/>
        </pc:sldMkLst>
        <pc:spChg chg="mod">
          <ac:chgData name="ZAMTANG@NAVER.COM" userId="750a74194929a6bb" providerId="LiveId" clId="{8BC9C6FD-C030-4A97-B9A8-605D1B3BA8E4}" dt="2025-01-18T05:18:16.808" v="226" actId="113"/>
          <ac:spMkLst>
            <pc:docMk/>
            <pc:sldMk cId="3625808134" sldId="1021"/>
            <ac:spMk id="2" creationId="{EDBBA9E1-509C-BF31-2C5A-5BBB61380CA9}"/>
          </ac:spMkLst>
        </pc:spChg>
        <pc:picChg chg="mod">
          <ac:chgData name="ZAMTANG@NAVER.COM" userId="750a74194929a6bb" providerId="LiveId" clId="{8BC9C6FD-C030-4A97-B9A8-605D1B3BA8E4}" dt="2025-01-18T05:18:31.254" v="231" actId="1076"/>
          <ac:picMkLst>
            <pc:docMk/>
            <pc:sldMk cId="3625808134" sldId="1021"/>
            <ac:picMk id="5" creationId="{4ABD0156-7266-E99E-20D1-40EDF88679E0}"/>
          </ac:picMkLst>
        </pc:picChg>
      </pc:sldChg>
      <pc:sldChg chg="delSp modSp add mod">
        <pc:chgData name="ZAMTANG@NAVER.COM" userId="750a74194929a6bb" providerId="LiveId" clId="{8BC9C6FD-C030-4A97-B9A8-605D1B3BA8E4}" dt="2025-01-18T05:22:56.417" v="258" actId="15"/>
        <pc:sldMkLst>
          <pc:docMk/>
          <pc:sldMk cId="1877175195" sldId="1022"/>
        </pc:sldMkLst>
        <pc:spChg chg="mod">
          <ac:chgData name="ZAMTANG@NAVER.COM" userId="750a74194929a6bb" providerId="LiveId" clId="{8BC9C6FD-C030-4A97-B9A8-605D1B3BA8E4}" dt="2025-01-18T05:22:56.417" v="258" actId="15"/>
          <ac:spMkLst>
            <pc:docMk/>
            <pc:sldMk cId="1877175195" sldId="1022"/>
            <ac:spMk id="2" creationId="{433E3FB4-A1C5-6B29-CD06-2AC267809E55}"/>
          </ac:spMkLst>
        </pc:spChg>
        <pc:picChg chg="del">
          <ac:chgData name="ZAMTANG@NAVER.COM" userId="750a74194929a6bb" providerId="LiveId" clId="{8BC9C6FD-C030-4A97-B9A8-605D1B3BA8E4}" dt="2025-01-18T05:20:21.469" v="253" actId="478"/>
          <ac:picMkLst>
            <pc:docMk/>
            <pc:sldMk cId="1877175195" sldId="1022"/>
            <ac:picMk id="5" creationId="{1B514B1E-6714-2505-1A09-8484A78CEA8C}"/>
          </ac:picMkLst>
        </pc:picChg>
      </pc:sldChg>
      <pc:sldChg chg="addSp modSp add mod ord">
        <pc:chgData name="ZAMTANG@NAVER.COM" userId="750a74194929a6bb" providerId="LiveId" clId="{8BC9C6FD-C030-4A97-B9A8-605D1B3BA8E4}" dt="2025-01-18T05:27:13.176" v="302" actId="1076"/>
        <pc:sldMkLst>
          <pc:docMk/>
          <pc:sldMk cId="1666035923" sldId="1023"/>
        </pc:sldMkLst>
        <pc:spChg chg="mod">
          <ac:chgData name="ZAMTANG@NAVER.COM" userId="750a74194929a6bb" providerId="LiveId" clId="{8BC9C6FD-C030-4A97-B9A8-605D1B3BA8E4}" dt="2025-01-18T05:26:56.341" v="299" actId="20577"/>
          <ac:spMkLst>
            <pc:docMk/>
            <pc:sldMk cId="1666035923" sldId="1023"/>
            <ac:spMk id="2" creationId="{DF2D5BA2-E3A7-7AB5-7641-C43B44C8CFFF}"/>
          </ac:spMkLst>
        </pc:spChg>
        <pc:spChg chg="mod">
          <ac:chgData name="ZAMTANG@NAVER.COM" userId="750a74194929a6bb" providerId="LiveId" clId="{8BC9C6FD-C030-4A97-B9A8-605D1B3BA8E4}" dt="2025-01-18T05:23:28.775" v="266"/>
          <ac:spMkLst>
            <pc:docMk/>
            <pc:sldMk cId="1666035923" sldId="1023"/>
            <ac:spMk id="3" creationId="{E4203BE1-8FD9-EF89-418D-525F13A7FE95}"/>
          </ac:spMkLst>
        </pc:spChg>
        <pc:picChg chg="add mod">
          <ac:chgData name="ZAMTANG@NAVER.COM" userId="750a74194929a6bb" providerId="LiveId" clId="{8BC9C6FD-C030-4A97-B9A8-605D1B3BA8E4}" dt="2025-01-18T05:27:13.176" v="302" actId="1076"/>
          <ac:picMkLst>
            <pc:docMk/>
            <pc:sldMk cId="1666035923" sldId="1023"/>
            <ac:picMk id="5" creationId="{5E564F78-8C53-4F25-8C93-BB206C226CC4}"/>
          </ac:picMkLst>
        </pc:picChg>
      </pc:sldChg>
      <pc:sldChg chg="addSp modSp add mod ord">
        <pc:chgData name="ZAMTANG@NAVER.COM" userId="750a74194929a6bb" providerId="LiveId" clId="{8BC9C6FD-C030-4A97-B9A8-605D1B3BA8E4}" dt="2025-01-18T05:25:45.103" v="285"/>
        <pc:sldMkLst>
          <pc:docMk/>
          <pc:sldMk cId="684531220" sldId="1024"/>
        </pc:sldMkLst>
        <pc:spChg chg="mod">
          <ac:chgData name="ZAMTANG@NAVER.COM" userId="750a74194929a6bb" providerId="LiveId" clId="{8BC9C6FD-C030-4A97-B9A8-605D1B3BA8E4}" dt="2025-01-18T05:25:45.103" v="285"/>
          <ac:spMkLst>
            <pc:docMk/>
            <pc:sldMk cId="684531220" sldId="1024"/>
            <ac:spMk id="2" creationId="{8420BB91-F9CD-3225-43B6-39C883A5A787}"/>
          </ac:spMkLst>
        </pc:spChg>
        <pc:picChg chg="add mod">
          <ac:chgData name="ZAMTANG@NAVER.COM" userId="750a74194929a6bb" providerId="LiveId" clId="{8BC9C6FD-C030-4A97-B9A8-605D1B3BA8E4}" dt="2025-01-18T05:25:15.867" v="283" actId="1076"/>
          <ac:picMkLst>
            <pc:docMk/>
            <pc:sldMk cId="684531220" sldId="1024"/>
            <ac:picMk id="5" creationId="{CEA931A3-984F-4E29-86A3-0E74F909F9E2}"/>
          </ac:picMkLst>
        </pc:picChg>
      </pc:sldChg>
      <pc:sldChg chg="modSp add mod">
        <pc:chgData name="ZAMTANG@NAVER.COM" userId="750a74194929a6bb" providerId="LiveId" clId="{8BC9C6FD-C030-4A97-B9A8-605D1B3BA8E4}" dt="2025-01-18T05:28:08.399" v="313" actId="1076"/>
        <pc:sldMkLst>
          <pc:docMk/>
          <pc:sldMk cId="1392849524" sldId="1025"/>
        </pc:sldMkLst>
        <pc:spChg chg="mod">
          <ac:chgData name="ZAMTANG@NAVER.COM" userId="750a74194929a6bb" providerId="LiveId" clId="{8BC9C6FD-C030-4A97-B9A8-605D1B3BA8E4}" dt="2025-01-18T05:27:42.347" v="306" actId="20577"/>
          <ac:spMkLst>
            <pc:docMk/>
            <pc:sldMk cId="1392849524" sldId="1025"/>
            <ac:spMk id="2" creationId="{98C0873E-A8F4-1CBE-D181-7B5F9C1C8A1F}"/>
          </ac:spMkLst>
        </pc:spChg>
        <pc:picChg chg="mod">
          <ac:chgData name="ZAMTANG@NAVER.COM" userId="750a74194929a6bb" providerId="LiveId" clId="{8BC9C6FD-C030-4A97-B9A8-605D1B3BA8E4}" dt="2025-01-18T05:28:08.399" v="313" actId="1076"/>
          <ac:picMkLst>
            <pc:docMk/>
            <pc:sldMk cId="1392849524" sldId="1025"/>
            <ac:picMk id="5" creationId="{4DD7DB2A-0533-402D-1AAE-028DF7F58A80}"/>
          </ac:picMkLst>
        </pc:picChg>
      </pc:sldChg>
      <pc:sldChg chg="modSp add mod">
        <pc:chgData name="ZAMTANG@NAVER.COM" userId="750a74194929a6bb" providerId="LiveId" clId="{8BC9C6FD-C030-4A97-B9A8-605D1B3BA8E4}" dt="2025-01-18T05:29:26.514" v="322" actId="1076"/>
        <pc:sldMkLst>
          <pc:docMk/>
          <pc:sldMk cId="222048362" sldId="1026"/>
        </pc:sldMkLst>
        <pc:spChg chg="mod">
          <ac:chgData name="ZAMTANG@NAVER.COM" userId="750a74194929a6bb" providerId="LiveId" clId="{8BC9C6FD-C030-4A97-B9A8-605D1B3BA8E4}" dt="2025-01-18T05:29:09.298" v="319"/>
          <ac:spMkLst>
            <pc:docMk/>
            <pc:sldMk cId="222048362" sldId="1026"/>
            <ac:spMk id="2" creationId="{0FCD84D4-B8A2-2251-EA57-7B95DAA7772F}"/>
          </ac:spMkLst>
        </pc:spChg>
        <pc:picChg chg="mod">
          <ac:chgData name="ZAMTANG@NAVER.COM" userId="750a74194929a6bb" providerId="LiveId" clId="{8BC9C6FD-C030-4A97-B9A8-605D1B3BA8E4}" dt="2025-01-18T05:29:26.514" v="322" actId="1076"/>
          <ac:picMkLst>
            <pc:docMk/>
            <pc:sldMk cId="222048362" sldId="1026"/>
            <ac:picMk id="5" creationId="{DF232CBE-6FD2-9ECF-1772-9157C0BAF579}"/>
          </ac:picMkLst>
        </pc:picChg>
      </pc:sldChg>
      <pc:sldChg chg="addSp modSp add mod">
        <pc:chgData name="ZAMTANG@NAVER.COM" userId="750a74194929a6bb" providerId="LiveId" clId="{8BC9C6FD-C030-4A97-B9A8-605D1B3BA8E4}" dt="2025-01-18T05:31:48.959" v="342" actId="255"/>
        <pc:sldMkLst>
          <pc:docMk/>
          <pc:sldMk cId="2032334739" sldId="1027"/>
        </pc:sldMkLst>
        <pc:spChg chg="mod">
          <ac:chgData name="ZAMTANG@NAVER.COM" userId="750a74194929a6bb" providerId="LiveId" clId="{8BC9C6FD-C030-4A97-B9A8-605D1B3BA8E4}" dt="2025-01-18T05:30:05.412" v="326" actId="20577"/>
          <ac:spMkLst>
            <pc:docMk/>
            <pc:sldMk cId="2032334739" sldId="1027"/>
            <ac:spMk id="2" creationId="{B134B515-12BC-0836-6632-8EFEA8BA402E}"/>
          </ac:spMkLst>
        </pc:spChg>
        <pc:spChg chg="add mod">
          <ac:chgData name="ZAMTANG@NAVER.COM" userId="750a74194929a6bb" providerId="LiveId" clId="{8BC9C6FD-C030-4A97-B9A8-605D1B3BA8E4}" dt="2025-01-18T05:31:48.959" v="342" actId="255"/>
          <ac:spMkLst>
            <pc:docMk/>
            <pc:sldMk cId="2032334739" sldId="1027"/>
            <ac:spMk id="4" creationId="{5A5A45B2-A287-3F1C-5E95-B6DC08D6611D}"/>
          </ac:spMkLst>
        </pc:spChg>
        <pc:picChg chg="mod">
          <ac:chgData name="ZAMTANG@NAVER.COM" userId="750a74194929a6bb" providerId="LiveId" clId="{8BC9C6FD-C030-4A97-B9A8-605D1B3BA8E4}" dt="2025-01-18T05:31:36.343" v="340" actId="14100"/>
          <ac:picMkLst>
            <pc:docMk/>
            <pc:sldMk cId="2032334739" sldId="1027"/>
            <ac:picMk id="5" creationId="{2C1417AF-98F6-7618-8755-71860F715D46}"/>
          </ac:picMkLst>
        </pc:picChg>
      </pc:sldChg>
      <pc:sldChg chg="modSp add mod">
        <pc:chgData name="ZAMTANG@NAVER.COM" userId="750a74194929a6bb" providerId="LiveId" clId="{8BC9C6FD-C030-4A97-B9A8-605D1B3BA8E4}" dt="2025-01-18T05:33:25.948" v="353" actId="14100"/>
        <pc:sldMkLst>
          <pc:docMk/>
          <pc:sldMk cId="2523853655" sldId="1028"/>
        </pc:sldMkLst>
        <pc:spChg chg="mod">
          <ac:chgData name="ZAMTANG@NAVER.COM" userId="750a74194929a6bb" providerId="LiveId" clId="{8BC9C6FD-C030-4A97-B9A8-605D1B3BA8E4}" dt="2025-01-18T05:32:01.104" v="344" actId="20577"/>
          <ac:spMkLst>
            <pc:docMk/>
            <pc:sldMk cId="2523853655" sldId="1028"/>
            <ac:spMk id="2" creationId="{EB8C1DEF-4303-E8C9-3EB7-C9B01A37FCE9}"/>
          </ac:spMkLst>
        </pc:spChg>
        <pc:spChg chg="mod">
          <ac:chgData name="ZAMTANG@NAVER.COM" userId="750a74194929a6bb" providerId="LiveId" clId="{8BC9C6FD-C030-4A97-B9A8-605D1B3BA8E4}" dt="2025-01-18T05:33:25.948" v="353" actId="14100"/>
          <ac:spMkLst>
            <pc:docMk/>
            <pc:sldMk cId="2523853655" sldId="1028"/>
            <ac:spMk id="4" creationId="{61689C10-D9BD-49E0-F490-4F908494F1A9}"/>
          </ac:spMkLst>
        </pc:spChg>
        <pc:picChg chg="mod">
          <ac:chgData name="ZAMTANG@NAVER.COM" userId="750a74194929a6bb" providerId="LiveId" clId="{8BC9C6FD-C030-4A97-B9A8-605D1B3BA8E4}" dt="2025-01-18T05:32:29.545" v="350" actId="1076"/>
          <ac:picMkLst>
            <pc:docMk/>
            <pc:sldMk cId="2523853655" sldId="1028"/>
            <ac:picMk id="5" creationId="{46D6C976-F7A9-C719-D3CF-3317B2C82B9D}"/>
          </ac:picMkLst>
        </pc:picChg>
      </pc:sldChg>
      <pc:sldChg chg="addSp modSp add mod">
        <pc:chgData name="ZAMTANG@NAVER.COM" userId="750a74194929a6bb" providerId="LiveId" clId="{8BC9C6FD-C030-4A97-B9A8-605D1B3BA8E4}" dt="2025-01-18T05:35:22.821" v="371" actId="1076"/>
        <pc:sldMkLst>
          <pc:docMk/>
          <pc:sldMk cId="1008041339" sldId="1029"/>
        </pc:sldMkLst>
        <pc:spChg chg="mod">
          <ac:chgData name="ZAMTANG@NAVER.COM" userId="750a74194929a6bb" providerId="LiveId" clId="{8BC9C6FD-C030-4A97-B9A8-605D1B3BA8E4}" dt="2025-01-18T05:34:59.159" v="366"/>
          <ac:spMkLst>
            <pc:docMk/>
            <pc:sldMk cId="1008041339" sldId="1029"/>
            <ac:spMk id="4" creationId="{F54176AF-6E13-5198-3290-1E60C1A4522C}"/>
          </ac:spMkLst>
        </pc:spChg>
        <pc:picChg chg="mod">
          <ac:chgData name="ZAMTANG@NAVER.COM" userId="750a74194929a6bb" providerId="LiveId" clId="{8BC9C6FD-C030-4A97-B9A8-605D1B3BA8E4}" dt="2025-01-18T05:34:10.202" v="360" actId="1076"/>
          <ac:picMkLst>
            <pc:docMk/>
            <pc:sldMk cId="1008041339" sldId="1029"/>
            <ac:picMk id="5" creationId="{0F6A507A-AEB6-5A66-08F6-99E24BBE35AD}"/>
          </ac:picMkLst>
        </pc:picChg>
        <pc:picChg chg="add mod">
          <ac:chgData name="ZAMTANG@NAVER.COM" userId="750a74194929a6bb" providerId="LiveId" clId="{8BC9C6FD-C030-4A97-B9A8-605D1B3BA8E4}" dt="2025-01-18T05:34:27.447" v="365" actId="1076"/>
          <ac:picMkLst>
            <pc:docMk/>
            <pc:sldMk cId="1008041339" sldId="1029"/>
            <ac:picMk id="7" creationId="{8E48C273-F962-D958-B8DD-1EFD00D7F8D3}"/>
          </ac:picMkLst>
        </pc:picChg>
        <pc:picChg chg="add mod">
          <ac:chgData name="ZAMTANG@NAVER.COM" userId="750a74194929a6bb" providerId="LiveId" clId="{8BC9C6FD-C030-4A97-B9A8-605D1B3BA8E4}" dt="2025-01-18T05:35:22.821" v="371" actId="1076"/>
          <ac:picMkLst>
            <pc:docMk/>
            <pc:sldMk cId="1008041339" sldId="1029"/>
            <ac:picMk id="9" creationId="{1DA1118B-985D-978B-2567-50DD2A3007FD}"/>
          </ac:picMkLst>
        </pc:picChg>
      </pc:sldChg>
      <pc:sldChg chg="add del">
        <pc:chgData name="ZAMTANG@NAVER.COM" userId="750a74194929a6bb" providerId="LiveId" clId="{8BC9C6FD-C030-4A97-B9A8-605D1B3BA8E4}" dt="2025-01-18T05:33:35.644" v="355"/>
        <pc:sldMkLst>
          <pc:docMk/>
          <pc:sldMk cId="1319988544" sldId="1029"/>
        </pc:sldMkLst>
      </pc:sldChg>
      <pc:sldChg chg="add del">
        <pc:chgData name="ZAMTANG@NAVER.COM" userId="750a74194929a6bb" providerId="LiveId" clId="{8BC9C6FD-C030-4A97-B9A8-605D1B3BA8E4}" dt="2025-01-18T05:33:49.349" v="357" actId="47"/>
        <pc:sldMkLst>
          <pc:docMk/>
          <pc:sldMk cId="1502465146" sldId="1029"/>
        </pc:sldMkLst>
      </pc:sldChg>
      <pc:sldChg chg="delSp modSp add mod">
        <pc:chgData name="ZAMTANG@NAVER.COM" userId="750a74194929a6bb" providerId="LiveId" clId="{8BC9C6FD-C030-4A97-B9A8-605D1B3BA8E4}" dt="2025-01-18T05:37:16.218" v="384" actId="14100"/>
        <pc:sldMkLst>
          <pc:docMk/>
          <pc:sldMk cId="2439179082" sldId="1030"/>
        </pc:sldMkLst>
        <pc:spChg chg="mod">
          <ac:chgData name="ZAMTANG@NAVER.COM" userId="750a74194929a6bb" providerId="LiveId" clId="{8BC9C6FD-C030-4A97-B9A8-605D1B3BA8E4}" dt="2025-01-18T05:36:55.754" v="378" actId="20577"/>
          <ac:spMkLst>
            <pc:docMk/>
            <pc:sldMk cId="2439179082" sldId="1030"/>
            <ac:spMk id="4" creationId="{9CC95A7C-370B-EC26-F442-252918DF5527}"/>
          </ac:spMkLst>
        </pc:spChg>
        <pc:picChg chg="mod">
          <ac:chgData name="ZAMTANG@NAVER.COM" userId="750a74194929a6bb" providerId="LiveId" clId="{8BC9C6FD-C030-4A97-B9A8-605D1B3BA8E4}" dt="2025-01-18T05:37:06.119" v="381" actId="1076"/>
          <ac:picMkLst>
            <pc:docMk/>
            <pc:sldMk cId="2439179082" sldId="1030"/>
            <ac:picMk id="5" creationId="{844AE225-1F83-3E07-4F59-F58ADD66C7C2}"/>
          </ac:picMkLst>
        </pc:picChg>
        <pc:picChg chg="mod">
          <ac:chgData name="ZAMTANG@NAVER.COM" userId="750a74194929a6bb" providerId="LiveId" clId="{8BC9C6FD-C030-4A97-B9A8-605D1B3BA8E4}" dt="2025-01-18T05:37:16.218" v="384" actId="14100"/>
          <ac:picMkLst>
            <pc:docMk/>
            <pc:sldMk cId="2439179082" sldId="1030"/>
            <ac:picMk id="7" creationId="{6140351F-B88E-38B8-12C5-806540F5CA71}"/>
          </ac:picMkLst>
        </pc:picChg>
        <pc:picChg chg="del">
          <ac:chgData name="ZAMTANG@NAVER.COM" userId="750a74194929a6bb" providerId="LiveId" clId="{8BC9C6FD-C030-4A97-B9A8-605D1B3BA8E4}" dt="2025-01-18T05:36:56.438" v="379" actId="478"/>
          <ac:picMkLst>
            <pc:docMk/>
            <pc:sldMk cId="2439179082" sldId="1030"/>
            <ac:picMk id="9" creationId="{CB30FA8B-4BBE-6514-84C7-24A9C67951D1}"/>
          </ac:picMkLst>
        </pc:picChg>
      </pc:sldChg>
      <pc:sldChg chg="add del">
        <pc:chgData name="ZAMTANG@NAVER.COM" userId="750a74194929a6bb" providerId="LiveId" clId="{8BC9C6FD-C030-4A97-B9A8-605D1B3BA8E4}" dt="2025-01-18T05:36:14.769" v="373"/>
        <pc:sldMkLst>
          <pc:docMk/>
          <pc:sldMk cId="3971023466" sldId="1030"/>
        </pc:sldMkLst>
      </pc:sldChg>
      <pc:sldChg chg="addSp delSp modSp add mod">
        <pc:chgData name="ZAMTANG@NAVER.COM" userId="750a74194929a6bb" providerId="LiveId" clId="{8BC9C6FD-C030-4A97-B9A8-605D1B3BA8E4}" dt="2025-01-18T05:38:33.577" v="404" actId="1076"/>
        <pc:sldMkLst>
          <pc:docMk/>
          <pc:sldMk cId="3095558350" sldId="1031"/>
        </pc:sldMkLst>
        <pc:spChg chg="mod">
          <ac:chgData name="ZAMTANG@NAVER.COM" userId="750a74194929a6bb" providerId="LiveId" clId="{8BC9C6FD-C030-4A97-B9A8-605D1B3BA8E4}" dt="2025-01-18T05:37:58.821" v="391"/>
          <ac:spMkLst>
            <pc:docMk/>
            <pc:sldMk cId="3095558350" sldId="1031"/>
            <ac:spMk id="2" creationId="{1605253B-FBE9-B99A-7859-FE00945D70E3}"/>
          </ac:spMkLst>
        </pc:spChg>
        <pc:spChg chg="del">
          <ac:chgData name="ZAMTANG@NAVER.COM" userId="750a74194929a6bb" providerId="LiveId" clId="{8BC9C6FD-C030-4A97-B9A8-605D1B3BA8E4}" dt="2025-01-18T05:37:26.181" v="386" actId="478"/>
          <ac:spMkLst>
            <pc:docMk/>
            <pc:sldMk cId="3095558350" sldId="1031"/>
            <ac:spMk id="4" creationId="{572EB886-EA7C-791D-3022-C848771ABFE1}"/>
          </ac:spMkLst>
        </pc:spChg>
        <pc:picChg chg="mod">
          <ac:chgData name="ZAMTANG@NAVER.COM" userId="750a74194929a6bb" providerId="LiveId" clId="{8BC9C6FD-C030-4A97-B9A8-605D1B3BA8E4}" dt="2025-01-18T05:38:31.921" v="403" actId="1076"/>
          <ac:picMkLst>
            <pc:docMk/>
            <pc:sldMk cId="3095558350" sldId="1031"/>
            <ac:picMk id="5" creationId="{F209131C-CC01-58BC-508D-6BF9B0480E12}"/>
          </ac:picMkLst>
        </pc:picChg>
        <pc:picChg chg="add mod">
          <ac:chgData name="ZAMTANG@NAVER.COM" userId="750a74194929a6bb" providerId="LiveId" clId="{8BC9C6FD-C030-4A97-B9A8-605D1B3BA8E4}" dt="2025-01-18T05:38:33.577" v="404" actId="1076"/>
          <ac:picMkLst>
            <pc:docMk/>
            <pc:sldMk cId="3095558350" sldId="1031"/>
            <ac:picMk id="7" creationId="{F3A63BE1-2C7B-D7F7-1A9A-E6F7864CEA2D}"/>
          </ac:picMkLst>
        </pc:picChg>
      </pc:sldChg>
      <pc:sldChg chg="modSp add mod">
        <pc:chgData name="ZAMTANG@NAVER.COM" userId="750a74194929a6bb" providerId="LiveId" clId="{8BC9C6FD-C030-4A97-B9A8-605D1B3BA8E4}" dt="2025-01-18T05:39:03.540" v="409" actId="14826"/>
        <pc:sldMkLst>
          <pc:docMk/>
          <pc:sldMk cId="698086124" sldId="1032"/>
        </pc:sldMkLst>
        <pc:spChg chg="mod">
          <ac:chgData name="ZAMTANG@NAVER.COM" userId="750a74194929a6bb" providerId="LiveId" clId="{8BC9C6FD-C030-4A97-B9A8-605D1B3BA8E4}" dt="2025-01-18T05:38:49.695" v="407"/>
          <ac:spMkLst>
            <pc:docMk/>
            <pc:sldMk cId="698086124" sldId="1032"/>
            <ac:spMk id="2" creationId="{437158BA-7070-2C5B-4275-526F27297575}"/>
          </ac:spMkLst>
        </pc:spChg>
        <pc:picChg chg="mod">
          <ac:chgData name="ZAMTANG@NAVER.COM" userId="750a74194929a6bb" providerId="LiveId" clId="{8BC9C6FD-C030-4A97-B9A8-605D1B3BA8E4}" dt="2025-01-18T05:38:57.706" v="408" actId="14826"/>
          <ac:picMkLst>
            <pc:docMk/>
            <pc:sldMk cId="698086124" sldId="1032"/>
            <ac:picMk id="5" creationId="{E328940B-6456-6263-D566-FE77A3C504DF}"/>
          </ac:picMkLst>
        </pc:picChg>
        <pc:picChg chg="mod">
          <ac:chgData name="ZAMTANG@NAVER.COM" userId="750a74194929a6bb" providerId="LiveId" clId="{8BC9C6FD-C030-4A97-B9A8-605D1B3BA8E4}" dt="2025-01-18T05:39:03.540" v="409" actId="14826"/>
          <ac:picMkLst>
            <pc:docMk/>
            <pc:sldMk cId="698086124" sldId="1032"/>
            <ac:picMk id="7" creationId="{9FE9E603-4293-61DA-2593-406274ABF827}"/>
          </ac:picMkLst>
        </pc:picChg>
      </pc:sldChg>
      <pc:sldChg chg="add del">
        <pc:chgData name="ZAMTANG@NAVER.COM" userId="750a74194929a6bb" providerId="LiveId" clId="{8BC9C6FD-C030-4A97-B9A8-605D1B3BA8E4}" dt="2025-01-18T05:38:35.195" v="405" actId="47"/>
        <pc:sldMkLst>
          <pc:docMk/>
          <pc:sldMk cId="2923605929" sldId="1032"/>
        </pc:sldMkLst>
      </pc:sldChg>
      <pc:sldChg chg="addSp delSp modSp add mod">
        <pc:chgData name="ZAMTANG@NAVER.COM" userId="750a74194929a6bb" providerId="LiveId" clId="{8BC9C6FD-C030-4A97-B9A8-605D1B3BA8E4}" dt="2025-01-18T05:42:34.841" v="443" actId="1076"/>
        <pc:sldMkLst>
          <pc:docMk/>
          <pc:sldMk cId="2719607922" sldId="1033"/>
        </pc:sldMkLst>
        <pc:spChg chg="mod">
          <ac:chgData name="ZAMTANG@NAVER.COM" userId="750a74194929a6bb" providerId="LiveId" clId="{8BC9C6FD-C030-4A97-B9A8-605D1B3BA8E4}" dt="2025-01-18T05:42:32.008" v="439"/>
          <ac:spMkLst>
            <pc:docMk/>
            <pc:sldMk cId="2719607922" sldId="1033"/>
            <ac:spMk id="2" creationId="{E5D3A0CC-2381-4CF0-DFD7-83144C6B217C}"/>
          </ac:spMkLst>
        </pc:spChg>
        <pc:picChg chg="mod">
          <ac:chgData name="ZAMTANG@NAVER.COM" userId="750a74194929a6bb" providerId="LiveId" clId="{8BC9C6FD-C030-4A97-B9A8-605D1B3BA8E4}" dt="2025-01-18T05:42:34.841" v="443" actId="1076"/>
          <ac:picMkLst>
            <pc:docMk/>
            <pc:sldMk cId="2719607922" sldId="1033"/>
            <ac:picMk id="5" creationId="{6A3FD534-135F-BDB1-4BAE-43D989E09557}"/>
          </ac:picMkLst>
        </pc:picChg>
        <pc:picChg chg="add del">
          <ac:chgData name="ZAMTANG@NAVER.COM" userId="750a74194929a6bb" providerId="LiveId" clId="{8BC9C6FD-C030-4A97-B9A8-605D1B3BA8E4}" dt="2025-01-18T05:42:33.026" v="441" actId="478"/>
          <ac:picMkLst>
            <pc:docMk/>
            <pc:sldMk cId="2719607922" sldId="1033"/>
            <ac:picMk id="7" creationId="{8D901C9F-4C7E-3894-9C7A-361C7B91BB50}"/>
          </ac:picMkLst>
        </pc:picChg>
      </pc:sldChg>
      <pc:sldChg chg="modSp add mod">
        <pc:chgData name="ZAMTANG@NAVER.COM" userId="750a74194929a6bb" providerId="LiveId" clId="{8BC9C6FD-C030-4A97-B9A8-605D1B3BA8E4}" dt="2025-01-18T05:43:20.385" v="447" actId="1076"/>
        <pc:sldMkLst>
          <pc:docMk/>
          <pc:sldMk cId="587095202" sldId="1034"/>
        </pc:sldMkLst>
        <pc:spChg chg="mod">
          <ac:chgData name="ZAMTANG@NAVER.COM" userId="750a74194929a6bb" providerId="LiveId" clId="{8BC9C6FD-C030-4A97-B9A8-605D1B3BA8E4}" dt="2025-01-18T05:43:04.890" v="445"/>
          <ac:spMkLst>
            <pc:docMk/>
            <pc:sldMk cId="587095202" sldId="1034"/>
            <ac:spMk id="2" creationId="{8092EBAC-0B93-AB71-5CCA-278673E7FC0E}"/>
          </ac:spMkLst>
        </pc:spChg>
        <pc:picChg chg="mod">
          <ac:chgData name="ZAMTANG@NAVER.COM" userId="750a74194929a6bb" providerId="LiveId" clId="{8BC9C6FD-C030-4A97-B9A8-605D1B3BA8E4}" dt="2025-01-18T05:43:20.385" v="447" actId="1076"/>
          <ac:picMkLst>
            <pc:docMk/>
            <pc:sldMk cId="587095202" sldId="1034"/>
            <ac:picMk id="5" creationId="{743550AA-8D6F-13AA-814B-7CDBCD25DD64}"/>
          </ac:picMkLst>
        </pc:picChg>
      </pc:sldChg>
      <pc:sldChg chg="modSp add mod">
        <pc:chgData name="ZAMTANG@NAVER.COM" userId="750a74194929a6bb" providerId="LiveId" clId="{8BC9C6FD-C030-4A97-B9A8-605D1B3BA8E4}" dt="2025-01-18T05:43:53.061" v="450" actId="14826"/>
        <pc:sldMkLst>
          <pc:docMk/>
          <pc:sldMk cId="2849012445" sldId="1035"/>
        </pc:sldMkLst>
        <pc:spChg chg="mod">
          <ac:chgData name="ZAMTANG@NAVER.COM" userId="750a74194929a6bb" providerId="LiveId" clId="{8BC9C6FD-C030-4A97-B9A8-605D1B3BA8E4}" dt="2025-01-18T05:43:42.416" v="449"/>
          <ac:spMkLst>
            <pc:docMk/>
            <pc:sldMk cId="2849012445" sldId="1035"/>
            <ac:spMk id="2" creationId="{0BA2D260-0E2F-0E43-2DF3-1A84CDD14F19}"/>
          </ac:spMkLst>
        </pc:spChg>
        <pc:picChg chg="mod">
          <ac:chgData name="ZAMTANG@NAVER.COM" userId="750a74194929a6bb" providerId="LiveId" clId="{8BC9C6FD-C030-4A97-B9A8-605D1B3BA8E4}" dt="2025-01-18T05:43:53.061" v="450" actId="14826"/>
          <ac:picMkLst>
            <pc:docMk/>
            <pc:sldMk cId="2849012445" sldId="1035"/>
            <ac:picMk id="5" creationId="{24227AB5-9830-0D78-BD0A-884F41CB9DF5}"/>
          </ac:picMkLst>
        </pc:picChg>
      </pc:sldChg>
      <pc:sldChg chg="modSp add mod">
        <pc:chgData name="ZAMTANG@NAVER.COM" userId="750a74194929a6bb" providerId="LiveId" clId="{8BC9C6FD-C030-4A97-B9A8-605D1B3BA8E4}" dt="2025-01-18T05:45:24.445" v="470"/>
        <pc:sldMkLst>
          <pc:docMk/>
          <pc:sldMk cId="3572040634" sldId="1036"/>
        </pc:sldMkLst>
        <pc:spChg chg="mod">
          <ac:chgData name="ZAMTANG@NAVER.COM" userId="750a74194929a6bb" providerId="LiveId" clId="{8BC9C6FD-C030-4A97-B9A8-605D1B3BA8E4}" dt="2025-01-18T05:45:24.445" v="470"/>
          <ac:spMkLst>
            <pc:docMk/>
            <pc:sldMk cId="3572040634" sldId="1036"/>
            <ac:spMk id="2" creationId="{31BBFA9F-9D8C-82FF-05B3-057DC3E29F69}"/>
          </ac:spMkLst>
        </pc:spChg>
        <pc:picChg chg="mod">
          <ac:chgData name="ZAMTANG@NAVER.COM" userId="750a74194929a6bb" providerId="LiveId" clId="{8BC9C6FD-C030-4A97-B9A8-605D1B3BA8E4}" dt="2025-01-18T05:44:48.346" v="455" actId="1076"/>
          <ac:picMkLst>
            <pc:docMk/>
            <pc:sldMk cId="3572040634" sldId="1036"/>
            <ac:picMk id="5" creationId="{0ABE5D75-8C49-E1AE-4FF4-5B81258A4B0B}"/>
          </ac:picMkLst>
        </pc:picChg>
      </pc:sldChg>
      <pc:sldChg chg="addSp modSp add mod">
        <pc:chgData name="ZAMTANG@NAVER.COM" userId="750a74194929a6bb" providerId="LiveId" clId="{8BC9C6FD-C030-4A97-B9A8-605D1B3BA8E4}" dt="2025-01-18T05:46:07.239" v="481" actId="14100"/>
        <pc:sldMkLst>
          <pc:docMk/>
          <pc:sldMk cId="3704502851" sldId="1037"/>
        </pc:sldMkLst>
        <pc:spChg chg="mod">
          <ac:chgData name="ZAMTANG@NAVER.COM" userId="750a74194929a6bb" providerId="LiveId" clId="{8BC9C6FD-C030-4A97-B9A8-605D1B3BA8E4}" dt="2025-01-18T05:45:43.461" v="475" actId="20577"/>
          <ac:spMkLst>
            <pc:docMk/>
            <pc:sldMk cId="3704502851" sldId="1037"/>
            <ac:spMk id="2" creationId="{49C7BC0B-46DD-93F0-9C27-F276F945679D}"/>
          </ac:spMkLst>
        </pc:spChg>
        <pc:picChg chg="mod">
          <ac:chgData name="ZAMTANG@NAVER.COM" userId="750a74194929a6bb" providerId="LiveId" clId="{8BC9C6FD-C030-4A97-B9A8-605D1B3BA8E4}" dt="2025-01-18T05:45:51.139" v="478" actId="1076"/>
          <ac:picMkLst>
            <pc:docMk/>
            <pc:sldMk cId="3704502851" sldId="1037"/>
            <ac:picMk id="5" creationId="{0C0CED6F-FC0D-465E-1284-6AD1D7CB5A2E}"/>
          </ac:picMkLst>
        </pc:picChg>
        <pc:picChg chg="add mod">
          <ac:chgData name="ZAMTANG@NAVER.COM" userId="750a74194929a6bb" providerId="LiveId" clId="{8BC9C6FD-C030-4A97-B9A8-605D1B3BA8E4}" dt="2025-01-18T05:46:07.239" v="481" actId="14100"/>
          <ac:picMkLst>
            <pc:docMk/>
            <pc:sldMk cId="3704502851" sldId="1037"/>
            <ac:picMk id="6" creationId="{6DFC04DE-7A84-D118-AF5F-CA8A4AA0076B}"/>
          </ac:picMkLst>
        </pc:picChg>
      </pc:sldChg>
      <pc:sldChg chg="modSp add mod">
        <pc:chgData name="ZAMTANG@NAVER.COM" userId="750a74194929a6bb" providerId="LiveId" clId="{8BC9C6FD-C030-4A97-B9A8-605D1B3BA8E4}" dt="2025-01-18T05:47:16.872" v="498" actId="1076"/>
        <pc:sldMkLst>
          <pc:docMk/>
          <pc:sldMk cId="4238912440" sldId="1038"/>
        </pc:sldMkLst>
        <pc:picChg chg="mod">
          <ac:chgData name="ZAMTANG@NAVER.COM" userId="750a74194929a6bb" providerId="LiveId" clId="{8BC9C6FD-C030-4A97-B9A8-605D1B3BA8E4}" dt="2025-01-18T05:47:13.800" v="497" actId="1076"/>
          <ac:picMkLst>
            <pc:docMk/>
            <pc:sldMk cId="4238912440" sldId="1038"/>
            <ac:picMk id="5" creationId="{1FC234A0-779F-E814-58F9-11E411960502}"/>
          </ac:picMkLst>
        </pc:picChg>
        <pc:picChg chg="mod">
          <ac:chgData name="ZAMTANG@NAVER.COM" userId="750a74194929a6bb" providerId="LiveId" clId="{8BC9C6FD-C030-4A97-B9A8-605D1B3BA8E4}" dt="2025-01-18T05:47:16.872" v="498" actId="1076"/>
          <ac:picMkLst>
            <pc:docMk/>
            <pc:sldMk cId="4238912440" sldId="1038"/>
            <ac:picMk id="6" creationId="{77C4887D-1F20-E66E-F4BE-24ECC3B1C1BC}"/>
          </ac:picMkLst>
        </pc:picChg>
      </pc:sldChg>
      <pc:sldChg chg="modSp add mod">
        <pc:chgData name="ZAMTANG@NAVER.COM" userId="750a74194929a6bb" providerId="LiveId" clId="{8BC9C6FD-C030-4A97-B9A8-605D1B3BA8E4}" dt="2025-01-18T05:48:01.927" v="505" actId="1076"/>
        <pc:sldMkLst>
          <pc:docMk/>
          <pc:sldMk cId="2461437237" sldId="1039"/>
        </pc:sldMkLst>
        <pc:spChg chg="mod">
          <ac:chgData name="ZAMTANG@NAVER.COM" userId="750a74194929a6bb" providerId="LiveId" clId="{8BC9C6FD-C030-4A97-B9A8-605D1B3BA8E4}" dt="2025-01-18T05:47:42.118" v="501" actId="14100"/>
          <ac:spMkLst>
            <pc:docMk/>
            <pc:sldMk cId="2461437237" sldId="1039"/>
            <ac:spMk id="2" creationId="{8184DC14-ED1B-51D0-43F0-FD1F8D746444}"/>
          </ac:spMkLst>
        </pc:spChg>
        <pc:picChg chg="mod">
          <ac:chgData name="ZAMTANG@NAVER.COM" userId="750a74194929a6bb" providerId="LiveId" clId="{8BC9C6FD-C030-4A97-B9A8-605D1B3BA8E4}" dt="2025-01-18T05:48:00.336" v="504" actId="1076"/>
          <ac:picMkLst>
            <pc:docMk/>
            <pc:sldMk cId="2461437237" sldId="1039"/>
            <ac:picMk id="5" creationId="{2DAC6266-ECD6-489A-C67D-AF18957C436F}"/>
          </ac:picMkLst>
        </pc:picChg>
        <pc:picChg chg="mod">
          <ac:chgData name="ZAMTANG@NAVER.COM" userId="750a74194929a6bb" providerId="LiveId" clId="{8BC9C6FD-C030-4A97-B9A8-605D1B3BA8E4}" dt="2025-01-18T05:48:01.927" v="505" actId="1076"/>
          <ac:picMkLst>
            <pc:docMk/>
            <pc:sldMk cId="2461437237" sldId="1039"/>
            <ac:picMk id="7" creationId="{49FF4295-4D84-13F8-053D-8C3689E49069}"/>
          </ac:picMkLst>
        </pc:picChg>
      </pc:sldChg>
      <pc:sldChg chg="modSp add mod">
        <pc:chgData name="ZAMTANG@NAVER.COM" userId="750a74194929a6bb" providerId="LiveId" clId="{8BC9C6FD-C030-4A97-B9A8-605D1B3BA8E4}" dt="2025-01-18T05:48:23.705" v="522" actId="14826"/>
        <pc:sldMkLst>
          <pc:docMk/>
          <pc:sldMk cId="1129067135" sldId="1040"/>
        </pc:sldMkLst>
        <pc:spChg chg="mod">
          <ac:chgData name="ZAMTANG@NAVER.COM" userId="750a74194929a6bb" providerId="LiveId" clId="{8BC9C6FD-C030-4A97-B9A8-605D1B3BA8E4}" dt="2025-01-18T05:48:10.059" v="520" actId="20577"/>
          <ac:spMkLst>
            <pc:docMk/>
            <pc:sldMk cId="1129067135" sldId="1040"/>
            <ac:spMk id="2" creationId="{00E7494A-357C-F2AF-70FA-4B8E9A00CB2F}"/>
          </ac:spMkLst>
        </pc:spChg>
        <pc:picChg chg="mod">
          <ac:chgData name="ZAMTANG@NAVER.COM" userId="750a74194929a6bb" providerId="LiveId" clId="{8BC9C6FD-C030-4A97-B9A8-605D1B3BA8E4}" dt="2025-01-18T05:48:17.404" v="521" actId="14826"/>
          <ac:picMkLst>
            <pc:docMk/>
            <pc:sldMk cId="1129067135" sldId="1040"/>
            <ac:picMk id="5" creationId="{F1E4B987-4786-4089-FBC2-3EB03FEF1083}"/>
          </ac:picMkLst>
        </pc:picChg>
        <pc:picChg chg="mod">
          <ac:chgData name="ZAMTANG@NAVER.COM" userId="750a74194929a6bb" providerId="LiveId" clId="{8BC9C6FD-C030-4A97-B9A8-605D1B3BA8E4}" dt="2025-01-18T05:48:23.705" v="522" actId="14826"/>
          <ac:picMkLst>
            <pc:docMk/>
            <pc:sldMk cId="1129067135" sldId="1040"/>
            <ac:picMk id="7" creationId="{FEDAABEE-3DCC-F45B-7DF7-4E3F5D9C07F6}"/>
          </ac:picMkLst>
        </pc:picChg>
      </pc:sldChg>
      <pc:sldChg chg="add del">
        <pc:chgData name="ZAMTANG@NAVER.COM" userId="750a74194929a6bb" providerId="LiveId" clId="{8BC9C6FD-C030-4A97-B9A8-605D1B3BA8E4}" dt="2025-01-18T05:51:53.735" v="558"/>
        <pc:sldMkLst>
          <pc:docMk/>
          <pc:sldMk cId="2257590156" sldId="1041"/>
        </pc:sldMkLst>
      </pc:sldChg>
      <pc:sldChg chg="addSp modSp add del mod">
        <pc:chgData name="ZAMTANG@NAVER.COM" userId="750a74194929a6bb" providerId="LiveId" clId="{8BC9C6FD-C030-4A97-B9A8-605D1B3BA8E4}" dt="2025-01-18T05:57:17.076" v="606" actId="1076"/>
        <pc:sldMkLst>
          <pc:docMk/>
          <pc:sldMk cId="4235723486" sldId="1041"/>
        </pc:sldMkLst>
        <pc:spChg chg="mod">
          <ac:chgData name="ZAMTANG@NAVER.COM" userId="750a74194929a6bb" providerId="LiveId" clId="{8BC9C6FD-C030-4A97-B9A8-605D1B3BA8E4}" dt="2025-01-18T05:57:00.551" v="601"/>
          <ac:spMkLst>
            <pc:docMk/>
            <pc:sldMk cId="4235723486" sldId="1041"/>
            <ac:spMk id="2" creationId="{B0952B7F-EB05-7147-BDA2-F9FA6BEA711B}"/>
          </ac:spMkLst>
        </pc:spChg>
        <pc:picChg chg="add mod">
          <ac:chgData name="ZAMTANG@NAVER.COM" userId="750a74194929a6bb" providerId="LiveId" clId="{8BC9C6FD-C030-4A97-B9A8-605D1B3BA8E4}" dt="2025-01-18T05:57:17.076" v="606" actId="1076"/>
          <ac:picMkLst>
            <pc:docMk/>
            <pc:sldMk cId="4235723486" sldId="1041"/>
            <ac:picMk id="5" creationId="{657B7445-0B25-78C1-2583-3BCAED60CDF5}"/>
          </ac:picMkLst>
        </pc:picChg>
      </pc:sldChg>
      <pc:sldChg chg="addSp modSp add mod">
        <pc:chgData name="ZAMTANG@NAVER.COM" userId="750a74194929a6bb" providerId="LiveId" clId="{8BC9C6FD-C030-4A97-B9A8-605D1B3BA8E4}" dt="2025-01-18T05:53:48.056" v="580" actId="12"/>
        <pc:sldMkLst>
          <pc:docMk/>
          <pc:sldMk cId="1710559679" sldId="1042"/>
        </pc:sldMkLst>
        <pc:spChg chg="mod">
          <ac:chgData name="ZAMTANG@NAVER.COM" userId="750a74194929a6bb" providerId="LiveId" clId="{8BC9C6FD-C030-4A97-B9A8-605D1B3BA8E4}" dt="2025-01-18T05:53:48.056" v="580" actId="12"/>
          <ac:spMkLst>
            <pc:docMk/>
            <pc:sldMk cId="1710559679" sldId="1042"/>
            <ac:spMk id="2" creationId="{30660119-2C04-AABC-D0CD-3D689843B226}"/>
          </ac:spMkLst>
        </pc:spChg>
        <pc:picChg chg="add mod">
          <ac:chgData name="ZAMTANG@NAVER.COM" userId="750a74194929a6bb" providerId="LiveId" clId="{8BC9C6FD-C030-4A97-B9A8-605D1B3BA8E4}" dt="2025-01-18T05:52:43.809" v="577" actId="1076"/>
          <ac:picMkLst>
            <pc:docMk/>
            <pc:sldMk cId="1710559679" sldId="1042"/>
            <ac:picMk id="5" creationId="{9343487C-51D9-9BD9-F33F-62E97865316F}"/>
          </ac:picMkLst>
        </pc:picChg>
      </pc:sldChg>
      <pc:sldChg chg="addSp modSp add mod">
        <pc:chgData name="ZAMTANG@NAVER.COM" userId="750a74194929a6bb" providerId="LiveId" clId="{8BC9C6FD-C030-4A97-B9A8-605D1B3BA8E4}" dt="2025-01-18T05:55:36.124" v="593" actId="20577"/>
        <pc:sldMkLst>
          <pc:docMk/>
          <pc:sldMk cId="3614512465" sldId="1043"/>
        </pc:sldMkLst>
        <pc:spChg chg="mod">
          <ac:chgData name="ZAMTANG@NAVER.COM" userId="750a74194929a6bb" providerId="LiveId" clId="{8BC9C6FD-C030-4A97-B9A8-605D1B3BA8E4}" dt="2025-01-18T05:55:36.124" v="593" actId="20577"/>
          <ac:spMkLst>
            <pc:docMk/>
            <pc:sldMk cId="3614512465" sldId="1043"/>
            <ac:spMk id="2" creationId="{E1E3B765-37F4-D6E4-5B18-DCFC9C35EB6F}"/>
          </ac:spMkLst>
        </pc:spChg>
        <pc:picChg chg="add mod">
          <ac:chgData name="ZAMTANG@NAVER.COM" userId="750a74194929a6bb" providerId="LiveId" clId="{8BC9C6FD-C030-4A97-B9A8-605D1B3BA8E4}" dt="2025-01-18T05:55:34.149" v="587" actId="1076"/>
          <ac:picMkLst>
            <pc:docMk/>
            <pc:sldMk cId="3614512465" sldId="1043"/>
            <ac:picMk id="5" creationId="{89D6D0A6-9D0F-06AB-C51D-19E6E19D004C}"/>
          </ac:picMkLst>
        </pc:picChg>
      </pc:sldChg>
      <pc:sldChg chg="modSp add mod">
        <pc:chgData name="ZAMTANG@NAVER.COM" userId="750a74194929a6bb" providerId="LiveId" clId="{8BC9C6FD-C030-4A97-B9A8-605D1B3BA8E4}" dt="2025-01-18T05:58:01.229" v="610" actId="1076"/>
        <pc:sldMkLst>
          <pc:docMk/>
          <pc:sldMk cId="1188447374" sldId="1044"/>
        </pc:sldMkLst>
        <pc:spChg chg="mod">
          <ac:chgData name="ZAMTANG@NAVER.COM" userId="750a74194929a6bb" providerId="LiveId" clId="{8BC9C6FD-C030-4A97-B9A8-605D1B3BA8E4}" dt="2025-01-18T05:57:53.508" v="608"/>
          <ac:spMkLst>
            <pc:docMk/>
            <pc:sldMk cId="1188447374" sldId="1044"/>
            <ac:spMk id="2" creationId="{7A1B9159-D7D8-D8DF-7432-5F945837FEC0}"/>
          </ac:spMkLst>
        </pc:spChg>
        <pc:picChg chg="mod">
          <ac:chgData name="ZAMTANG@NAVER.COM" userId="750a74194929a6bb" providerId="LiveId" clId="{8BC9C6FD-C030-4A97-B9A8-605D1B3BA8E4}" dt="2025-01-18T05:58:01.229" v="610" actId="1076"/>
          <ac:picMkLst>
            <pc:docMk/>
            <pc:sldMk cId="1188447374" sldId="1044"/>
            <ac:picMk id="5" creationId="{4CFC71B6-39F4-82AE-4904-DA8A40749AAA}"/>
          </ac:picMkLst>
        </pc:picChg>
      </pc:sldChg>
      <pc:sldChg chg="addSp delSp modSp add mod">
        <pc:chgData name="ZAMTANG@NAVER.COM" userId="750a74194929a6bb" providerId="LiveId" clId="{8BC9C6FD-C030-4A97-B9A8-605D1B3BA8E4}" dt="2025-01-18T06:00:29.535" v="635" actId="20577"/>
        <pc:sldMkLst>
          <pc:docMk/>
          <pc:sldMk cId="1344400292" sldId="1045"/>
        </pc:sldMkLst>
        <pc:spChg chg="mod">
          <ac:chgData name="ZAMTANG@NAVER.COM" userId="750a74194929a6bb" providerId="LiveId" clId="{8BC9C6FD-C030-4A97-B9A8-605D1B3BA8E4}" dt="2025-01-18T06:00:29.535" v="635" actId="20577"/>
          <ac:spMkLst>
            <pc:docMk/>
            <pc:sldMk cId="1344400292" sldId="1045"/>
            <ac:spMk id="2" creationId="{520353EB-F888-C34A-EA10-D5053BA7DC82}"/>
          </ac:spMkLst>
        </pc:spChg>
        <pc:spChg chg="add del mod">
          <ac:chgData name="ZAMTANG@NAVER.COM" userId="750a74194929a6bb" providerId="LiveId" clId="{8BC9C6FD-C030-4A97-B9A8-605D1B3BA8E4}" dt="2025-01-18T05:59:38.984" v="626" actId="478"/>
          <ac:spMkLst>
            <pc:docMk/>
            <pc:sldMk cId="1344400292" sldId="1045"/>
            <ac:spMk id="4" creationId="{2C1F6474-B987-4D74-E644-6EA88B9523DA}"/>
          </ac:spMkLst>
        </pc:spChg>
      </pc:sldChg>
      <pc:sldChg chg="modSp add mod">
        <pc:chgData name="ZAMTANG@NAVER.COM" userId="750a74194929a6bb" providerId="LiveId" clId="{8BC9C6FD-C030-4A97-B9A8-605D1B3BA8E4}" dt="2025-01-18T06:00:22.052" v="634" actId="20577"/>
        <pc:sldMkLst>
          <pc:docMk/>
          <pc:sldMk cId="779158022" sldId="1046"/>
        </pc:sldMkLst>
        <pc:spChg chg="mod">
          <ac:chgData name="ZAMTANG@NAVER.COM" userId="750a74194929a6bb" providerId="LiveId" clId="{8BC9C6FD-C030-4A97-B9A8-605D1B3BA8E4}" dt="2025-01-18T06:00:22.052" v="634" actId="20577"/>
          <ac:spMkLst>
            <pc:docMk/>
            <pc:sldMk cId="779158022" sldId="1046"/>
            <ac:spMk id="2" creationId="{EE52F1D1-ADE8-376D-BFBD-DBA3DA49696F}"/>
          </ac:spMkLst>
        </pc:spChg>
        <pc:picChg chg="mod">
          <ac:chgData name="ZAMTANG@NAVER.COM" userId="750a74194929a6bb" providerId="LiveId" clId="{8BC9C6FD-C030-4A97-B9A8-605D1B3BA8E4}" dt="2025-01-18T06:00:01.615" v="631" actId="1076"/>
          <ac:picMkLst>
            <pc:docMk/>
            <pc:sldMk cId="779158022" sldId="1046"/>
            <ac:picMk id="5" creationId="{EADE5695-6E62-F62E-3941-B1E9E9A6D3EA}"/>
          </ac:picMkLst>
        </pc:picChg>
      </pc:sldChg>
      <pc:sldChg chg="modSp add mod">
        <pc:chgData name="ZAMTANG@NAVER.COM" userId="750a74194929a6bb" providerId="LiveId" clId="{8BC9C6FD-C030-4A97-B9A8-605D1B3BA8E4}" dt="2025-01-18T06:01:01.871" v="638" actId="1076"/>
        <pc:sldMkLst>
          <pc:docMk/>
          <pc:sldMk cId="2820710946" sldId="1047"/>
        </pc:sldMkLst>
        <pc:spChg chg="mod">
          <ac:chgData name="ZAMTANG@NAVER.COM" userId="750a74194929a6bb" providerId="LiveId" clId="{8BC9C6FD-C030-4A97-B9A8-605D1B3BA8E4}" dt="2025-01-18T06:00:19.066" v="633"/>
          <ac:spMkLst>
            <pc:docMk/>
            <pc:sldMk cId="2820710946" sldId="1047"/>
            <ac:spMk id="2" creationId="{E387D825-0CD1-D817-0CEF-4ED204DECD5F}"/>
          </ac:spMkLst>
        </pc:spChg>
        <pc:picChg chg="mod">
          <ac:chgData name="ZAMTANG@NAVER.COM" userId="750a74194929a6bb" providerId="LiveId" clId="{8BC9C6FD-C030-4A97-B9A8-605D1B3BA8E4}" dt="2025-01-18T06:01:01.871" v="638" actId="1076"/>
          <ac:picMkLst>
            <pc:docMk/>
            <pc:sldMk cId="2820710946" sldId="1047"/>
            <ac:picMk id="5" creationId="{2577272F-660B-1E22-C1DF-973C382F8E99}"/>
          </ac:picMkLst>
        </pc:picChg>
      </pc:sldChg>
      <pc:sldChg chg="addSp modSp add mod">
        <pc:chgData name="ZAMTANG@NAVER.COM" userId="750a74194929a6bb" providerId="LiveId" clId="{8BC9C6FD-C030-4A97-B9A8-605D1B3BA8E4}" dt="2025-01-18T06:02:48.093" v="662"/>
        <pc:sldMkLst>
          <pc:docMk/>
          <pc:sldMk cId="4217418551" sldId="1048"/>
        </pc:sldMkLst>
        <pc:spChg chg="mod">
          <ac:chgData name="ZAMTANG@NAVER.COM" userId="750a74194929a6bb" providerId="LiveId" clId="{8BC9C6FD-C030-4A97-B9A8-605D1B3BA8E4}" dt="2025-01-18T06:02:48.093" v="662"/>
          <ac:spMkLst>
            <pc:docMk/>
            <pc:sldMk cId="4217418551" sldId="1048"/>
            <ac:spMk id="2" creationId="{464E5B10-36C3-75EE-91FF-5B4C5CD76A20}"/>
          </ac:spMkLst>
        </pc:spChg>
        <pc:picChg chg="mod">
          <ac:chgData name="ZAMTANG@NAVER.COM" userId="750a74194929a6bb" providerId="LiveId" clId="{8BC9C6FD-C030-4A97-B9A8-605D1B3BA8E4}" dt="2025-01-18T06:01:42.066" v="644" actId="1076"/>
          <ac:picMkLst>
            <pc:docMk/>
            <pc:sldMk cId="4217418551" sldId="1048"/>
            <ac:picMk id="5" creationId="{6F497F79-6C54-6C20-1309-4FCF5C718971}"/>
          </ac:picMkLst>
        </pc:picChg>
        <pc:picChg chg="add mod">
          <ac:chgData name="ZAMTANG@NAVER.COM" userId="750a74194929a6bb" providerId="LiveId" clId="{8BC9C6FD-C030-4A97-B9A8-605D1B3BA8E4}" dt="2025-01-18T06:01:55.617" v="649" actId="1076"/>
          <ac:picMkLst>
            <pc:docMk/>
            <pc:sldMk cId="4217418551" sldId="1048"/>
            <ac:picMk id="6" creationId="{96FF5182-75B9-8965-F423-70F6FC51A391}"/>
          </ac:picMkLst>
        </pc:picChg>
      </pc:sldChg>
      <pc:sldChg chg="delSp modSp add mod">
        <pc:chgData name="ZAMTANG@NAVER.COM" userId="750a74194929a6bb" providerId="LiveId" clId="{8BC9C6FD-C030-4A97-B9A8-605D1B3BA8E4}" dt="2025-01-18T06:03:57.368" v="692" actId="1076"/>
        <pc:sldMkLst>
          <pc:docMk/>
          <pc:sldMk cId="2949269317" sldId="1049"/>
        </pc:sldMkLst>
        <pc:spChg chg="mod">
          <ac:chgData name="ZAMTANG@NAVER.COM" userId="750a74194929a6bb" providerId="LiveId" clId="{8BC9C6FD-C030-4A97-B9A8-605D1B3BA8E4}" dt="2025-01-18T06:03:50.287" v="690" actId="20577"/>
          <ac:spMkLst>
            <pc:docMk/>
            <pc:sldMk cId="2949269317" sldId="1049"/>
            <ac:spMk id="2" creationId="{78D25BAB-3D35-7656-4823-B563A790BD00}"/>
          </ac:spMkLst>
        </pc:spChg>
        <pc:picChg chg="mod">
          <ac:chgData name="ZAMTANG@NAVER.COM" userId="750a74194929a6bb" providerId="LiveId" clId="{8BC9C6FD-C030-4A97-B9A8-605D1B3BA8E4}" dt="2025-01-18T06:03:57.368" v="692" actId="1076"/>
          <ac:picMkLst>
            <pc:docMk/>
            <pc:sldMk cId="2949269317" sldId="1049"/>
            <ac:picMk id="5" creationId="{A77C0B9F-A565-1C27-CFDA-D7160CA4FB37}"/>
          </ac:picMkLst>
        </pc:picChg>
        <pc:picChg chg="del">
          <ac:chgData name="ZAMTANG@NAVER.COM" userId="750a74194929a6bb" providerId="LiveId" clId="{8BC9C6FD-C030-4A97-B9A8-605D1B3BA8E4}" dt="2025-01-18T06:03:37.694" v="689" actId="478"/>
          <ac:picMkLst>
            <pc:docMk/>
            <pc:sldMk cId="2949269317" sldId="1049"/>
            <ac:picMk id="6" creationId="{E7B31EFD-2891-1F19-CB5C-0C139B7DBFB7}"/>
          </ac:picMkLst>
        </pc:picChg>
      </pc:sldChg>
      <pc:sldChg chg="addSp modSp add mod">
        <pc:chgData name="ZAMTANG@NAVER.COM" userId="750a74194929a6bb" providerId="LiveId" clId="{8BC9C6FD-C030-4A97-B9A8-605D1B3BA8E4}" dt="2025-01-18T06:30:15.946" v="1018" actId="14100"/>
        <pc:sldMkLst>
          <pc:docMk/>
          <pc:sldMk cId="1693244078" sldId="1050"/>
        </pc:sldMkLst>
        <pc:spChg chg="mod">
          <ac:chgData name="ZAMTANG@NAVER.COM" userId="750a74194929a6bb" providerId="LiveId" clId="{8BC9C6FD-C030-4A97-B9A8-605D1B3BA8E4}" dt="2025-01-18T06:04:47.141" v="694"/>
          <ac:spMkLst>
            <pc:docMk/>
            <pc:sldMk cId="1693244078" sldId="1050"/>
            <ac:spMk id="2" creationId="{458DAD46-15E8-4041-4C9E-F0076141BFAE}"/>
          </ac:spMkLst>
        </pc:spChg>
        <pc:spChg chg="add mod">
          <ac:chgData name="ZAMTANG@NAVER.COM" userId="750a74194929a6bb" providerId="LiveId" clId="{8BC9C6FD-C030-4A97-B9A8-605D1B3BA8E4}" dt="2025-01-18T06:30:15.946" v="1018" actId="14100"/>
          <ac:spMkLst>
            <pc:docMk/>
            <pc:sldMk cId="1693244078" sldId="1050"/>
            <ac:spMk id="4" creationId="{24F4579A-E408-3826-5B06-18A538B33598}"/>
          </ac:spMkLst>
        </pc:spChg>
        <pc:picChg chg="mod">
          <ac:chgData name="ZAMTANG@NAVER.COM" userId="750a74194929a6bb" providerId="LiveId" clId="{8BC9C6FD-C030-4A97-B9A8-605D1B3BA8E4}" dt="2025-01-18T06:05:08.856" v="697" actId="1076"/>
          <ac:picMkLst>
            <pc:docMk/>
            <pc:sldMk cId="1693244078" sldId="1050"/>
            <ac:picMk id="5" creationId="{578C47DA-0819-9DDD-2401-28739620E6E6}"/>
          </ac:picMkLst>
        </pc:picChg>
      </pc:sldChg>
      <pc:sldChg chg="delSp modSp add mod">
        <pc:chgData name="ZAMTANG@NAVER.COM" userId="750a74194929a6bb" providerId="LiveId" clId="{8BC9C6FD-C030-4A97-B9A8-605D1B3BA8E4}" dt="2025-01-18T06:07:48.712" v="710" actId="1076"/>
        <pc:sldMkLst>
          <pc:docMk/>
          <pc:sldMk cId="2911145315" sldId="1051"/>
        </pc:sldMkLst>
        <pc:spChg chg="mod">
          <ac:chgData name="ZAMTANG@NAVER.COM" userId="750a74194929a6bb" providerId="LiveId" clId="{8BC9C6FD-C030-4A97-B9A8-605D1B3BA8E4}" dt="2025-01-18T06:07:44.077" v="708" actId="20577"/>
          <ac:spMkLst>
            <pc:docMk/>
            <pc:sldMk cId="2911145315" sldId="1051"/>
            <ac:spMk id="2" creationId="{E03264D5-C841-9635-F572-7B3E591F6605}"/>
          </ac:spMkLst>
        </pc:spChg>
        <pc:spChg chg="del">
          <ac:chgData name="ZAMTANG@NAVER.COM" userId="750a74194929a6bb" providerId="LiveId" clId="{8BC9C6FD-C030-4A97-B9A8-605D1B3BA8E4}" dt="2025-01-18T06:07:41.424" v="707" actId="478"/>
          <ac:spMkLst>
            <pc:docMk/>
            <pc:sldMk cId="2911145315" sldId="1051"/>
            <ac:spMk id="4" creationId="{FF74D49E-7500-F9F5-498C-BE617A300C55}"/>
          </ac:spMkLst>
        </pc:spChg>
        <pc:picChg chg="mod">
          <ac:chgData name="ZAMTANG@NAVER.COM" userId="750a74194929a6bb" providerId="LiveId" clId="{8BC9C6FD-C030-4A97-B9A8-605D1B3BA8E4}" dt="2025-01-18T06:07:48.712" v="710" actId="1076"/>
          <ac:picMkLst>
            <pc:docMk/>
            <pc:sldMk cId="2911145315" sldId="1051"/>
            <ac:picMk id="5" creationId="{5BB0E55F-CB2C-25B5-D5A8-EE4260971C4F}"/>
          </ac:picMkLst>
        </pc:picChg>
      </pc:sldChg>
      <pc:sldChg chg="addSp delSp modSp add mod">
        <pc:chgData name="ZAMTANG@NAVER.COM" userId="750a74194929a6bb" providerId="LiveId" clId="{8BC9C6FD-C030-4A97-B9A8-605D1B3BA8E4}" dt="2025-01-18T06:09:28.070" v="725" actId="1076"/>
        <pc:sldMkLst>
          <pc:docMk/>
          <pc:sldMk cId="1976923044" sldId="1052"/>
        </pc:sldMkLst>
        <pc:spChg chg="mod">
          <ac:chgData name="ZAMTANG@NAVER.COM" userId="750a74194929a6bb" providerId="LiveId" clId="{8BC9C6FD-C030-4A97-B9A8-605D1B3BA8E4}" dt="2025-01-18T06:08:08.769" v="711"/>
          <ac:spMkLst>
            <pc:docMk/>
            <pc:sldMk cId="1976923044" sldId="1052"/>
            <ac:spMk id="2" creationId="{87E104B2-544E-F431-A9D7-68C247D408F9}"/>
          </ac:spMkLst>
        </pc:spChg>
        <pc:spChg chg="del">
          <ac:chgData name="ZAMTANG@NAVER.COM" userId="750a74194929a6bb" providerId="LiveId" clId="{8BC9C6FD-C030-4A97-B9A8-605D1B3BA8E4}" dt="2025-01-18T06:08:48.504" v="717" actId="478"/>
          <ac:spMkLst>
            <pc:docMk/>
            <pc:sldMk cId="1976923044" sldId="1052"/>
            <ac:spMk id="4" creationId="{3DC0D818-9F96-A423-6AE4-4ECD4863312C}"/>
          </ac:spMkLst>
        </pc:spChg>
        <pc:picChg chg="mod">
          <ac:chgData name="ZAMTANG@NAVER.COM" userId="750a74194929a6bb" providerId="LiveId" clId="{8BC9C6FD-C030-4A97-B9A8-605D1B3BA8E4}" dt="2025-01-18T06:08:52.086" v="718" actId="1076"/>
          <ac:picMkLst>
            <pc:docMk/>
            <pc:sldMk cId="1976923044" sldId="1052"/>
            <ac:picMk id="5" creationId="{6081652D-B16E-807A-02C5-CB63BE42D98D}"/>
          </ac:picMkLst>
        </pc:picChg>
        <pc:picChg chg="add mod">
          <ac:chgData name="ZAMTANG@NAVER.COM" userId="750a74194929a6bb" providerId="LiveId" clId="{8BC9C6FD-C030-4A97-B9A8-605D1B3BA8E4}" dt="2025-01-18T06:08:56.824" v="720" actId="14100"/>
          <ac:picMkLst>
            <pc:docMk/>
            <pc:sldMk cId="1976923044" sldId="1052"/>
            <ac:picMk id="7" creationId="{BB7F5B49-68E0-748A-9AD4-917DAEBBCA42}"/>
          </ac:picMkLst>
        </pc:picChg>
        <pc:picChg chg="add mod">
          <ac:chgData name="ZAMTANG@NAVER.COM" userId="750a74194929a6bb" providerId="LiveId" clId="{8BC9C6FD-C030-4A97-B9A8-605D1B3BA8E4}" dt="2025-01-18T06:09:28.070" v="725" actId="1076"/>
          <ac:picMkLst>
            <pc:docMk/>
            <pc:sldMk cId="1976923044" sldId="1052"/>
            <ac:picMk id="9" creationId="{512DB5B6-6B4F-D860-1793-CC4F74718A5E}"/>
          </ac:picMkLst>
        </pc:picChg>
      </pc:sldChg>
      <pc:sldChg chg="modSp add mod">
        <pc:chgData name="ZAMTANG@NAVER.COM" userId="750a74194929a6bb" providerId="LiveId" clId="{8BC9C6FD-C030-4A97-B9A8-605D1B3BA8E4}" dt="2025-01-18T06:10:46.695" v="780" actId="1076"/>
        <pc:sldMkLst>
          <pc:docMk/>
          <pc:sldMk cId="138739472" sldId="1053"/>
        </pc:sldMkLst>
        <pc:spChg chg="mod">
          <ac:chgData name="ZAMTANG@NAVER.COM" userId="750a74194929a6bb" providerId="LiveId" clId="{8BC9C6FD-C030-4A97-B9A8-605D1B3BA8E4}" dt="2025-01-18T06:10:20.686" v="776" actId="20577"/>
          <ac:spMkLst>
            <pc:docMk/>
            <pc:sldMk cId="138739472" sldId="1053"/>
            <ac:spMk id="2" creationId="{A9F958E6-481B-C7FE-D1F7-59651376D7C5}"/>
          </ac:spMkLst>
        </pc:spChg>
        <pc:spChg chg="mod">
          <ac:chgData name="ZAMTANG@NAVER.COM" userId="750a74194929a6bb" providerId="LiveId" clId="{8BC9C6FD-C030-4A97-B9A8-605D1B3BA8E4}" dt="2025-01-18T06:09:55.427" v="728" actId="14100"/>
          <ac:spMkLst>
            <pc:docMk/>
            <pc:sldMk cId="138739472" sldId="1053"/>
            <ac:spMk id="3" creationId="{E703C14F-AE6B-DB9E-4489-2C3C02E369A1}"/>
          </ac:spMkLst>
        </pc:spChg>
        <pc:picChg chg="mod">
          <ac:chgData name="ZAMTANG@NAVER.COM" userId="750a74194929a6bb" providerId="LiveId" clId="{8BC9C6FD-C030-4A97-B9A8-605D1B3BA8E4}" dt="2025-01-18T06:10:42.685" v="779" actId="1076"/>
          <ac:picMkLst>
            <pc:docMk/>
            <pc:sldMk cId="138739472" sldId="1053"/>
            <ac:picMk id="5" creationId="{18CECAF9-E259-9DEB-6569-36912091B29B}"/>
          </ac:picMkLst>
        </pc:picChg>
        <pc:picChg chg="mod">
          <ac:chgData name="ZAMTANG@NAVER.COM" userId="750a74194929a6bb" providerId="LiveId" clId="{8BC9C6FD-C030-4A97-B9A8-605D1B3BA8E4}" dt="2025-01-18T06:10:46.695" v="780" actId="1076"/>
          <ac:picMkLst>
            <pc:docMk/>
            <pc:sldMk cId="138739472" sldId="1053"/>
            <ac:picMk id="7" creationId="{8F3EDD40-8E22-6112-E350-8F769262B31F}"/>
          </ac:picMkLst>
        </pc:picChg>
      </pc:sldChg>
      <pc:sldChg chg="modSp add mod">
        <pc:chgData name="ZAMTANG@NAVER.COM" userId="750a74194929a6bb" providerId="LiveId" clId="{8BC9C6FD-C030-4A97-B9A8-605D1B3BA8E4}" dt="2025-01-18T06:11:01.133" v="793" actId="14826"/>
        <pc:sldMkLst>
          <pc:docMk/>
          <pc:sldMk cId="3480955201" sldId="1054"/>
        </pc:sldMkLst>
        <pc:spChg chg="mod">
          <ac:chgData name="ZAMTANG@NAVER.COM" userId="750a74194929a6bb" providerId="LiveId" clId="{8BC9C6FD-C030-4A97-B9A8-605D1B3BA8E4}" dt="2025-01-18T06:10:53.875" v="792"/>
          <ac:spMkLst>
            <pc:docMk/>
            <pc:sldMk cId="3480955201" sldId="1054"/>
            <ac:spMk id="2" creationId="{90793ADA-D550-0B9B-2847-A24AA210984B}"/>
          </ac:spMkLst>
        </pc:spChg>
        <pc:picChg chg="mod">
          <ac:chgData name="ZAMTANG@NAVER.COM" userId="750a74194929a6bb" providerId="LiveId" clId="{8BC9C6FD-C030-4A97-B9A8-605D1B3BA8E4}" dt="2025-01-18T06:11:01.133" v="793" actId="14826"/>
          <ac:picMkLst>
            <pc:docMk/>
            <pc:sldMk cId="3480955201" sldId="1054"/>
            <ac:picMk id="5" creationId="{64E5605D-B9EC-E378-C16F-94F0F8F8F8EB}"/>
          </ac:picMkLst>
        </pc:picChg>
      </pc:sldChg>
      <pc:sldChg chg="modSp add del">
        <pc:chgData name="ZAMTANG@NAVER.COM" userId="750a74194929a6bb" providerId="LiveId" clId="{8BC9C6FD-C030-4A97-B9A8-605D1B3BA8E4}" dt="2025-01-18T07:08:49.378" v="1507" actId="47"/>
        <pc:sldMkLst>
          <pc:docMk/>
          <pc:sldMk cId="1485358869" sldId="1055"/>
        </pc:sldMkLst>
        <pc:picChg chg="mod">
          <ac:chgData name="ZAMTANG@NAVER.COM" userId="750a74194929a6bb" providerId="LiveId" clId="{8BC9C6FD-C030-4A97-B9A8-605D1B3BA8E4}" dt="2025-01-18T06:11:09.829" v="795" actId="14826"/>
          <ac:picMkLst>
            <pc:docMk/>
            <pc:sldMk cId="1485358869" sldId="1055"/>
            <ac:picMk id="7" creationId="{894F0C3B-6987-C86A-54DA-92156F7CC5EF}"/>
          </ac:picMkLst>
        </pc:picChg>
      </pc:sldChg>
      <pc:sldChg chg="delSp modSp add mod">
        <pc:chgData name="ZAMTANG@NAVER.COM" userId="750a74194929a6bb" providerId="LiveId" clId="{8BC9C6FD-C030-4A97-B9A8-605D1B3BA8E4}" dt="2025-01-18T06:14:33.156" v="831"/>
        <pc:sldMkLst>
          <pc:docMk/>
          <pc:sldMk cId="3441575207" sldId="1056"/>
        </pc:sldMkLst>
        <pc:spChg chg="mod">
          <ac:chgData name="ZAMTANG@NAVER.COM" userId="750a74194929a6bb" providerId="LiveId" clId="{8BC9C6FD-C030-4A97-B9A8-605D1B3BA8E4}" dt="2025-01-18T06:14:33.156" v="831"/>
          <ac:spMkLst>
            <pc:docMk/>
            <pc:sldMk cId="3441575207" sldId="1056"/>
            <ac:spMk id="2" creationId="{81D8362D-4236-9C21-AEEA-F4EC7383B130}"/>
          </ac:spMkLst>
        </pc:spChg>
        <pc:spChg chg="mod">
          <ac:chgData name="ZAMTANG@NAVER.COM" userId="750a74194929a6bb" providerId="LiveId" clId="{8BC9C6FD-C030-4A97-B9A8-605D1B3BA8E4}" dt="2025-01-18T06:11:57.089" v="806"/>
          <ac:spMkLst>
            <pc:docMk/>
            <pc:sldMk cId="3441575207" sldId="1056"/>
            <ac:spMk id="3" creationId="{1CAE3422-5AF6-F0E5-B590-713D38329898}"/>
          </ac:spMkLst>
        </pc:spChg>
        <pc:picChg chg="mod">
          <ac:chgData name="ZAMTANG@NAVER.COM" userId="750a74194929a6bb" providerId="LiveId" clId="{8BC9C6FD-C030-4A97-B9A8-605D1B3BA8E4}" dt="2025-01-18T06:13:55.309" v="814" actId="1076"/>
          <ac:picMkLst>
            <pc:docMk/>
            <pc:sldMk cId="3441575207" sldId="1056"/>
            <ac:picMk id="5" creationId="{E16DE5DD-88AB-D790-5C92-DE5AFCEED52B}"/>
          </ac:picMkLst>
        </pc:picChg>
        <pc:picChg chg="del">
          <ac:chgData name="ZAMTANG@NAVER.COM" userId="750a74194929a6bb" providerId="LiveId" clId="{8BC9C6FD-C030-4A97-B9A8-605D1B3BA8E4}" dt="2025-01-18T06:13:50.789" v="812" actId="478"/>
          <ac:picMkLst>
            <pc:docMk/>
            <pc:sldMk cId="3441575207" sldId="1056"/>
            <ac:picMk id="7" creationId="{D2EC95A9-277E-A9BD-E91C-01ED7BDFE060}"/>
          </ac:picMkLst>
        </pc:picChg>
      </pc:sldChg>
      <pc:sldChg chg="delSp modSp add mod">
        <pc:chgData name="ZAMTANG@NAVER.COM" userId="750a74194929a6bb" providerId="LiveId" clId="{8BC9C6FD-C030-4A97-B9A8-605D1B3BA8E4}" dt="2025-01-18T06:15:17.122" v="837" actId="1076"/>
        <pc:sldMkLst>
          <pc:docMk/>
          <pc:sldMk cId="3454837967" sldId="1057"/>
        </pc:sldMkLst>
        <pc:spChg chg="mod">
          <ac:chgData name="ZAMTANG@NAVER.COM" userId="750a74194929a6bb" providerId="LiveId" clId="{8BC9C6FD-C030-4A97-B9A8-605D1B3BA8E4}" dt="2025-01-18T06:15:00.409" v="832"/>
          <ac:spMkLst>
            <pc:docMk/>
            <pc:sldMk cId="3454837967" sldId="1057"/>
            <ac:spMk id="2" creationId="{72088801-5D33-015F-82FD-D2FD596F0DB7}"/>
          </ac:spMkLst>
        </pc:spChg>
        <pc:picChg chg="mod">
          <ac:chgData name="ZAMTANG@NAVER.COM" userId="750a74194929a6bb" providerId="LiveId" clId="{8BC9C6FD-C030-4A97-B9A8-605D1B3BA8E4}" dt="2025-01-18T06:15:17.122" v="837" actId="1076"/>
          <ac:picMkLst>
            <pc:docMk/>
            <pc:sldMk cId="3454837967" sldId="1057"/>
            <ac:picMk id="5" creationId="{2B535B7E-A0FF-A9C6-CCE6-5039354A7ED4}"/>
          </ac:picMkLst>
        </pc:picChg>
        <pc:picChg chg="del">
          <ac:chgData name="ZAMTANG@NAVER.COM" userId="750a74194929a6bb" providerId="LiveId" clId="{8BC9C6FD-C030-4A97-B9A8-605D1B3BA8E4}" dt="2025-01-18T06:15:10.471" v="834" actId="478"/>
          <ac:picMkLst>
            <pc:docMk/>
            <pc:sldMk cId="3454837967" sldId="1057"/>
            <ac:picMk id="7" creationId="{6EB17E37-F621-281F-7727-E51F3A78D3FA}"/>
          </ac:picMkLst>
        </pc:picChg>
      </pc:sldChg>
      <pc:sldChg chg="modSp add mod">
        <pc:chgData name="ZAMTANG@NAVER.COM" userId="750a74194929a6bb" providerId="LiveId" clId="{8BC9C6FD-C030-4A97-B9A8-605D1B3BA8E4}" dt="2025-01-18T06:16:23.366" v="842" actId="1076"/>
        <pc:sldMkLst>
          <pc:docMk/>
          <pc:sldMk cId="2437385588" sldId="1058"/>
        </pc:sldMkLst>
        <pc:spChg chg="mod">
          <ac:chgData name="ZAMTANG@NAVER.COM" userId="750a74194929a6bb" providerId="LiveId" clId="{8BC9C6FD-C030-4A97-B9A8-605D1B3BA8E4}" dt="2025-01-18T06:16:13.301" v="839"/>
          <ac:spMkLst>
            <pc:docMk/>
            <pc:sldMk cId="2437385588" sldId="1058"/>
            <ac:spMk id="2" creationId="{694D1B7E-10BA-37F1-01D6-A84F3E3B8E31}"/>
          </ac:spMkLst>
        </pc:spChg>
        <pc:picChg chg="mod">
          <ac:chgData name="ZAMTANG@NAVER.COM" userId="750a74194929a6bb" providerId="LiveId" clId="{8BC9C6FD-C030-4A97-B9A8-605D1B3BA8E4}" dt="2025-01-18T06:16:23.366" v="842" actId="1076"/>
          <ac:picMkLst>
            <pc:docMk/>
            <pc:sldMk cId="2437385588" sldId="1058"/>
            <ac:picMk id="5" creationId="{A8CEC8A2-5F49-9927-6667-67AD99EB3D60}"/>
          </ac:picMkLst>
        </pc:picChg>
      </pc:sldChg>
      <pc:sldChg chg="addSp modSp add mod">
        <pc:chgData name="ZAMTANG@NAVER.COM" userId="750a74194929a6bb" providerId="LiveId" clId="{8BC9C6FD-C030-4A97-B9A8-605D1B3BA8E4}" dt="2025-01-18T06:18:13.330" v="858" actId="1076"/>
        <pc:sldMkLst>
          <pc:docMk/>
          <pc:sldMk cId="3843113961" sldId="1059"/>
        </pc:sldMkLst>
        <pc:spChg chg="mod">
          <ac:chgData name="ZAMTANG@NAVER.COM" userId="750a74194929a6bb" providerId="LiveId" clId="{8BC9C6FD-C030-4A97-B9A8-605D1B3BA8E4}" dt="2025-01-18T06:17:04.378" v="844"/>
          <ac:spMkLst>
            <pc:docMk/>
            <pc:sldMk cId="3843113961" sldId="1059"/>
            <ac:spMk id="2" creationId="{5DDECE34-1B17-D6DE-56AE-026C3FBECFCF}"/>
          </ac:spMkLst>
        </pc:spChg>
        <pc:picChg chg="mod">
          <ac:chgData name="ZAMTANG@NAVER.COM" userId="750a74194929a6bb" providerId="LiveId" clId="{8BC9C6FD-C030-4A97-B9A8-605D1B3BA8E4}" dt="2025-01-18T06:18:13.330" v="858" actId="1076"/>
          <ac:picMkLst>
            <pc:docMk/>
            <pc:sldMk cId="3843113961" sldId="1059"/>
            <ac:picMk id="5" creationId="{5C341FAD-B16F-A408-91C2-E7B64DC748A3}"/>
          </ac:picMkLst>
        </pc:picChg>
        <pc:picChg chg="add mod">
          <ac:chgData name="ZAMTANG@NAVER.COM" userId="750a74194929a6bb" providerId="LiveId" clId="{8BC9C6FD-C030-4A97-B9A8-605D1B3BA8E4}" dt="2025-01-18T06:18:07.380" v="857" actId="14100"/>
          <ac:picMkLst>
            <pc:docMk/>
            <pc:sldMk cId="3843113961" sldId="1059"/>
            <ac:picMk id="6" creationId="{686C9146-6F55-21A6-8558-E0FA040E535C}"/>
          </ac:picMkLst>
        </pc:picChg>
        <pc:picChg chg="add mod">
          <ac:chgData name="ZAMTANG@NAVER.COM" userId="750a74194929a6bb" providerId="LiveId" clId="{8BC9C6FD-C030-4A97-B9A8-605D1B3BA8E4}" dt="2025-01-18T06:18:02.326" v="855" actId="1076"/>
          <ac:picMkLst>
            <pc:docMk/>
            <pc:sldMk cId="3843113961" sldId="1059"/>
            <ac:picMk id="8" creationId="{6C52DE89-CBFD-6E36-E59D-8E557B09CF9E}"/>
          </ac:picMkLst>
        </pc:picChg>
      </pc:sldChg>
      <pc:sldChg chg="delSp modSp add mod">
        <pc:chgData name="ZAMTANG@NAVER.COM" userId="750a74194929a6bb" providerId="LiveId" clId="{8BC9C6FD-C030-4A97-B9A8-605D1B3BA8E4}" dt="2025-01-18T06:20:45.611" v="874" actId="20577"/>
        <pc:sldMkLst>
          <pc:docMk/>
          <pc:sldMk cId="1635286643" sldId="1060"/>
        </pc:sldMkLst>
        <pc:spChg chg="mod">
          <ac:chgData name="ZAMTANG@NAVER.COM" userId="750a74194929a6bb" providerId="LiveId" clId="{8BC9C6FD-C030-4A97-B9A8-605D1B3BA8E4}" dt="2025-01-18T06:20:45.611" v="874" actId="20577"/>
          <ac:spMkLst>
            <pc:docMk/>
            <pc:sldMk cId="1635286643" sldId="1060"/>
            <ac:spMk id="2" creationId="{C2D50996-8DFA-FA9C-81E1-ECDA83AA7705}"/>
          </ac:spMkLst>
        </pc:spChg>
        <pc:picChg chg="del mod">
          <ac:chgData name="ZAMTANG@NAVER.COM" userId="750a74194929a6bb" providerId="LiveId" clId="{8BC9C6FD-C030-4A97-B9A8-605D1B3BA8E4}" dt="2025-01-18T06:20:44.070" v="873" actId="478"/>
          <ac:picMkLst>
            <pc:docMk/>
            <pc:sldMk cId="1635286643" sldId="1060"/>
            <ac:picMk id="5" creationId="{84B8A448-0D0C-0F88-502E-4CA034C5FA0A}"/>
          </ac:picMkLst>
        </pc:picChg>
        <pc:picChg chg="del">
          <ac:chgData name="ZAMTANG@NAVER.COM" userId="750a74194929a6bb" providerId="LiveId" clId="{8BC9C6FD-C030-4A97-B9A8-605D1B3BA8E4}" dt="2025-01-18T06:20:32.925" v="870" actId="478"/>
          <ac:picMkLst>
            <pc:docMk/>
            <pc:sldMk cId="1635286643" sldId="1060"/>
            <ac:picMk id="6" creationId="{5F94F4BC-ECEB-7EEF-B3D3-B3B324DC0520}"/>
          </ac:picMkLst>
        </pc:picChg>
        <pc:picChg chg="del">
          <ac:chgData name="ZAMTANG@NAVER.COM" userId="750a74194929a6bb" providerId="LiveId" clId="{8BC9C6FD-C030-4A97-B9A8-605D1B3BA8E4}" dt="2025-01-18T06:20:32.071" v="869" actId="478"/>
          <ac:picMkLst>
            <pc:docMk/>
            <pc:sldMk cId="1635286643" sldId="1060"/>
            <ac:picMk id="8" creationId="{33E729DE-FB5D-38BF-9EB1-D4EFC8BB983D}"/>
          </ac:picMkLst>
        </pc:picChg>
      </pc:sldChg>
      <pc:sldChg chg="modSp add mod">
        <pc:chgData name="ZAMTANG@NAVER.COM" userId="750a74194929a6bb" providerId="LiveId" clId="{8BC9C6FD-C030-4A97-B9A8-605D1B3BA8E4}" dt="2025-01-18T06:20:54.785" v="877" actId="1076"/>
        <pc:sldMkLst>
          <pc:docMk/>
          <pc:sldMk cId="3643892901" sldId="1061"/>
        </pc:sldMkLst>
        <pc:spChg chg="mod">
          <ac:chgData name="ZAMTANG@NAVER.COM" userId="750a74194929a6bb" providerId="LiveId" clId="{8BC9C6FD-C030-4A97-B9A8-605D1B3BA8E4}" dt="2025-01-18T06:20:49.088" v="875" actId="20577"/>
          <ac:spMkLst>
            <pc:docMk/>
            <pc:sldMk cId="3643892901" sldId="1061"/>
            <ac:spMk id="2" creationId="{F16E6147-4F17-75D9-9417-8F8B5119BFA8}"/>
          </ac:spMkLst>
        </pc:spChg>
        <pc:picChg chg="mod">
          <ac:chgData name="ZAMTANG@NAVER.COM" userId="750a74194929a6bb" providerId="LiveId" clId="{8BC9C6FD-C030-4A97-B9A8-605D1B3BA8E4}" dt="2025-01-18T06:20:54.785" v="877" actId="1076"/>
          <ac:picMkLst>
            <pc:docMk/>
            <pc:sldMk cId="3643892901" sldId="1061"/>
            <ac:picMk id="5" creationId="{AA73B515-3A9A-AEF5-EECC-EB07F5034F4F}"/>
          </ac:picMkLst>
        </pc:picChg>
      </pc:sldChg>
      <pc:sldChg chg="addSp modSp add mod">
        <pc:chgData name="ZAMTANG@NAVER.COM" userId="750a74194929a6bb" providerId="LiveId" clId="{8BC9C6FD-C030-4A97-B9A8-605D1B3BA8E4}" dt="2025-01-18T06:22:09.922" v="893" actId="1076"/>
        <pc:sldMkLst>
          <pc:docMk/>
          <pc:sldMk cId="3790871620" sldId="1062"/>
        </pc:sldMkLst>
        <pc:spChg chg="mod">
          <ac:chgData name="ZAMTANG@NAVER.COM" userId="750a74194929a6bb" providerId="LiveId" clId="{8BC9C6FD-C030-4A97-B9A8-605D1B3BA8E4}" dt="2025-01-18T06:21:20.800" v="882" actId="20577"/>
          <ac:spMkLst>
            <pc:docMk/>
            <pc:sldMk cId="3790871620" sldId="1062"/>
            <ac:spMk id="2" creationId="{21A52ED4-5841-4AF6-743A-DCAFDD381357}"/>
          </ac:spMkLst>
        </pc:spChg>
        <pc:picChg chg="mod">
          <ac:chgData name="ZAMTANG@NAVER.COM" userId="750a74194929a6bb" providerId="LiveId" clId="{8BC9C6FD-C030-4A97-B9A8-605D1B3BA8E4}" dt="2025-01-18T06:21:24.999" v="883" actId="1076"/>
          <ac:picMkLst>
            <pc:docMk/>
            <pc:sldMk cId="3790871620" sldId="1062"/>
            <ac:picMk id="5" creationId="{DDE79AF8-1599-1965-D4C2-2C2E5DE94051}"/>
          </ac:picMkLst>
        </pc:picChg>
        <pc:picChg chg="add mod">
          <ac:chgData name="ZAMTANG@NAVER.COM" userId="750a74194929a6bb" providerId="LiveId" clId="{8BC9C6FD-C030-4A97-B9A8-605D1B3BA8E4}" dt="2025-01-18T06:21:49.359" v="888" actId="1076"/>
          <ac:picMkLst>
            <pc:docMk/>
            <pc:sldMk cId="3790871620" sldId="1062"/>
            <ac:picMk id="6" creationId="{4D770A40-C451-24B9-C010-E221326B3771}"/>
          </ac:picMkLst>
        </pc:picChg>
        <pc:picChg chg="add mod">
          <ac:chgData name="ZAMTANG@NAVER.COM" userId="750a74194929a6bb" providerId="LiveId" clId="{8BC9C6FD-C030-4A97-B9A8-605D1B3BA8E4}" dt="2025-01-18T06:22:09.922" v="893" actId="1076"/>
          <ac:picMkLst>
            <pc:docMk/>
            <pc:sldMk cId="3790871620" sldId="1062"/>
            <ac:picMk id="8" creationId="{4B5F6443-12DE-0E92-A38A-E83558891AA9}"/>
          </ac:picMkLst>
        </pc:picChg>
      </pc:sldChg>
      <pc:sldChg chg="modSp add mod">
        <pc:chgData name="ZAMTANG@NAVER.COM" userId="750a74194929a6bb" providerId="LiveId" clId="{8BC9C6FD-C030-4A97-B9A8-605D1B3BA8E4}" dt="2025-01-18T06:22:58.071" v="907" actId="14826"/>
        <pc:sldMkLst>
          <pc:docMk/>
          <pc:sldMk cId="2047522406" sldId="1063"/>
        </pc:sldMkLst>
        <pc:spChg chg="mod">
          <ac:chgData name="ZAMTANG@NAVER.COM" userId="750a74194929a6bb" providerId="LiveId" clId="{8BC9C6FD-C030-4A97-B9A8-605D1B3BA8E4}" dt="2025-01-18T06:22:43.849" v="905"/>
          <ac:spMkLst>
            <pc:docMk/>
            <pc:sldMk cId="2047522406" sldId="1063"/>
            <ac:spMk id="2" creationId="{BBC78F57-4B12-0479-3D03-DC626CFBC872}"/>
          </ac:spMkLst>
        </pc:spChg>
        <pc:spChg chg="mod">
          <ac:chgData name="ZAMTANG@NAVER.COM" userId="750a74194929a6bb" providerId="LiveId" clId="{8BC9C6FD-C030-4A97-B9A8-605D1B3BA8E4}" dt="2025-01-18T06:22:26.481" v="895"/>
          <ac:spMkLst>
            <pc:docMk/>
            <pc:sldMk cId="2047522406" sldId="1063"/>
            <ac:spMk id="3" creationId="{DBF72937-965D-CE23-7D1B-82FC92EB75B1}"/>
          </ac:spMkLst>
        </pc:spChg>
        <pc:picChg chg="mod">
          <ac:chgData name="ZAMTANG@NAVER.COM" userId="750a74194929a6bb" providerId="LiveId" clId="{8BC9C6FD-C030-4A97-B9A8-605D1B3BA8E4}" dt="2025-01-18T06:22:51.926" v="906" actId="14826"/>
          <ac:picMkLst>
            <pc:docMk/>
            <pc:sldMk cId="2047522406" sldId="1063"/>
            <ac:picMk id="5" creationId="{D6AC649C-4BEB-485C-3F4C-3F7BDF5676D3}"/>
          </ac:picMkLst>
        </pc:picChg>
        <pc:picChg chg="mod">
          <ac:chgData name="ZAMTANG@NAVER.COM" userId="750a74194929a6bb" providerId="LiveId" clId="{8BC9C6FD-C030-4A97-B9A8-605D1B3BA8E4}" dt="2025-01-18T06:22:58.071" v="907" actId="14826"/>
          <ac:picMkLst>
            <pc:docMk/>
            <pc:sldMk cId="2047522406" sldId="1063"/>
            <ac:picMk id="7" creationId="{DB00D6C8-9E29-731D-E2CE-BC071B1FA459}"/>
          </ac:picMkLst>
        </pc:picChg>
      </pc:sldChg>
      <pc:sldChg chg="modSp add mod">
        <pc:chgData name="ZAMTANG@NAVER.COM" userId="750a74194929a6bb" providerId="LiveId" clId="{8BC9C6FD-C030-4A97-B9A8-605D1B3BA8E4}" dt="2025-01-18T06:23:21.441" v="919" actId="14826"/>
        <pc:sldMkLst>
          <pc:docMk/>
          <pc:sldMk cId="111312766" sldId="1064"/>
        </pc:sldMkLst>
        <pc:spChg chg="mod">
          <ac:chgData name="ZAMTANG@NAVER.COM" userId="750a74194929a6bb" providerId="LiveId" clId="{8BC9C6FD-C030-4A97-B9A8-605D1B3BA8E4}" dt="2025-01-18T06:23:03.166" v="917" actId="20577"/>
          <ac:spMkLst>
            <pc:docMk/>
            <pc:sldMk cId="111312766" sldId="1064"/>
            <ac:spMk id="2" creationId="{4AE17911-21F0-605B-D240-4E0098B3ECD3}"/>
          </ac:spMkLst>
        </pc:spChg>
        <pc:picChg chg="mod">
          <ac:chgData name="ZAMTANG@NAVER.COM" userId="750a74194929a6bb" providerId="LiveId" clId="{8BC9C6FD-C030-4A97-B9A8-605D1B3BA8E4}" dt="2025-01-18T06:23:15.101" v="918" actId="14826"/>
          <ac:picMkLst>
            <pc:docMk/>
            <pc:sldMk cId="111312766" sldId="1064"/>
            <ac:picMk id="5" creationId="{6A58DA9A-13BD-CE7A-A4CD-CFFEB09C70B5}"/>
          </ac:picMkLst>
        </pc:picChg>
        <pc:picChg chg="mod">
          <ac:chgData name="ZAMTANG@NAVER.COM" userId="750a74194929a6bb" providerId="LiveId" clId="{8BC9C6FD-C030-4A97-B9A8-605D1B3BA8E4}" dt="2025-01-18T06:23:21.441" v="919" actId="14826"/>
          <ac:picMkLst>
            <pc:docMk/>
            <pc:sldMk cId="111312766" sldId="1064"/>
            <ac:picMk id="7" creationId="{7EEB24F4-9CCE-B76C-CD0D-8EF8F6997A60}"/>
          </ac:picMkLst>
        </pc:picChg>
      </pc:sldChg>
      <pc:sldChg chg="modSp add mod">
        <pc:chgData name="ZAMTANG@NAVER.COM" userId="750a74194929a6bb" providerId="LiveId" clId="{8BC9C6FD-C030-4A97-B9A8-605D1B3BA8E4}" dt="2025-01-18T06:24:02.728" v="925" actId="1076"/>
        <pc:sldMkLst>
          <pc:docMk/>
          <pc:sldMk cId="4040694849" sldId="1065"/>
        </pc:sldMkLst>
        <pc:spChg chg="mod">
          <ac:chgData name="ZAMTANG@NAVER.COM" userId="750a74194929a6bb" providerId="LiveId" clId="{8BC9C6FD-C030-4A97-B9A8-605D1B3BA8E4}" dt="2025-01-18T06:24:02.728" v="925" actId="1076"/>
          <ac:spMkLst>
            <pc:docMk/>
            <pc:sldMk cId="4040694849" sldId="1065"/>
            <ac:spMk id="2" creationId="{4564EF98-000F-4A5A-44C3-33BB99AB5B9A}"/>
          </ac:spMkLst>
        </pc:spChg>
        <pc:spChg chg="mod">
          <ac:chgData name="ZAMTANG@NAVER.COM" userId="750a74194929a6bb" providerId="LiveId" clId="{8BC9C6FD-C030-4A97-B9A8-605D1B3BA8E4}" dt="2025-01-18T06:23:44.842" v="922" actId="20577"/>
          <ac:spMkLst>
            <pc:docMk/>
            <pc:sldMk cId="4040694849" sldId="1065"/>
            <ac:spMk id="3" creationId="{74FE3DA2-C792-E991-9928-7EDEB51252CC}"/>
          </ac:spMkLst>
        </pc:spChg>
      </pc:sldChg>
      <pc:sldChg chg="delSp modSp add mod">
        <pc:chgData name="ZAMTANG@NAVER.COM" userId="750a74194929a6bb" providerId="LiveId" clId="{8BC9C6FD-C030-4A97-B9A8-605D1B3BA8E4}" dt="2025-01-18T06:24:59.700" v="936" actId="1076"/>
        <pc:sldMkLst>
          <pc:docMk/>
          <pc:sldMk cId="1830245643" sldId="1066"/>
        </pc:sldMkLst>
        <pc:spChg chg="mod">
          <ac:chgData name="ZAMTANG@NAVER.COM" userId="750a74194929a6bb" providerId="LiveId" clId="{8BC9C6FD-C030-4A97-B9A8-605D1B3BA8E4}" dt="2025-01-18T06:24:40.137" v="932" actId="20577"/>
          <ac:spMkLst>
            <pc:docMk/>
            <pc:sldMk cId="1830245643" sldId="1066"/>
            <ac:spMk id="2" creationId="{E3AE0C41-BD78-F424-0D88-EE6ACDCB5EB2}"/>
          </ac:spMkLst>
        </pc:spChg>
        <pc:spChg chg="mod">
          <ac:chgData name="ZAMTANG@NAVER.COM" userId="750a74194929a6bb" providerId="LiveId" clId="{8BC9C6FD-C030-4A97-B9A8-605D1B3BA8E4}" dt="2025-01-18T06:24:20.430" v="930"/>
          <ac:spMkLst>
            <pc:docMk/>
            <pc:sldMk cId="1830245643" sldId="1066"/>
            <ac:spMk id="3" creationId="{74D59B7D-07A1-385D-8346-5A66D4DB0BD0}"/>
          </ac:spMkLst>
        </pc:spChg>
        <pc:picChg chg="mod">
          <ac:chgData name="ZAMTANG@NAVER.COM" userId="750a74194929a6bb" providerId="LiveId" clId="{8BC9C6FD-C030-4A97-B9A8-605D1B3BA8E4}" dt="2025-01-18T06:24:59.700" v="936" actId="1076"/>
          <ac:picMkLst>
            <pc:docMk/>
            <pc:sldMk cId="1830245643" sldId="1066"/>
            <ac:picMk id="5" creationId="{A61B026E-1710-E092-A71B-5197187CA682}"/>
          </ac:picMkLst>
        </pc:picChg>
        <pc:picChg chg="del">
          <ac:chgData name="ZAMTANG@NAVER.COM" userId="750a74194929a6bb" providerId="LiveId" clId="{8BC9C6FD-C030-4A97-B9A8-605D1B3BA8E4}" dt="2025-01-18T06:24:53.536" v="934" actId="478"/>
          <ac:picMkLst>
            <pc:docMk/>
            <pc:sldMk cId="1830245643" sldId="1066"/>
            <ac:picMk id="7" creationId="{B7268496-C7A7-A526-9AFB-5DABCC1127BD}"/>
          </ac:picMkLst>
        </pc:picChg>
      </pc:sldChg>
      <pc:sldChg chg="delSp modSp add mod">
        <pc:chgData name="ZAMTANG@NAVER.COM" userId="750a74194929a6bb" providerId="LiveId" clId="{8BC9C6FD-C030-4A97-B9A8-605D1B3BA8E4}" dt="2025-01-18T06:26:24.012" v="983" actId="1076"/>
        <pc:sldMkLst>
          <pc:docMk/>
          <pc:sldMk cId="1466469807" sldId="1067"/>
        </pc:sldMkLst>
        <pc:spChg chg="mod">
          <ac:chgData name="ZAMTANG@NAVER.COM" userId="750a74194929a6bb" providerId="LiveId" clId="{8BC9C6FD-C030-4A97-B9A8-605D1B3BA8E4}" dt="2025-01-18T06:26:10.511" v="979" actId="5793"/>
          <ac:spMkLst>
            <pc:docMk/>
            <pc:sldMk cId="1466469807" sldId="1067"/>
            <ac:spMk id="2" creationId="{ADC1D353-17F1-CDDA-DAFF-851C302B3F00}"/>
          </ac:spMkLst>
        </pc:spChg>
        <pc:picChg chg="mod">
          <ac:chgData name="ZAMTANG@NAVER.COM" userId="750a74194929a6bb" providerId="LiveId" clId="{8BC9C6FD-C030-4A97-B9A8-605D1B3BA8E4}" dt="2025-01-18T06:26:24.012" v="983" actId="1076"/>
          <ac:picMkLst>
            <pc:docMk/>
            <pc:sldMk cId="1466469807" sldId="1067"/>
            <ac:picMk id="5" creationId="{8860B9B3-667B-224E-80A3-E540818F2A3C}"/>
          </ac:picMkLst>
        </pc:picChg>
        <pc:picChg chg="del">
          <ac:chgData name="ZAMTANG@NAVER.COM" userId="750a74194929a6bb" providerId="LiveId" clId="{8BC9C6FD-C030-4A97-B9A8-605D1B3BA8E4}" dt="2025-01-18T06:26:19.611" v="981" actId="478"/>
          <ac:picMkLst>
            <pc:docMk/>
            <pc:sldMk cId="1466469807" sldId="1067"/>
            <ac:picMk id="7" creationId="{16E2FFB6-3BA5-98E5-80CC-AE1E28AF70AD}"/>
          </ac:picMkLst>
        </pc:picChg>
      </pc:sldChg>
      <pc:sldChg chg="modSp add mod">
        <pc:chgData name="ZAMTANG@NAVER.COM" userId="750a74194929a6bb" providerId="LiveId" clId="{8BC9C6FD-C030-4A97-B9A8-605D1B3BA8E4}" dt="2025-01-18T06:25:14.670" v="940" actId="1076"/>
        <pc:sldMkLst>
          <pc:docMk/>
          <pc:sldMk cId="1389639009" sldId="1068"/>
        </pc:sldMkLst>
        <pc:picChg chg="mod">
          <ac:chgData name="ZAMTANG@NAVER.COM" userId="750a74194929a6bb" providerId="LiveId" clId="{8BC9C6FD-C030-4A97-B9A8-605D1B3BA8E4}" dt="2025-01-18T06:25:14.670" v="940" actId="1076"/>
          <ac:picMkLst>
            <pc:docMk/>
            <pc:sldMk cId="1389639009" sldId="1068"/>
            <ac:picMk id="5" creationId="{1F6611A2-74CD-C486-BD07-327A36EA3A0B}"/>
          </ac:picMkLst>
        </pc:picChg>
      </pc:sldChg>
      <pc:sldChg chg="modSp add mod">
        <pc:chgData name="ZAMTANG@NAVER.COM" userId="750a74194929a6bb" providerId="LiveId" clId="{8BC9C6FD-C030-4A97-B9A8-605D1B3BA8E4}" dt="2025-01-18T06:29:05.371" v="1010" actId="1076"/>
        <pc:sldMkLst>
          <pc:docMk/>
          <pc:sldMk cId="1507041195" sldId="1069"/>
        </pc:sldMkLst>
        <pc:spChg chg="mod">
          <ac:chgData name="ZAMTANG@NAVER.COM" userId="750a74194929a6bb" providerId="LiveId" clId="{8BC9C6FD-C030-4A97-B9A8-605D1B3BA8E4}" dt="2025-01-18T06:29:01.973" v="1009" actId="20577"/>
          <ac:spMkLst>
            <pc:docMk/>
            <pc:sldMk cId="1507041195" sldId="1069"/>
            <ac:spMk id="2" creationId="{9DB9F46A-9613-E2E2-6A2D-7E7DE9CB09F3}"/>
          </ac:spMkLst>
        </pc:spChg>
        <pc:picChg chg="mod">
          <ac:chgData name="ZAMTANG@NAVER.COM" userId="750a74194929a6bb" providerId="LiveId" clId="{8BC9C6FD-C030-4A97-B9A8-605D1B3BA8E4}" dt="2025-01-18T06:29:05.371" v="1010" actId="1076"/>
          <ac:picMkLst>
            <pc:docMk/>
            <pc:sldMk cId="1507041195" sldId="1069"/>
            <ac:picMk id="5" creationId="{6826DC36-3376-82E8-7ECF-DBF4FDE42210}"/>
          </ac:picMkLst>
        </pc:picChg>
      </pc:sldChg>
      <pc:sldChg chg="addSp modSp add mod">
        <pc:chgData name="ZAMTANG@NAVER.COM" userId="750a74194929a6bb" providerId="LiveId" clId="{8BC9C6FD-C030-4A97-B9A8-605D1B3BA8E4}" dt="2025-01-18T06:33:04.946" v="1025"/>
        <pc:sldMkLst>
          <pc:docMk/>
          <pc:sldMk cId="4246546552" sldId="1070"/>
        </pc:sldMkLst>
        <pc:spChg chg="mod">
          <ac:chgData name="ZAMTANG@NAVER.COM" userId="750a74194929a6bb" providerId="LiveId" clId="{8BC9C6FD-C030-4A97-B9A8-605D1B3BA8E4}" dt="2025-01-18T06:29:49.159" v="1015" actId="20577"/>
          <ac:spMkLst>
            <pc:docMk/>
            <pc:sldMk cId="4246546552" sldId="1070"/>
            <ac:spMk id="2" creationId="{B786FA06-D554-A2D5-CC4B-61C516CFED20}"/>
          </ac:spMkLst>
        </pc:spChg>
        <pc:spChg chg="add mod">
          <ac:chgData name="ZAMTANG@NAVER.COM" userId="750a74194929a6bb" providerId="LiveId" clId="{8BC9C6FD-C030-4A97-B9A8-605D1B3BA8E4}" dt="2025-01-18T06:33:04.946" v="1025"/>
          <ac:spMkLst>
            <pc:docMk/>
            <pc:sldMk cId="4246546552" sldId="1070"/>
            <ac:spMk id="4" creationId="{8DA525C1-6720-A264-F489-C2E5C0641F18}"/>
          </ac:spMkLst>
        </pc:spChg>
        <pc:picChg chg="mod">
          <ac:chgData name="ZAMTANG@NAVER.COM" userId="750a74194929a6bb" providerId="LiveId" clId="{8BC9C6FD-C030-4A97-B9A8-605D1B3BA8E4}" dt="2025-01-18T06:29:57.840" v="1017" actId="1076"/>
          <ac:picMkLst>
            <pc:docMk/>
            <pc:sldMk cId="4246546552" sldId="1070"/>
            <ac:picMk id="5" creationId="{D73B5908-2FCE-CFD9-9F84-4305EA8D1D12}"/>
          </ac:picMkLst>
        </pc:picChg>
      </pc:sldChg>
      <pc:sldChg chg="addSp delSp modSp add mod">
        <pc:chgData name="ZAMTANG@NAVER.COM" userId="750a74194929a6bb" providerId="LiveId" clId="{8BC9C6FD-C030-4A97-B9A8-605D1B3BA8E4}" dt="2025-01-18T06:34:29.205" v="1040" actId="1076"/>
        <pc:sldMkLst>
          <pc:docMk/>
          <pc:sldMk cId="1609048392" sldId="1071"/>
        </pc:sldMkLst>
        <pc:spChg chg="mod">
          <ac:chgData name="ZAMTANG@NAVER.COM" userId="750a74194929a6bb" providerId="LiveId" clId="{8BC9C6FD-C030-4A97-B9A8-605D1B3BA8E4}" dt="2025-01-18T06:33:43.773" v="1029" actId="113"/>
          <ac:spMkLst>
            <pc:docMk/>
            <pc:sldMk cId="1609048392" sldId="1071"/>
            <ac:spMk id="2" creationId="{0B7026B0-E2FB-164F-C3ED-32D36125539C}"/>
          </ac:spMkLst>
        </pc:spChg>
        <pc:spChg chg="del">
          <ac:chgData name="ZAMTANG@NAVER.COM" userId="750a74194929a6bb" providerId="LiveId" clId="{8BC9C6FD-C030-4A97-B9A8-605D1B3BA8E4}" dt="2025-01-18T06:34:23.245" v="1038" actId="478"/>
          <ac:spMkLst>
            <pc:docMk/>
            <pc:sldMk cId="1609048392" sldId="1071"/>
            <ac:spMk id="4" creationId="{8C17EF93-61BB-FA62-4572-CE57E90DB5E4}"/>
          </ac:spMkLst>
        </pc:spChg>
        <pc:picChg chg="mod">
          <ac:chgData name="ZAMTANG@NAVER.COM" userId="750a74194929a6bb" providerId="LiveId" clId="{8BC9C6FD-C030-4A97-B9A8-605D1B3BA8E4}" dt="2025-01-18T06:34:29.205" v="1040" actId="1076"/>
          <ac:picMkLst>
            <pc:docMk/>
            <pc:sldMk cId="1609048392" sldId="1071"/>
            <ac:picMk id="5" creationId="{A440825B-23BF-22DD-6E71-5BC76EDF2FFA}"/>
          </ac:picMkLst>
        </pc:picChg>
        <pc:picChg chg="add del mod">
          <ac:chgData name="ZAMTANG@NAVER.COM" userId="750a74194929a6bb" providerId="LiveId" clId="{8BC9C6FD-C030-4A97-B9A8-605D1B3BA8E4}" dt="2025-01-18T06:34:20.634" v="1037" actId="478"/>
          <ac:picMkLst>
            <pc:docMk/>
            <pc:sldMk cId="1609048392" sldId="1071"/>
            <ac:picMk id="7" creationId="{27EC57F5-BC0B-F890-F252-F38465DDA534}"/>
          </ac:picMkLst>
        </pc:picChg>
      </pc:sldChg>
      <pc:sldChg chg="modSp add mod">
        <pc:chgData name="ZAMTANG@NAVER.COM" userId="750a74194929a6bb" providerId="LiveId" clId="{8BC9C6FD-C030-4A97-B9A8-605D1B3BA8E4}" dt="2025-01-18T06:36:25.241" v="1067" actId="20577"/>
        <pc:sldMkLst>
          <pc:docMk/>
          <pc:sldMk cId="3818661735" sldId="1072"/>
        </pc:sldMkLst>
        <pc:spChg chg="mod">
          <ac:chgData name="ZAMTANG@NAVER.COM" userId="750a74194929a6bb" providerId="LiveId" clId="{8BC9C6FD-C030-4A97-B9A8-605D1B3BA8E4}" dt="2025-01-18T06:36:25.241" v="1067" actId="20577"/>
          <ac:spMkLst>
            <pc:docMk/>
            <pc:sldMk cId="3818661735" sldId="1072"/>
            <ac:spMk id="2" creationId="{10FFBC7F-D5D6-62C1-4B8C-1D099AC80B8E}"/>
          </ac:spMkLst>
        </pc:spChg>
        <pc:picChg chg="mod">
          <ac:chgData name="ZAMTANG@NAVER.COM" userId="750a74194929a6bb" providerId="LiveId" clId="{8BC9C6FD-C030-4A97-B9A8-605D1B3BA8E4}" dt="2025-01-18T06:35:12.037" v="1060" actId="1076"/>
          <ac:picMkLst>
            <pc:docMk/>
            <pc:sldMk cId="3818661735" sldId="1072"/>
            <ac:picMk id="5" creationId="{A88B71AA-58FD-4168-1DB6-C8DB4455864C}"/>
          </ac:picMkLst>
        </pc:picChg>
      </pc:sldChg>
      <pc:sldChg chg="modSp add mod">
        <pc:chgData name="ZAMTANG@NAVER.COM" userId="750a74194929a6bb" providerId="LiveId" clId="{8BC9C6FD-C030-4A97-B9A8-605D1B3BA8E4}" dt="2025-01-18T06:37:16.236" v="1073" actId="1076"/>
        <pc:sldMkLst>
          <pc:docMk/>
          <pc:sldMk cId="316411361" sldId="1073"/>
        </pc:sldMkLst>
        <pc:spChg chg="mod">
          <ac:chgData name="ZAMTANG@NAVER.COM" userId="750a74194929a6bb" providerId="LiveId" clId="{8BC9C6FD-C030-4A97-B9A8-605D1B3BA8E4}" dt="2025-01-18T06:36:57.527" v="1070" actId="113"/>
          <ac:spMkLst>
            <pc:docMk/>
            <pc:sldMk cId="316411361" sldId="1073"/>
            <ac:spMk id="2" creationId="{5861C06B-DF21-8873-4711-02E8CA1FC71C}"/>
          </ac:spMkLst>
        </pc:spChg>
        <pc:picChg chg="mod">
          <ac:chgData name="ZAMTANG@NAVER.COM" userId="750a74194929a6bb" providerId="LiveId" clId="{8BC9C6FD-C030-4A97-B9A8-605D1B3BA8E4}" dt="2025-01-18T06:37:16.236" v="1073" actId="1076"/>
          <ac:picMkLst>
            <pc:docMk/>
            <pc:sldMk cId="316411361" sldId="1073"/>
            <ac:picMk id="5" creationId="{3DE6EFD6-A7B6-7BE5-B35D-DD50152FEB9B}"/>
          </ac:picMkLst>
        </pc:picChg>
      </pc:sldChg>
      <pc:sldChg chg="modSp add mod">
        <pc:chgData name="ZAMTANG@NAVER.COM" userId="750a74194929a6bb" providerId="LiveId" clId="{8BC9C6FD-C030-4A97-B9A8-605D1B3BA8E4}" dt="2025-01-18T06:37:39.078" v="1079" actId="1076"/>
        <pc:sldMkLst>
          <pc:docMk/>
          <pc:sldMk cId="3575912904" sldId="1074"/>
        </pc:sldMkLst>
        <pc:spChg chg="mod">
          <ac:chgData name="ZAMTANG@NAVER.COM" userId="750a74194929a6bb" providerId="LiveId" clId="{8BC9C6FD-C030-4A97-B9A8-605D1B3BA8E4}" dt="2025-01-18T06:37:21.012" v="1075" actId="20577"/>
          <ac:spMkLst>
            <pc:docMk/>
            <pc:sldMk cId="3575912904" sldId="1074"/>
            <ac:spMk id="2" creationId="{60921CDF-B237-B813-4B44-B6E52A7CC6B4}"/>
          </ac:spMkLst>
        </pc:spChg>
        <pc:picChg chg="mod">
          <ac:chgData name="ZAMTANG@NAVER.COM" userId="750a74194929a6bb" providerId="LiveId" clId="{8BC9C6FD-C030-4A97-B9A8-605D1B3BA8E4}" dt="2025-01-18T06:37:39.078" v="1079" actId="1076"/>
          <ac:picMkLst>
            <pc:docMk/>
            <pc:sldMk cId="3575912904" sldId="1074"/>
            <ac:picMk id="5" creationId="{5135D5B6-7831-459D-4B8A-917BC5F26D05}"/>
          </ac:picMkLst>
        </pc:picChg>
      </pc:sldChg>
      <pc:sldChg chg="addSp modSp add mod">
        <pc:chgData name="ZAMTANG@NAVER.COM" userId="750a74194929a6bb" providerId="LiveId" clId="{8BC9C6FD-C030-4A97-B9A8-605D1B3BA8E4}" dt="2025-01-18T06:40:21.503" v="1098" actId="1076"/>
        <pc:sldMkLst>
          <pc:docMk/>
          <pc:sldMk cId="3519668810" sldId="1075"/>
        </pc:sldMkLst>
        <pc:spChg chg="add mod">
          <ac:chgData name="ZAMTANG@NAVER.COM" userId="750a74194929a6bb" providerId="LiveId" clId="{8BC9C6FD-C030-4A97-B9A8-605D1B3BA8E4}" dt="2025-01-18T06:40:21.503" v="1098" actId="1076"/>
          <ac:spMkLst>
            <pc:docMk/>
            <pc:sldMk cId="3519668810" sldId="1075"/>
            <ac:spMk id="4" creationId="{863C8BD5-A8C4-6893-5515-7DEDE31A350F}"/>
          </ac:spMkLst>
        </pc:spChg>
        <pc:picChg chg="mod">
          <ac:chgData name="ZAMTANG@NAVER.COM" userId="750a74194929a6bb" providerId="LiveId" clId="{8BC9C6FD-C030-4A97-B9A8-605D1B3BA8E4}" dt="2025-01-18T06:38:05.775" v="1084" actId="1076"/>
          <ac:picMkLst>
            <pc:docMk/>
            <pc:sldMk cId="3519668810" sldId="1075"/>
            <ac:picMk id="5" creationId="{2BE5355F-16EE-9E62-08E0-025D210CA0E9}"/>
          </ac:picMkLst>
        </pc:picChg>
      </pc:sldChg>
      <pc:sldChg chg="modSp add mod">
        <pc:chgData name="ZAMTANG@NAVER.COM" userId="750a74194929a6bb" providerId="LiveId" clId="{8BC9C6FD-C030-4A97-B9A8-605D1B3BA8E4}" dt="2025-01-18T06:40:50.134" v="1104" actId="1076"/>
        <pc:sldMkLst>
          <pc:docMk/>
          <pc:sldMk cId="2196626531" sldId="1076"/>
        </pc:sldMkLst>
        <pc:spChg chg="mod">
          <ac:chgData name="ZAMTANG@NAVER.COM" userId="750a74194929a6bb" providerId="LiveId" clId="{8BC9C6FD-C030-4A97-B9A8-605D1B3BA8E4}" dt="2025-01-18T06:40:34.616" v="1101" actId="113"/>
          <ac:spMkLst>
            <pc:docMk/>
            <pc:sldMk cId="2196626531" sldId="1076"/>
            <ac:spMk id="2" creationId="{FB6606E3-23BC-B9E8-3FD9-38D277188D99}"/>
          </ac:spMkLst>
        </pc:spChg>
        <pc:picChg chg="mod">
          <ac:chgData name="ZAMTANG@NAVER.COM" userId="750a74194929a6bb" providerId="LiveId" clId="{8BC9C6FD-C030-4A97-B9A8-605D1B3BA8E4}" dt="2025-01-18T06:40:50.134" v="1104" actId="1076"/>
          <ac:picMkLst>
            <pc:docMk/>
            <pc:sldMk cId="2196626531" sldId="1076"/>
            <ac:picMk id="5" creationId="{829A65A8-3A41-AD98-5686-E992CA2E577B}"/>
          </ac:picMkLst>
        </pc:picChg>
      </pc:sldChg>
      <pc:sldChg chg="modSp add mod">
        <pc:chgData name="ZAMTANG@NAVER.COM" userId="750a74194929a6bb" providerId="LiveId" clId="{8BC9C6FD-C030-4A97-B9A8-605D1B3BA8E4}" dt="2025-01-18T06:42:07.866" v="1144" actId="1076"/>
        <pc:sldMkLst>
          <pc:docMk/>
          <pc:sldMk cId="3943935728" sldId="1077"/>
        </pc:sldMkLst>
        <pc:spChg chg="mod">
          <ac:chgData name="ZAMTANG@NAVER.COM" userId="750a74194929a6bb" providerId="LiveId" clId="{8BC9C6FD-C030-4A97-B9A8-605D1B3BA8E4}" dt="2025-01-18T06:41:50.150" v="1141" actId="113"/>
          <ac:spMkLst>
            <pc:docMk/>
            <pc:sldMk cId="3943935728" sldId="1077"/>
            <ac:spMk id="2" creationId="{A00BD615-E1A3-2704-2F8B-E08208DCFBCE}"/>
          </ac:spMkLst>
        </pc:spChg>
        <pc:picChg chg="mod">
          <ac:chgData name="ZAMTANG@NAVER.COM" userId="750a74194929a6bb" providerId="LiveId" clId="{8BC9C6FD-C030-4A97-B9A8-605D1B3BA8E4}" dt="2025-01-18T06:42:07.866" v="1144" actId="1076"/>
          <ac:picMkLst>
            <pc:docMk/>
            <pc:sldMk cId="3943935728" sldId="1077"/>
            <ac:picMk id="5" creationId="{F32CD6A2-61FE-1120-AA3C-7C9AF1A748B7}"/>
          </ac:picMkLst>
        </pc:picChg>
      </pc:sldChg>
      <pc:sldChg chg="modSp add mod">
        <pc:chgData name="ZAMTANG@NAVER.COM" userId="750a74194929a6bb" providerId="LiveId" clId="{8BC9C6FD-C030-4A97-B9A8-605D1B3BA8E4}" dt="2025-01-18T06:43:14.053" v="1163"/>
        <pc:sldMkLst>
          <pc:docMk/>
          <pc:sldMk cId="3710885566" sldId="1078"/>
        </pc:sldMkLst>
        <pc:spChg chg="mod">
          <ac:chgData name="ZAMTANG@NAVER.COM" userId="750a74194929a6bb" providerId="LiveId" clId="{8BC9C6FD-C030-4A97-B9A8-605D1B3BA8E4}" dt="2025-01-18T06:43:14.053" v="1163"/>
          <ac:spMkLst>
            <pc:docMk/>
            <pc:sldMk cId="3710885566" sldId="1078"/>
            <ac:spMk id="2" creationId="{5D819E67-9776-51CB-5B8A-2A8829C1F14D}"/>
          </ac:spMkLst>
        </pc:spChg>
        <pc:picChg chg="mod">
          <ac:chgData name="ZAMTANG@NAVER.COM" userId="750a74194929a6bb" providerId="LiveId" clId="{8BC9C6FD-C030-4A97-B9A8-605D1B3BA8E4}" dt="2025-01-18T06:42:46.580" v="1150" actId="1076"/>
          <ac:picMkLst>
            <pc:docMk/>
            <pc:sldMk cId="3710885566" sldId="1078"/>
            <ac:picMk id="5" creationId="{404F10FF-25E9-0816-8FFF-36087E2120AD}"/>
          </ac:picMkLst>
        </pc:picChg>
      </pc:sldChg>
      <pc:sldChg chg="addSp modSp add mod">
        <pc:chgData name="ZAMTANG@NAVER.COM" userId="750a74194929a6bb" providerId="LiveId" clId="{8BC9C6FD-C030-4A97-B9A8-605D1B3BA8E4}" dt="2025-01-18T06:46:05.965" v="1189" actId="404"/>
        <pc:sldMkLst>
          <pc:docMk/>
          <pc:sldMk cId="4212229799" sldId="1079"/>
        </pc:sldMkLst>
        <pc:spChg chg="mod">
          <ac:chgData name="ZAMTANG@NAVER.COM" userId="750a74194929a6bb" providerId="LiveId" clId="{8BC9C6FD-C030-4A97-B9A8-605D1B3BA8E4}" dt="2025-01-18T06:46:05.965" v="1189" actId="404"/>
          <ac:spMkLst>
            <pc:docMk/>
            <pc:sldMk cId="4212229799" sldId="1079"/>
            <ac:spMk id="2" creationId="{85AAF9A3-7A94-F8F3-1016-F5B97DC7C51E}"/>
          </ac:spMkLst>
        </pc:spChg>
        <pc:picChg chg="mod">
          <ac:chgData name="ZAMTANG@NAVER.COM" userId="750a74194929a6bb" providerId="LiveId" clId="{8BC9C6FD-C030-4A97-B9A8-605D1B3BA8E4}" dt="2025-01-18T06:45:54.125" v="1185" actId="1076"/>
          <ac:picMkLst>
            <pc:docMk/>
            <pc:sldMk cId="4212229799" sldId="1079"/>
            <ac:picMk id="5" creationId="{20F6E710-8709-6B7C-1801-DCDE0570E63D}"/>
          </ac:picMkLst>
        </pc:picChg>
        <pc:picChg chg="add mod">
          <ac:chgData name="ZAMTANG@NAVER.COM" userId="750a74194929a6bb" providerId="LiveId" clId="{8BC9C6FD-C030-4A97-B9A8-605D1B3BA8E4}" dt="2025-01-18T06:45:59.570" v="1187" actId="14100"/>
          <ac:picMkLst>
            <pc:docMk/>
            <pc:sldMk cId="4212229799" sldId="1079"/>
            <ac:picMk id="6" creationId="{13703586-3703-199A-CDF3-91D40B91AE68}"/>
          </ac:picMkLst>
        </pc:picChg>
      </pc:sldChg>
      <pc:sldChg chg="modSp add mod">
        <pc:chgData name="ZAMTANG@NAVER.COM" userId="750a74194929a6bb" providerId="LiveId" clId="{8BC9C6FD-C030-4A97-B9A8-605D1B3BA8E4}" dt="2025-01-18T06:47:37.988" v="1205" actId="14100"/>
        <pc:sldMkLst>
          <pc:docMk/>
          <pc:sldMk cId="3798613046" sldId="1080"/>
        </pc:sldMkLst>
        <pc:spChg chg="mod">
          <ac:chgData name="ZAMTANG@NAVER.COM" userId="750a74194929a6bb" providerId="LiveId" clId="{8BC9C6FD-C030-4A97-B9A8-605D1B3BA8E4}" dt="2025-01-18T06:47:22.962" v="1198" actId="20577"/>
          <ac:spMkLst>
            <pc:docMk/>
            <pc:sldMk cId="3798613046" sldId="1080"/>
            <ac:spMk id="2" creationId="{4558109F-A690-D916-2F5C-7D430D5CF26D}"/>
          </ac:spMkLst>
        </pc:spChg>
        <pc:picChg chg="mod">
          <ac:chgData name="ZAMTANG@NAVER.COM" userId="750a74194929a6bb" providerId="LiveId" clId="{8BC9C6FD-C030-4A97-B9A8-605D1B3BA8E4}" dt="2025-01-18T06:47:34.452" v="1203" actId="1076"/>
          <ac:picMkLst>
            <pc:docMk/>
            <pc:sldMk cId="3798613046" sldId="1080"/>
            <ac:picMk id="5" creationId="{EBF312FD-5510-F959-5644-9C424899627B}"/>
          </ac:picMkLst>
        </pc:picChg>
        <pc:picChg chg="mod">
          <ac:chgData name="ZAMTANG@NAVER.COM" userId="750a74194929a6bb" providerId="LiveId" clId="{8BC9C6FD-C030-4A97-B9A8-605D1B3BA8E4}" dt="2025-01-18T06:47:37.988" v="1205" actId="14100"/>
          <ac:picMkLst>
            <pc:docMk/>
            <pc:sldMk cId="3798613046" sldId="1080"/>
            <ac:picMk id="6" creationId="{BE767DB6-2CD1-823C-F64C-D9FD6274CDF7}"/>
          </ac:picMkLst>
        </pc:picChg>
      </pc:sldChg>
      <pc:sldChg chg="delSp modSp add mod">
        <pc:chgData name="ZAMTANG@NAVER.COM" userId="750a74194929a6bb" providerId="LiveId" clId="{8BC9C6FD-C030-4A97-B9A8-605D1B3BA8E4}" dt="2025-01-18T06:48:10.002" v="1212" actId="1076"/>
        <pc:sldMkLst>
          <pc:docMk/>
          <pc:sldMk cId="739342513" sldId="1081"/>
        </pc:sldMkLst>
        <pc:spChg chg="mod">
          <ac:chgData name="ZAMTANG@NAVER.COM" userId="750a74194929a6bb" providerId="LiveId" clId="{8BC9C6FD-C030-4A97-B9A8-605D1B3BA8E4}" dt="2025-01-18T06:47:56.461" v="1208" actId="20577"/>
          <ac:spMkLst>
            <pc:docMk/>
            <pc:sldMk cId="739342513" sldId="1081"/>
            <ac:spMk id="2" creationId="{3EDEF291-5B83-6922-5F5A-8FE44AACE7D6}"/>
          </ac:spMkLst>
        </pc:spChg>
        <pc:picChg chg="mod">
          <ac:chgData name="ZAMTANG@NAVER.COM" userId="750a74194929a6bb" providerId="LiveId" clId="{8BC9C6FD-C030-4A97-B9A8-605D1B3BA8E4}" dt="2025-01-18T06:48:10.002" v="1212" actId="1076"/>
          <ac:picMkLst>
            <pc:docMk/>
            <pc:sldMk cId="739342513" sldId="1081"/>
            <ac:picMk id="5" creationId="{DD9DB35D-842E-0DB1-75D0-C3ABD2206AC3}"/>
          </ac:picMkLst>
        </pc:picChg>
        <pc:picChg chg="del">
          <ac:chgData name="ZAMTANG@NAVER.COM" userId="750a74194929a6bb" providerId="LiveId" clId="{8BC9C6FD-C030-4A97-B9A8-605D1B3BA8E4}" dt="2025-01-18T06:47:56.908" v="1209" actId="478"/>
          <ac:picMkLst>
            <pc:docMk/>
            <pc:sldMk cId="739342513" sldId="1081"/>
            <ac:picMk id="6" creationId="{928B1531-8DFB-444C-79AC-84D45EC451C8}"/>
          </ac:picMkLst>
        </pc:picChg>
      </pc:sldChg>
      <pc:sldChg chg="delSp modSp add mod">
        <pc:chgData name="ZAMTANG@NAVER.COM" userId="750a74194929a6bb" providerId="LiveId" clId="{8BC9C6FD-C030-4A97-B9A8-605D1B3BA8E4}" dt="2025-01-18T06:49:17.509" v="1266" actId="1076"/>
        <pc:sldMkLst>
          <pc:docMk/>
          <pc:sldMk cId="3671366585" sldId="1082"/>
        </pc:sldMkLst>
        <pc:spChg chg="mod">
          <ac:chgData name="ZAMTANG@NAVER.COM" userId="750a74194929a6bb" providerId="LiveId" clId="{8BC9C6FD-C030-4A97-B9A8-605D1B3BA8E4}" dt="2025-01-18T06:49:01.898" v="1263" actId="5793"/>
          <ac:spMkLst>
            <pc:docMk/>
            <pc:sldMk cId="3671366585" sldId="1082"/>
            <ac:spMk id="2" creationId="{9A79FEF1-4523-C8A1-714A-722AED1E4EA6}"/>
          </ac:spMkLst>
        </pc:spChg>
        <pc:picChg chg="mod">
          <ac:chgData name="ZAMTANG@NAVER.COM" userId="750a74194929a6bb" providerId="LiveId" clId="{8BC9C6FD-C030-4A97-B9A8-605D1B3BA8E4}" dt="2025-01-18T06:49:17.509" v="1266" actId="1076"/>
          <ac:picMkLst>
            <pc:docMk/>
            <pc:sldMk cId="3671366585" sldId="1082"/>
            <ac:picMk id="5" creationId="{C4184CB5-DA14-2709-459C-54D9608151B4}"/>
          </ac:picMkLst>
        </pc:picChg>
        <pc:picChg chg="del">
          <ac:chgData name="ZAMTANG@NAVER.COM" userId="750a74194929a6bb" providerId="LiveId" clId="{8BC9C6FD-C030-4A97-B9A8-605D1B3BA8E4}" dt="2025-01-18T06:49:00.681" v="1261" actId="478"/>
          <ac:picMkLst>
            <pc:docMk/>
            <pc:sldMk cId="3671366585" sldId="1082"/>
            <ac:picMk id="6" creationId="{76CC0175-B9FC-89E3-DEBF-AC610F903BD0}"/>
          </ac:picMkLst>
        </pc:picChg>
      </pc:sldChg>
      <pc:sldChg chg="addSp modSp add mod">
        <pc:chgData name="ZAMTANG@NAVER.COM" userId="750a74194929a6bb" providerId="LiveId" clId="{8BC9C6FD-C030-4A97-B9A8-605D1B3BA8E4}" dt="2025-01-18T06:52:38.665" v="1320" actId="1076"/>
        <pc:sldMkLst>
          <pc:docMk/>
          <pc:sldMk cId="2536841084" sldId="1083"/>
        </pc:sldMkLst>
        <pc:spChg chg="mod">
          <ac:chgData name="ZAMTANG@NAVER.COM" userId="750a74194929a6bb" providerId="LiveId" clId="{8BC9C6FD-C030-4A97-B9A8-605D1B3BA8E4}" dt="2025-01-18T06:52:18.977" v="1314" actId="20577"/>
          <ac:spMkLst>
            <pc:docMk/>
            <pc:sldMk cId="2536841084" sldId="1083"/>
            <ac:spMk id="2" creationId="{BD7DC6B6-188F-6768-382B-DEAF37489203}"/>
          </ac:spMkLst>
        </pc:spChg>
        <pc:picChg chg="mod">
          <ac:chgData name="ZAMTANG@NAVER.COM" userId="750a74194929a6bb" providerId="LiveId" clId="{8BC9C6FD-C030-4A97-B9A8-605D1B3BA8E4}" dt="2025-01-18T06:52:36.460" v="1319" actId="1076"/>
          <ac:picMkLst>
            <pc:docMk/>
            <pc:sldMk cId="2536841084" sldId="1083"/>
            <ac:picMk id="5" creationId="{40923FFC-6577-CA47-C95F-063D2E9176FB}"/>
          </ac:picMkLst>
        </pc:picChg>
        <pc:picChg chg="add mod">
          <ac:chgData name="ZAMTANG@NAVER.COM" userId="750a74194929a6bb" providerId="LiveId" clId="{8BC9C6FD-C030-4A97-B9A8-605D1B3BA8E4}" dt="2025-01-18T06:52:38.665" v="1320" actId="1076"/>
          <ac:picMkLst>
            <pc:docMk/>
            <pc:sldMk cId="2536841084" sldId="1083"/>
            <ac:picMk id="6" creationId="{5EF76EAF-30B0-184E-A220-9A7F218705EB}"/>
          </ac:picMkLst>
        </pc:picChg>
      </pc:sldChg>
      <pc:sldChg chg="modSp add mod">
        <pc:chgData name="ZAMTANG@NAVER.COM" userId="750a74194929a6bb" providerId="LiveId" clId="{8BC9C6FD-C030-4A97-B9A8-605D1B3BA8E4}" dt="2025-01-18T06:54:47.547" v="1345" actId="1076"/>
        <pc:sldMkLst>
          <pc:docMk/>
          <pc:sldMk cId="1066340875" sldId="1084"/>
        </pc:sldMkLst>
        <pc:spChg chg="mod">
          <ac:chgData name="ZAMTANG@NAVER.COM" userId="750a74194929a6bb" providerId="LiveId" clId="{8BC9C6FD-C030-4A97-B9A8-605D1B3BA8E4}" dt="2025-01-18T06:54:20.792" v="1334" actId="20577"/>
          <ac:spMkLst>
            <pc:docMk/>
            <pc:sldMk cId="1066340875" sldId="1084"/>
            <ac:spMk id="2" creationId="{AD0650F0-FB46-5DEF-C15D-E786D0213063}"/>
          </ac:spMkLst>
        </pc:spChg>
        <pc:picChg chg="mod">
          <ac:chgData name="ZAMTANG@NAVER.COM" userId="750a74194929a6bb" providerId="LiveId" clId="{8BC9C6FD-C030-4A97-B9A8-605D1B3BA8E4}" dt="2025-01-18T06:54:47.547" v="1345" actId="1076"/>
          <ac:picMkLst>
            <pc:docMk/>
            <pc:sldMk cId="1066340875" sldId="1084"/>
            <ac:picMk id="5" creationId="{5E5F4496-2EE6-2C84-C3B6-93CF58019035}"/>
          </ac:picMkLst>
        </pc:picChg>
        <pc:picChg chg="mod">
          <ac:chgData name="ZAMTANG@NAVER.COM" userId="750a74194929a6bb" providerId="LiveId" clId="{8BC9C6FD-C030-4A97-B9A8-605D1B3BA8E4}" dt="2025-01-18T06:54:45.690" v="1344" actId="1076"/>
          <ac:picMkLst>
            <pc:docMk/>
            <pc:sldMk cId="1066340875" sldId="1084"/>
            <ac:picMk id="6" creationId="{B6BF30F7-EEE9-6A8C-A20F-83A1D41BD0B3}"/>
          </ac:picMkLst>
        </pc:picChg>
      </pc:sldChg>
      <pc:sldChg chg="delSp modSp add mod">
        <pc:chgData name="ZAMTANG@NAVER.COM" userId="750a74194929a6bb" providerId="LiveId" clId="{8BC9C6FD-C030-4A97-B9A8-605D1B3BA8E4}" dt="2025-01-18T06:55:31.942" v="1353" actId="1076"/>
        <pc:sldMkLst>
          <pc:docMk/>
          <pc:sldMk cId="3803439397" sldId="1085"/>
        </pc:sldMkLst>
        <pc:spChg chg="mod">
          <ac:chgData name="ZAMTANG@NAVER.COM" userId="750a74194929a6bb" providerId="LiveId" clId="{8BC9C6FD-C030-4A97-B9A8-605D1B3BA8E4}" dt="2025-01-18T06:55:27.906" v="1351" actId="20577"/>
          <ac:spMkLst>
            <pc:docMk/>
            <pc:sldMk cId="3803439397" sldId="1085"/>
            <ac:spMk id="2" creationId="{9FEA9537-7E47-F07D-3C10-705FEEB5C0CB}"/>
          </ac:spMkLst>
        </pc:spChg>
        <pc:picChg chg="mod">
          <ac:chgData name="ZAMTANG@NAVER.COM" userId="750a74194929a6bb" providerId="LiveId" clId="{8BC9C6FD-C030-4A97-B9A8-605D1B3BA8E4}" dt="2025-01-18T06:55:31.942" v="1353" actId="1076"/>
          <ac:picMkLst>
            <pc:docMk/>
            <pc:sldMk cId="3803439397" sldId="1085"/>
            <ac:picMk id="5" creationId="{2B9346D9-D5FD-D960-3F2C-559D3439C4A0}"/>
          </ac:picMkLst>
        </pc:picChg>
        <pc:picChg chg="del">
          <ac:chgData name="ZAMTANG@NAVER.COM" userId="750a74194929a6bb" providerId="LiveId" clId="{8BC9C6FD-C030-4A97-B9A8-605D1B3BA8E4}" dt="2025-01-18T06:55:26.372" v="1350" actId="478"/>
          <ac:picMkLst>
            <pc:docMk/>
            <pc:sldMk cId="3803439397" sldId="1085"/>
            <ac:picMk id="6" creationId="{BBD862ED-94BB-6F97-44F2-C78C5DBC2363}"/>
          </ac:picMkLst>
        </pc:picChg>
      </pc:sldChg>
      <pc:sldChg chg="modSp add mod">
        <pc:chgData name="ZAMTANG@NAVER.COM" userId="750a74194929a6bb" providerId="LiveId" clId="{8BC9C6FD-C030-4A97-B9A8-605D1B3BA8E4}" dt="2025-01-18T06:56:23.647" v="1358" actId="1076"/>
        <pc:sldMkLst>
          <pc:docMk/>
          <pc:sldMk cId="618289061" sldId="1086"/>
        </pc:sldMkLst>
        <pc:spChg chg="mod">
          <ac:chgData name="ZAMTANG@NAVER.COM" userId="750a74194929a6bb" providerId="LiveId" clId="{8BC9C6FD-C030-4A97-B9A8-605D1B3BA8E4}" dt="2025-01-18T06:56:04.972" v="1356" actId="113"/>
          <ac:spMkLst>
            <pc:docMk/>
            <pc:sldMk cId="618289061" sldId="1086"/>
            <ac:spMk id="2" creationId="{A0609999-1573-2E8D-DB69-79AD378FCADF}"/>
          </ac:spMkLst>
        </pc:spChg>
        <pc:picChg chg="mod">
          <ac:chgData name="ZAMTANG@NAVER.COM" userId="750a74194929a6bb" providerId="LiveId" clId="{8BC9C6FD-C030-4A97-B9A8-605D1B3BA8E4}" dt="2025-01-18T06:56:23.647" v="1358" actId="1076"/>
          <ac:picMkLst>
            <pc:docMk/>
            <pc:sldMk cId="618289061" sldId="1086"/>
            <ac:picMk id="5" creationId="{494FF36E-CFCF-9653-0DD1-99A63B7309D4}"/>
          </ac:picMkLst>
        </pc:picChg>
      </pc:sldChg>
      <pc:sldChg chg="addSp modSp add mod">
        <pc:chgData name="ZAMTANG@NAVER.COM" userId="750a74194929a6bb" providerId="LiveId" clId="{8BC9C6FD-C030-4A97-B9A8-605D1B3BA8E4}" dt="2025-01-18T07:00:30.242" v="1421"/>
        <pc:sldMkLst>
          <pc:docMk/>
          <pc:sldMk cId="3601552519" sldId="1087"/>
        </pc:sldMkLst>
        <pc:spChg chg="mod">
          <ac:chgData name="ZAMTANG@NAVER.COM" userId="750a74194929a6bb" providerId="LiveId" clId="{8BC9C6FD-C030-4A97-B9A8-605D1B3BA8E4}" dt="2025-01-18T06:58:18.826" v="1405" actId="1076"/>
          <ac:spMkLst>
            <pc:docMk/>
            <pc:sldMk cId="3601552519" sldId="1087"/>
            <ac:spMk id="2" creationId="{AE6F79F5-BD04-8BE6-A407-DF7AD8EE8CC4}"/>
          </ac:spMkLst>
        </pc:spChg>
        <pc:spChg chg="add mod">
          <ac:chgData name="ZAMTANG@NAVER.COM" userId="750a74194929a6bb" providerId="LiveId" clId="{8BC9C6FD-C030-4A97-B9A8-605D1B3BA8E4}" dt="2025-01-18T07:00:30.242" v="1421"/>
          <ac:spMkLst>
            <pc:docMk/>
            <pc:sldMk cId="3601552519" sldId="1087"/>
            <ac:spMk id="7" creationId="{331993E6-21A9-6823-450C-230B6D50831B}"/>
          </ac:spMkLst>
        </pc:spChg>
        <pc:picChg chg="mod">
          <ac:chgData name="ZAMTANG@NAVER.COM" userId="750a74194929a6bb" providerId="LiveId" clId="{8BC9C6FD-C030-4A97-B9A8-605D1B3BA8E4}" dt="2025-01-18T06:58:51.182" v="1413" actId="1076"/>
          <ac:picMkLst>
            <pc:docMk/>
            <pc:sldMk cId="3601552519" sldId="1087"/>
            <ac:picMk id="5" creationId="{B3E2D777-0A96-AC93-09F7-C294CB40648D}"/>
          </ac:picMkLst>
        </pc:picChg>
        <pc:picChg chg="add mod">
          <ac:chgData name="ZAMTANG@NAVER.COM" userId="750a74194929a6bb" providerId="LiveId" clId="{8BC9C6FD-C030-4A97-B9A8-605D1B3BA8E4}" dt="2025-01-18T06:59:06" v="1417" actId="1076"/>
          <ac:picMkLst>
            <pc:docMk/>
            <pc:sldMk cId="3601552519" sldId="1087"/>
            <ac:picMk id="6" creationId="{4FB5D1F4-F7FF-4392-798F-0784D0FA2D5A}"/>
          </ac:picMkLst>
        </pc:picChg>
      </pc:sldChg>
      <pc:sldChg chg="modSp add mod">
        <pc:chgData name="ZAMTANG@NAVER.COM" userId="750a74194929a6bb" providerId="LiveId" clId="{8BC9C6FD-C030-4A97-B9A8-605D1B3BA8E4}" dt="2025-01-18T07:05:54.530" v="1489" actId="14100"/>
        <pc:sldMkLst>
          <pc:docMk/>
          <pc:sldMk cId="649670458" sldId="1088"/>
        </pc:sldMkLst>
        <pc:spChg chg="mod">
          <ac:chgData name="ZAMTANG@NAVER.COM" userId="750a74194929a6bb" providerId="LiveId" clId="{8BC9C6FD-C030-4A97-B9A8-605D1B3BA8E4}" dt="2025-01-18T07:05:54.530" v="1489" actId="14100"/>
          <ac:spMkLst>
            <pc:docMk/>
            <pc:sldMk cId="649670458" sldId="1088"/>
            <ac:spMk id="2" creationId="{BA7C9815-6189-B526-DAD6-593E0FD4D24D}"/>
          </ac:spMkLst>
        </pc:spChg>
        <pc:picChg chg="mod">
          <ac:chgData name="ZAMTANG@NAVER.COM" userId="750a74194929a6bb" providerId="LiveId" clId="{8BC9C6FD-C030-4A97-B9A8-605D1B3BA8E4}" dt="2025-01-18T07:01:28.700" v="1430" actId="1076"/>
          <ac:picMkLst>
            <pc:docMk/>
            <pc:sldMk cId="649670458" sldId="1088"/>
            <ac:picMk id="5" creationId="{C09E7C0F-F8C1-8F7B-A933-11BF90836E3C}"/>
          </ac:picMkLst>
        </pc:picChg>
      </pc:sldChg>
      <pc:sldChg chg="addSp modSp add mod">
        <pc:chgData name="ZAMTANG@NAVER.COM" userId="750a74194929a6bb" providerId="LiveId" clId="{8BC9C6FD-C030-4A97-B9A8-605D1B3BA8E4}" dt="2025-01-18T07:06:07.299" v="1490" actId="14100"/>
        <pc:sldMkLst>
          <pc:docMk/>
          <pc:sldMk cId="730586387" sldId="1089"/>
        </pc:sldMkLst>
        <pc:spChg chg="mod">
          <ac:chgData name="ZAMTANG@NAVER.COM" userId="750a74194929a6bb" providerId="LiveId" clId="{8BC9C6FD-C030-4A97-B9A8-605D1B3BA8E4}" dt="2025-01-18T07:06:07.299" v="1490" actId="14100"/>
          <ac:spMkLst>
            <pc:docMk/>
            <pc:sldMk cId="730586387" sldId="1089"/>
            <ac:spMk id="2" creationId="{EADF6748-A993-14A1-8FEC-049D4BDE0445}"/>
          </ac:spMkLst>
        </pc:spChg>
        <pc:picChg chg="mod">
          <ac:chgData name="ZAMTANG@NAVER.COM" userId="750a74194929a6bb" providerId="LiveId" clId="{8BC9C6FD-C030-4A97-B9A8-605D1B3BA8E4}" dt="2025-01-18T07:01:56.461" v="1434" actId="1076"/>
          <ac:picMkLst>
            <pc:docMk/>
            <pc:sldMk cId="730586387" sldId="1089"/>
            <ac:picMk id="5" creationId="{7EFF83DC-3DFE-8B1D-85E1-AE36449E8F09}"/>
          </ac:picMkLst>
        </pc:picChg>
        <pc:picChg chg="add mod">
          <ac:chgData name="ZAMTANG@NAVER.COM" userId="750a74194929a6bb" providerId="LiveId" clId="{8BC9C6FD-C030-4A97-B9A8-605D1B3BA8E4}" dt="2025-01-18T07:02:09.258" v="1438" actId="14100"/>
          <ac:picMkLst>
            <pc:docMk/>
            <pc:sldMk cId="730586387" sldId="1089"/>
            <ac:picMk id="6" creationId="{2A8FEA66-D1CB-94CF-E69C-D96B8C97C87B}"/>
          </ac:picMkLst>
        </pc:picChg>
      </pc:sldChg>
      <pc:sldChg chg="addSp modSp add mod">
        <pc:chgData name="ZAMTANG@NAVER.COM" userId="750a74194929a6bb" providerId="LiveId" clId="{8BC9C6FD-C030-4A97-B9A8-605D1B3BA8E4}" dt="2025-01-18T07:06:11.501" v="1491" actId="14100"/>
        <pc:sldMkLst>
          <pc:docMk/>
          <pc:sldMk cId="1797704991" sldId="1090"/>
        </pc:sldMkLst>
        <pc:spChg chg="mod">
          <ac:chgData name="ZAMTANG@NAVER.COM" userId="750a74194929a6bb" providerId="LiveId" clId="{8BC9C6FD-C030-4A97-B9A8-605D1B3BA8E4}" dt="2025-01-18T07:06:11.501" v="1491" actId="14100"/>
          <ac:spMkLst>
            <pc:docMk/>
            <pc:sldMk cId="1797704991" sldId="1090"/>
            <ac:spMk id="2" creationId="{4CC20E99-C440-2E40-757C-33AF1D87C87A}"/>
          </ac:spMkLst>
        </pc:spChg>
        <pc:picChg chg="mod">
          <ac:chgData name="ZAMTANG@NAVER.COM" userId="750a74194929a6bb" providerId="LiveId" clId="{8BC9C6FD-C030-4A97-B9A8-605D1B3BA8E4}" dt="2025-01-18T07:03:42.583" v="1455" actId="1076"/>
          <ac:picMkLst>
            <pc:docMk/>
            <pc:sldMk cId="1797704991" sldId="1090"/>
            <ac:picMk id="5" creationId="{C5FFA884-E8B2-6C86-0591-C8DEACE61674}"/>
          </ac:picMkLst>
        </pc:picChg>
        <pc:picChg chg="add mod">
          <ac:chgData name="ZAMTANG@NAVER.COM" userId="750a74194929a6bb" providerId="LiveId" clId="{8BC9C6FD-C030-4A97-B9A8-605D1B3BA8E4}" dt="2025-01-18T07:03:55.302" v="1459" actId="14100"/>
          <ac:picMkLst>
            <pc:docMk/>
            <pc:sldMk cId="1797704991" sldId="1090"/>
            <ac:picMk id="6" creationId="{42AA2B6A-2FE9-24BA-3CEC-504F374526EB}"/>
          </ac:picMkLst>
        </pc:picChg>
      </pc:sldChg>
      <pc:sldChg chg="add del">
        <pc:chgData name="ZAMTANG@NAVER.COM" userId="750a74194929a6bb" providerId="LiveId" clId="{8BC9C6FD-C030-4A97-B9A8-605D1B3BA8E4}" dt="2025-01-18T07:03:04.716" v="1449"/>
        <pc:sldMkLst>
          <pc:docMk/>
          <pc:sldMk cId="1885663003" sldId="1090"/>
        </pc:sldMkLst>
      </pc:sldChg>
      <pc:sldChg chg="delSp modSp add mod">
        <pc:chgData name="ZAMTANG@NAVER.COM" userId="750a74194929a6bb" providerId="LiveId" clId="{8BC9C6FD-C030-4A97-B9A8-605D1B3BA8E4}" dt="2025-01-18T07:06:37.986" v="1497" actId="1076"/>
        <pc:sldMkLst>
          <pc:docMk/>
          <pc:sldMk cId="3123031731" sldId="1091"/>
        </pc:sldMkLst>
        <pc:spChg chg="mod">
          <ac:chgData name="ZAMTANG@NAVER.COM" userId="750a74194929a6bb" providerId="LiveId" clId="{8BC9C6FD-C030-4A97-B9A8-605D1B3BA8E4}" dt="2025-01-18T07:06:33.368" v="1495" actId="20577"/>
          <ac:spMkLst>
            <pc:docMk/>
            <pc:sldMk cId="3123031731" sldId="1091"/>
            <ac:spMk id="2" creationId="{1F650401-FE59-8284-7E3A-DD285A6EE84C}"/>
          </ac:spMkLst>
        </pc:spChg>
        <pc:picChg chg="mod">
          <ac:chgData name="ZAMTANG@NAVER.COM" userId="750a74194929a6bb" providerId="LiveId" clId="{8BC9C6FD-C030-4A97-B9A8-605D1B3BA8E4}" dt="2025-01-18T07:06:37.986" v="1497" actId="1076"/>
          <ac:picMkLst>
            <pc:docMk/>
            <pc:sldMk cId="3123031731" sldId="1091"/>
            <ac:picMk id="5" creationId="{6BF2A064-7C9E-9989-5B33-493925D65337}"/>
          </ac:picMkLst>
        </pc:picChg>
        <pc:picChg chg="del">
          <ac:chgData name="ZAMTANG@NAVER.COM" userId="750a74194929a6bb" providerId="LiveId" clId="{8BC9C6FD-C030-4A97-B9A8-605D1B3BA8E4}" dt="2025-01-18T07:04:31.811" v="1464" actId="478"/>
          <ac:picMkLst>
            <pc:docMk/>
            <pc:sldMk cId="3123031731" sldId="1091"/>
            <ac:picMk id="6" creationId="{E4D600B3-DD04-A866-1AE7-5E647DA00452}"/>
          </ac:picMkLst>
        </pc:picChg>
      </pc:sldChg>
      <pc:sldChg chg="modSp add mod">
        <pc:chgData name="ZAMTANG@NAVER.COM" userId="750a74194929a6bb" providerId="LiveId" clId="{8BC9C6FD-C030-4A97-B9A8-605D1B3BA8E4}" dt="2025-01-18T07:07:44.896" v="1506" actId="1076"/>
        <pc:sldMkLst>
          <pc:docMk/>
          <pc:sldMk cId="289401908" sldId="1092"/>
        </pc:sldMkLst>
        <pc:spChg chg="mod">
          <ac:chgData name="ZAMTANG@NAVER.COM" userId="750a74194929a6bb" providerId="LiveId" clId="{8BC9C6FD-C030-4A97-B9A8-605D1B3BA8E4}" dt="2025-01-18T07:07:30.653" v="1503" actId="20577"/>
          <ac:spMkLst>
            <pc:docMk/>
            <pc:sldMk cId="289401908" sldId="1092"/>
            <ac:spMk id="2" creationId="{A56C3D7E-91F9-8DE7-CE35-9E6F15A9CB3A}"/>
          </ac:spMkLst>
        </pc:spChg>
        <pc:picChg chg="mod">
          <ac:chgData name="ZAMTANG@NAVER.COM" userId="750a74194929a6bb" providerId="LiveId" clId="{8BC9C6FD-C030-4A97-B9A8-605D1B3BA8E4}" dt="2025-01-18T07:07:44.896" v="1506" actId="1076"/>
          <ac:picMkLst>
            <pc:docMk/>
            <pc:sldMk cId="289401908" sldId="1092"/>
            <ac:picMk id="5" creationId="{4958F484-033E-DCE0-4CD9-A48242E6C179}"/>
          </ac:picMkLst>
        </pc:picChg>
      </pc:sldChg>
    </pc:docChg>
  </pc:docChgLst>
  <pc:docChgLst>
    <pc:chgData name="ZAMTANG@NAVER.COM" userId="750a74194929a6bb" providerId="LiveId" clId="{C3EC0CE9-2D3D-4A10-A48E-C4A5C2357BA1}"/>
    <pc:docChg chg="modSld">
      <pc:chgData name="ZAMTANG@NAVER.COM" userId="750a74194929a6bb" providerId="LiveId" clId="{C3EC0CE9-2D3D-4A10-A48E-C4A5C2357BA1}" dt="2025-01-10T03:08:47.086" v="9" actId="1076"/>
      <pc:docMkLst>
        <pc:docMk/>
      </pc:docMkLst>
      <pc:sldChg chg="modSp mod">
        <pc:chgData name="ZAMTANG@NAVER.COM" userId="750a74194929a6bb" providerId="LiveId" clId="{C3EC0CE9-2D3D-4A10-A48E-C4A5C2357BA1}" dt="2025-01-10T03:07:24.869" v="3" actId="113"/>
        <pc:sldMkLst>
          <pc:docMk/>
          <pc:sldMk cId="2676018764" sldId="972"/>
        </pc:sldMkLst>
      </pc:sldChg>
      <pc:sldChg chg="modSp mod">
        <pc:chgData name="ZAMTANG@NAVER.COM" userId="750a74194929a6bb" providerId="LiveId" clId="{C3EC0CE9-2D3D-4A10-A48E-C4A5C2357BA1}" dt="2025-01-10T03:08:47.086" v="9" actId="1076"/>
        <pc:sldMkLst>
          <pc:docMk/>
          <pc:sldMk cId="4250944990" sldId="976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4" name="Rectangle 4"/>
          <p:cNvSpPr>
            <a:spLocks noGrp="1" noChangeArrowheads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25" name="Rectangle 5"/>
          <p:cNvSpPr>
            <a:spLocks noGrp="1" noChangeArrowheads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  <a:cs typeface="+mn-cs"/>
              </a:defRPr>
            </a:lvl1pPr>
          </a:lstStyle>
          <a:p>
            <a:pPr lvl="0">
              <a:defRPr/>
            </a:pPr>
            <a:fld id="{44B68EE0-4410-487B-8EF2-AB4C8DC9B547}" type="slidenum">
              <a:rPr lang="en-US" altLang="ko-KR"/>
              <a:pPr lvl="0"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62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de-DE"/>
              <a:t>Textmasterformate durch Klicken bearbeiten</a:t>
            </a:r>
          </a:p>
          <a:p>
            <a:pPr lvl="1">
              <a:defRPr/>
            </a:pPr>
            <a:r>
              <a:rPr lang="de-DE"/>
              <a:t>Zweite Ebene</a:t>
            </a:r>
          </a:p>
          <a:p>
            <a:pPr lvl="2">
              <a:defRPr/>
            </a:pPr>
            <a:r>
              <a:rPr lang="de-DE"/>
              <a:t>Dritte Ebene</a:t>
            </a:r>
          </a:p>
          <a:p>
            <a:pPr lvl="3">
              <a:defRPr/>
            </a:pPr>
            <a:r>
              <a:rPr lang="de-DE"/>
              <a:t>Vierte Ebene</a:t>
            </a:r>
          </a:p>
          <a:p>
            <a:pPr lvl="4">
              <a:defRPr/>
            </a:pPr>
            <a:r>
              <a:rPr lang="de-DE"/>
              <a:t>Fünfte Ebene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>
              <a:defRPr sz="1200">
                <a:ea typeface="굴림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anchor="b" anchorCtr="0">
            <a:prstTxWarp prst="textNoShape">
              <a:avLst/>
            </a:prstTxWarp>
          </a:bodyPr>
          <a:lstStyle>
            <a:lvl1pPr algn="r">
              <a:defRPr sz="1200">
                <a:ea typeface="굴림"/>
              </a:defRPr>
            </a:lvl1pPr>
          </a:lstStyle>
          <a:p>
            <a:pPr lvl="0">
              <a:defRPr/>
            </a:pPr>
            <a:fld id="{81967304-A513-47CF-AA1B-1F2A36BB6376}" type="slidenum">
              <a:rPr lang="de-DE" altLang="ko-KR"/>
              <a:pPr lvl="0">
                <a:defRPr/>
              </a:pPr>
              <a:t>‹#›</a:t>
            </a:fld>
            <a:endParaRPr lang="de-DE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body" sz="quarter" idx="3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en-US" altLang="ko-KR"/>
              <a:pPr lvl="0">
                <a:defRPr/>
              </a:pPr>
              <a:t>2</a:t>
            </a:fld>
            <a:endParaRPr lang="en-US" altLang="ko-K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81967304-A513-47CF-AA1B-1F2A36BB6376}" type="slidenum">
              <a:rPr lang="de-DE" altLang="ko-KR" smtClean="0"/>
              <a:pPr lvl="0">
                <a:defRPr/>
              </a:pPr>
              <a:t>37</a:t>
            </a:fld>
            <a:endParaRPr lang="de-DE" altLang="ko-KR"/>
          </a:p>
        </p:txBody>
      </p:sp>
    </p:spTree>
    <p:extLst>
      <p:ext uri="{BB962C8B-B14F-4D97-AF65-F5344CB8AC3E}">
        <p14:creationId xmlns:p14="http://schemas.microsoft.com/office/powerpoint/2010/main" val="17533593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제목 슬라이드1" preserve="1" userDrawn="1">
  <p:cSld name="1_장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6"/>
          <p:cNvSpPr/>
          <p:nvPr userDrawn="1"/>
        </p:nvSpPr>
        <p:spPr>
          <a:xfrm>
            <a:off x="0" y="5373216"/>
            <a:ext cx="9144000" cy="1484784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030" name="TextBox 1029"/>
          <p:cNvSpPr txBox="1"/>
          <p:nvPr userDrawn="1"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marL="0" lvl="0" indent="0" algn="ctr" rtl="0" eaLnBrk="1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/>
            </a:pPr>
            <a:r>
              <a:rPr kumimoji="0" lang="en-US" altLang="ko-KR" sz="3000" b="1" i="0" u="none" strike="noStrike" kern="1200" cap="none" spc="0" normalizeH="0" baseline="0" dirty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kumimoji="0" lang="ko-KR" altLang="en-US" sz="3000" b="1" i="0" u="none" strike="noStrike" kern="1200" cap="none" spc="0" normalizeH="0" baseline="0" dirty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kumimoji="0" lang="en-US" altLang="ko-KR" sz="3000" b="1" i="0" u="none" strike="noStrike" kern="1200" cap="none" spc="0" normalizeH="0" baseline="0" dirty="0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kumimoji="0" lang="ko-KR" altLang="en-US" sz="3000" b="1" i="0" u="none" strike="noStrike" kern="1200" cap="none" spc="0" normalizeH="0" baseline="0" dirty="0" err="1">
                <a:solidFill>
                  <a:srgbClr val="FFFFFF"/>
                </a:solidFill>
                <a:latin typeface="함초롬돋움"/>
                <a:ea typeface="함초롬돋움"/>
                <a:cs typeface="함초롬돋움"/>
              </a:rPr>
              <a:t>장제목</a:t>
            </a:r>
            <a:endParaRPr kumimoji="0" lang="ko-KR" altLang="en-US" sz="3000" b="1" i="0" u="none" strike="noStrike" kern="1200" cap="none" spc="0" normalizeH="0" baseline="0" dirty="0">
              <a:solidFill>
                <a:srgbClr val="FFFFFF"/>
              </a:solidFill>
              <a:latin typeface="함초롬돋움"/>
              <a:ea typeface="함초롬돋움"/>
              <a:cs typeface="함초롬돋움"/>
            </a:endParaRPr>
          </a:p>
        </p:txBody>
      </p:sp>
      <p:pic>
        <p:nvPicPr>
          <p:cNvPr id="1033" name="그림 103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392"/>
          <a:stretch/>
        </p:blipFill>
        <p:spPr>
          <a:xfrm>
            <a:off x="1824037" y="720247"/>
            <a:ext cx="5495925" cy="4341200"/>
          </a:xfrm>
          <a:prstGeom prst="rect">
            <a:avLst/>
          </a:prstGeom>
        </p:spPr>
      </p:pic>
      <p:pic>
        <p:nvPicPr>
          <p:cNvPr id="1029" name="그림 102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25160" y="241746"/>
            <a:ext cx="662422" cy="649108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목차" preserve="1" userDrawn="1">
  <p:cSld name="1_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목차</a:t>
            </a:r>
            <a:endParaRPr kumimoji="0" lang="ko-KR" altLang="en-US" sz="4400" b="1" spc="-150" dirty="0">
              <a:solidFill>
                <a:schemeClr val="accent6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+mj-lt"/>
              <a:buAutoNum type="arabicPeriod"/>
              <a:defRPr sz="2400" b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학습목표" preserve="1" userDrawn="1">
  <p:cSld name="1_학습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 userDrawn="1"/>
        </p:nvSpPr>
        <p:spPr>
          <a:xfrm>
            <a:off x="611560" y="762422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lvl="0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1" spc="-15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accent6">
                    <a:lumMod val="50000"/>
                  </a:schemeClr>
                </a:solidFill>
                <a:effectLst/>
                <a:latin typeface="함초롬돋움"/>
                <a:ea typeface="함초롬돋움"/>
                <a:cs typeface="함초롬돋움"/>
              </a:rPr>
              <a:t>학습 목표</a:t>
            </a:r>
            <a:endParaRPr kumimoji="0" lang="ko-KR" altLang="en-US" sz="4400" b="1" spc="-150" dirty="0">
              <a:solidFill>
                <a:schemeClr val="accent6">
                  <a:lumMod val="50000"/>
                </a:schemeClr>
              </a:solidFill>
              <a:latin typeface="함초롬돋움"/>
              <a:ea typeface="함초롬돋움"/>
              <a:cs typeface="함초롬돋움"/>
            </a:endParaRPr>
          </a:p>
        </p:txBody>
      </p:sp>
      <p:sp>
        <p:nvSpPr>
          <p:cNvPr id="11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44824"/>
            <a:ext cx="7704856" cy="4104456"/>
          </a:xfrm>
        </p:spPr>
        <p:txBody>
          <a:bodyPr/>
          <a:lstStyle>
            <a:lvl1pPr marL="457200" indent="-457200">
              <a:lnSpc>
                <a:spcPct val="150000"/>
              </a:lnSpc>
              <a:buFont typeface="Arial"/>
              <a:buChar char="•"/>
              <a:defRPr sz="2400" b="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 dirty="0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섹션 목차" preserve="1" userDrawn="1">
  <p:cSld name="1_본문_1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accent6">
                    <a:lumMod val="50000"/>
                  </a:schemeClr>
                </a:solidFill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cxnSp>
        <p:nvCxnSpPr>
          <p:cNvPr id="14" name="직선 연결선 13"/>
          <p:cNvCxnSpPr>
            <a:cxnSpLocks/>
          </p:cNvCxnSpPr>
          <p:nvPr userDrawn="1"/>
        </p:nvCxnSpPr>
        <p:spPr>
          <a:xfrm>
            <a:off x="0" y="908051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33000">
                  <a:schemeClr val="accent6">
                    <a:lumMod val="75000"/>
                  </a:schemeClr>
                </a:gs>
                <a:gs pos="6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2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8" name="TextBox 7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본문2" preserve="1" userDrawn="1">
  <p:cSld name="1_본문_2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19D3222A-D61B-18D2-3D48-9AA7AB0094D1}"/>
              </a:ext>
            </a:extLst>
          </p:cNvPr>
          <p:cNvCxnSpPr>
            <a:cxnSpLocks/>
          </p:cNvCxnSpPr>
          <p:nvPr userDrawn="1"/>
        </p:nvCxnSpPr>
        <p:spPr>
          <a:xfrm>
            <a:off x="0" y="908051"/>
            <a:ext cx="9144000" cy="0"/>
          </a:xfrm>
          <a:prstGeom prst="line">
            <a:avLst/>
          </a:prstGeom>
          <a:ln w="76200" cmpd="sng">
            <a:gradFill flip="none" rotWithShape="1">
              <a:gsLst>
                <a:gs pos="0">
                  <a:schemeClr val="accent6">
                    <a:lumMod val="50000"/>
                  </a:schemeClr>
                </a:gs>
                <a:gs pos="33000">
                  <a:schemeClr val="accent6">
                    <a:lumMod val="75000"/>
                  </a:schemeClr>
                </a:gs>
                <a:gs pos="68000">
                  <a:schemeClr val="accent6">
                    <a:lumMod val="60000"/>
                    <a:lumOff val="40000"/>
                  </a:schemeClr>
                </a:gs>
                <a:gs pos="100000">
                  <a:schemeClr val="accent6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756084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>
          <a:xfrm>
            <a:off x="539552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15" name="내용 개체 틀 2"/>
          <p:cNvSpPr>
            <a:spLocks noGrp="1"/>
          </p:cNvSpPr>
          <p:nvPr>
            <p:ph idx="10"/>
          </p:nvPr>
        </p:nvSpPr>
        <p:spPr>
          <a:xfrm>
            <a:off x="4644008" y="1196752"/>
            <a:ext cx="3924944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chemeClr val="accent6">
                  <a:lumMod val="50000"/>
                </a:schemeClr>
              </a:buClr>
              <a:buFont typeface="Wingdings"/>
              <a:buChar char="n"/>
              <a:defRPr sz="1600" b="1">
                <a:latin typeface="함초롬돋움"/>
                <a:ea typeface="함초롬돋움"/>
                <a:cs typeface="함초롬돋움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200">
                <a:latin typeface="함초롬돋움"/>
                <a:ea typeface="함초롬돋움"/>
                <a:cs typeface="함초롬돋움"/>
              </a:defRPr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200">
                <a:latin typeface="함초롬돋움"/>
                <a:ea typeface="함초롬돋움"/>
                <a:cs typeface="함초롬돋움"/>
              </a:defRPr>
            </a:lvl3pPr>
            <a:lvl4pPr marL="809625" indent="-180975">
              <a:spcAft>
                <a:spcPts val="300"/>
              </a:spcAft>
              <a:buSzPct val="96000"/>
              <a:defRPr sz="1100">
                <a:latin typeface="함초롬돋움"/>
                <a:ea typeface="함초롬돋움"/>
                <a:cs typeface="함초롬돋움"/>
              </a:defRPr>
            </a:lvl4pPr>
            <a:lvl5pPr marL="990600" indent="-180975">
              <a:defRPr sz="1100">
                <a:latin typeface="함초롬돋움"/>
                <a:ea typeface="함초롬돋움"/>
                <a:cs typeface="함초롬돋움"/>
              </a:defRPr>
            </a:lvl5pPr>
          </a:lstStyle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855369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244408" y="6525344"/>
            <a:ext cx="648072" cy="360040"/>
          </a:xfrm>
          <a:prstGeom prst="rect">
            <a:avLst/>
          </a:prstGeom>
        </p:spPr>
        <p:txBody>
          <a:bodyPr vert="horz" wrap="square" lIns="91440" tIns="45720" rIns="91440" bIns="45720" anchor="ctr">
            <a:noAutofit/>
          </a:bodyPr>
          <a:lstStyle/>
          <a:p>
            <a:pPr lvl="0" algn="ctr">
              <a:defRPr/>
            </a:pPr>
            <a:fld id="{B921D178-B3E2-41DF-B6F9-C73B8CC656FA}" type="slidenum">
              <a:rPr lang="ko-KR" altLang="en-US" sz="1400">
                <a:solidFill>
                  <a:schemeClr val="bg1">
                    <a:lumMod val="50000"/>
                  </a:schemeClr>
                </a:solidFill>
              </a:rPr>
              <a:pPr lvl="0" algn="ctr">
                <a:defRPr/>
              </a:pPr>
              <a:t>‹#›</a:t>
            </a:fld>
            <a:endParaRPr lang="ko-KR" altLang="en-US" sz="1600">
              <a:solidFill>
                <a:schemeClr val="bg1">
                  <a:lumMod val="50000"/>
                </a:schemeClr>
              </a:solidFill>
            </a:endParaRPr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끝" preserve="1" userDrawn="1">
  <p:cSld name="1_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기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모서리가 둥근 직사각형 5"/>
          <p:cNvSpPr/>
          <p:nvPr userDrawn="1"/>
        </p:nvSpPr>
        <p:spPr>
          <a:xfrm>
            <a:off x="323057" y="404813"/>
            <a:ext cx="8497887" cy="6048375"/>
          </a:xfrm>
          <a:prstGeom prst="roundRect">
            <a:avLst>
              <a:gd name="adj" fmla="val 5013"/>
            </a:avLst>
          </a:prstGeom>
          <a:solidFill>
            <a:schemeClr val="accent6">
              <a:lumMod val="50000"/>
              <a:alpha val="84710"/>
            </a:schemeClr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>
            <a:defPPr>
              <a:defRPr lang="ko-KR"/>
            </a:defPPr>
            <a:lvl1pPr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 dirty="0">
              <a:solidFill>
                <a:schemeClr val="accent6"/>
              </a:solidFill>
            </a:endParaRPr>
          </a:p>
        </p:txBody>
      </p:sp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Office 테마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712968" cy="1143000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>
          <a:xfrm>
            <a:off x="251520" y="1600200"/>
            <a:ext cx="8712968" cy="485313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/>
          <a:p>
            <a:pPr lvl="0">
              <a:defRPr/>
            </a:pPr>
            <a:r>
              <a:rPr lang="ko-KR" altLang="en-US" dirty="0"/>
              <a:t>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  <a:p>
            <a:pPr lvl="3">
              <a:defRPr/>
            </a:pPr>
            <a:r>
              <a:rPr lang="ko-KR" altLang="en-US" dirty="0"/>
              <a:t>넷째 수준</a:t>
            </a:r>
          </a:p>
          <a:p>
            <a:pPr lvl="4">
              <a:defRPr/>
            </a:pPr>
            <a:r>
              <a:rPr lang="ko-KR" altLang="en-US" dirty="0"/>
              <a:t>다섯째 수준</a:t>
            </a:r>
          </a:p>
        </p:txBody>
      </p:sp>
      <p:sp>
        <p:nvSpPr>
          <p:cNvPr id="7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53486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3C4A7B72-6AE8-49C2-8F32-E8A725FD610D}" type="datetime1">
              <a:rPr lang="ko-KR" altLang="en-US"/>
              <a:pPr lvl="0">
                <a:defRPr/>
              </a:pPr>
              <a:t>2025-06-12</a:t>
            </a:fld>
            <a:endParaRPr lang="ko-KR" altLang="en-US"/>
          </a:p>
        </p:txBody>
      </p:sp>
      <p:sp>
        <p:nvSpPr>
          <p:cNvPr id="8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525344"/>
            <a:ext cx="2895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515819"/>
            <a:ext cx="2133600" cy="253281"/>
          </a:xfrm>
          <a:prstGeom prst="rect">
            <a:avLst/>
          </a:prstGeom>
        </p:spPr>
        <p:txBody>
          <a:bodyPr/>
          <a:lstStyle>
            <a:lvl1pPr>
              <a:defRPr sz="1000"/>
            </a:lvl1pPr>
          </a:lstStyle>
          <a:p>
            <a:pPr lvl="0">
              <a:defRPr/>
            </a:pPr>
            <a:fld id="{52DD98C4-AD35-4759-9571-E1AA62A00DA9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22" r:id="rId1"/>
    <p:sldLayoutId id="2147484123" r:id="rId2"/>
    <p:sldLayoutId id="2147484124" r:id="rId3"/>
    <p:sldLayoutId id="2147484125" r:id="rId4"/>
    <p:sldLayoutId id="2147484126" r:id="rId5"/>
    <p:sldLayoutId id="2147484127" r:id="rId6"/>
    <p:sldLayoutId id="2147484128" r:id="rId7"/>
  </p:sldLayoutIdLst>
  <p:transition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맑은 고딕"/>
          <a:ea typeface="맑은 고딕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/>
        <a:buBlip>
          <a:blip r:embed="rId9"/>
        </a:buBlip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61852" y="5704114"/>
            <a:ext cx="9144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>
              <a:defRPr/>
            </a:pPr>
            <a:endParaRPr lang="ko-KR" altLang="en-US" sz="3600"/>
          </a:p>
        </p:txBody>
      </p:sp>
      <p:sp>
        <p:nvSpPr>
          <p:cNvPr id="3" name="TextBox 2"/>
          <p:cNvSpPr txBox="1"/>
          <p:nvPr/>
        </p:nvSpPr>
        <p:spPr>
          <a:xfrm>
            <a:off x="378823" y="5643154"/>
            <a:ext cx="8386354" cy="914400"/>
          </a:xfrm>
          <a:prstGeom prst="rect">
            <a:avLst/>
          </a:prstGeom>
        </p:spPr>
        <p:txBody>
          <a:bodyPr vert="horz" wrap="squar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전기의 기본 개념과 팅커캐드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129209" y="5378192"/>
            <a:ext cx="9144000" cy="147753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endParaRPr/>
          </a:p>
        </p:txBody>
      </p:sp>
      <p:sp>
        <p:nvSpPr>
          <p:cNvPr id="8" name="TextBox 7"/>
          <p:cNvSpPr txBox="1"/>
          <p:nvPr/>
        </p:nvSpPr>
        <p:spPr>
          <a:xfrm>
            <a:off x="2286000" y="5631831"/>
            <a:ext cx="4572000" cy="914400"/>
          </a:xfrm>
          <a:prstGeom prst="rect">
            <a:avLst/>
          </a:prstGeom>
        </p:spPr>
        <p:txBody>
          <a:bodyPr vert="horz" wrap="none" lIns="91440" tIns="45720" rIns="91440" bIns="45720" anchor="ctr">
            <a:normAutofit/>
          </a:bodyPr>
          <a:lstStyle/>
          <a:p>
            <a:pPr lvl="0" algn="ctr">
              <a:defRPr/>
            </a:pPr>
            <a:r>
              <a:rPr lang="en-US" altLang="ko-KR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&lt;11</a:t>
            </a:r>
            <a:r>
              <a:rPr lang="ko-KR" altLang="en-US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장</a:t>
            </a:r>
            <a:r>
              <a:rPr lang="en-US" altLang="ko-KR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&gt; </a:t>
            </a:r>
            <a:r>
              <a:rPr lang="ko-KR" altLang="en-US" sz="30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예외 처리</a:t>
            </a:r>
          </a:p>
          <a:p>
            <a:pPr lvl="0" algn="ctr">
              <a:defRPr/>
            </a:pPr>
            <a:r>
              <a:rPr lang="en-US" altLang="ko-KR" sz="16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[</a:t>
            </a:r>
            <a:r>
              <a:rPr lang="ko-KR" altLang="en-US" sz="16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도서 쇼핑몰</a:t>
            </a:r>
            <a:r>
              <a:rPr lang="en-US" altLang="ko-KR" sz="16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] </a:t>
            </a:r>
            <a:r>
              <a:rPr lang="ko-KR" altLang="en-US" sz="1600" b="1" dirty="0">
                <a:solidFill>
                  <a:schemeClr val="bg1"/>
                </a:solidFill>
                <a:latin typeface="함초롬돋움"/>
                <a:ea typeface="함초롬돋움"/>
                <a:cs typeface="함초롬돋움"/>
              </a:rPr>
              <a:t>예외 처리 페이지 만들기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0B43FD-152F-E272-5789-3B5C47D912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8E204A09-1D01-8242-40BE-69C2EC8ABAC4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@ResponseStatus</a:t>
            </a:r>
            <a:r>
              <a:rPr lang="ko-KR" altLang="en-US" dirty="0"/>
              <a:t>로 예외 처리</a:t>
            </a:r>
          </a:p>
          <a:p>
            <a:pPr lvl="1">
              <a:defRPr/>
            </a:pPr>
            <a:r>
              <a:rPr lang="en-US" altLang="ko-KR" dirty="0"/>
              <a:t>@ResponseStatus</a:t>
            </a:r>
            <a:r>
              <a:rPr lang="ko-KR" altLang="en-US" dirty="0"/>
              <a:t>는 웹 요청 할 때 예외 발생하면 지정된 </a:t>
            </a:r>
            <a:r>
              <a:rPr lang="en-US" altLang="ko-KR" dirty="0"/>
              <a:t>HTTP </a:t>
            </a:r>
            <a:r>
              <a:rPr lang="ko-KR" altLang="en-US" dirty="0"/>
              <a:t>상태 코드를 웹 브라우저에 전달함</a:t>
            </a:r>
          </a:p>
          <a:p>
            <a:pPr lvl="1">
              <a:defRPr/>
            </a:pPr>
            <a:r>
              <a:rPr lang="ko-KR" altLang="en-US" dirty="0"/>
              <a:t>사용 형식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26828FE8-11B2-83F9-5EED-7F7CEE9022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064896" cy="548680"/>
          </a:xfrm>
        </p:spPr>
        <p:txBody>
          <a:bodyPr/>
          <a:lstStyle/>
          <a:p>
            <a:pPr lvl="0">
              <a:defRPr/>
            </a:pPr>
            <a:r>
              <a:rPr lang="en-US" altLang="ko-KR" sz="2000" dirty="0"/>
              <a:t>2. @ResponseStatus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HTTP </a:t>
            </a:r>
            <a:r>
              <a:rPr lang="ko-KR" altLang="en-US" sz="2000" dirty="0"/>
              <a:t>상태 코드 기반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992FBC-B066-5C06-D3B8-1E8BD9E7B1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4130" y="2762983"/>
            <a:ext cx="6395739" cy="306361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A7E611BD-F845-824B-4445-07470E3941EE}"/>
              </a:ext>
            </a:extLst>
          </p:cNvPr>
          <p:cNvSpPr/>
          <p:nvPr/>
        </p:nvSpPr>
        <p:spPr>
          <a:xfrm>
            <a:off x="5780972" y="5161144"/>
            <a:ext cx="2657283" cy="12335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/>
              </a:rPr>
              <a:t>@ResponseStatus</a:t>
            </a:r>
            <a:r>
              <a:rPr lang="ko-KR" altLang="en-US" sz="1400" dirty="0">
                <a:latin typeface="함초롬돋움"/>
              </a:rPr>
              <a:t>는 </a:t>
            </a:r>
            <a:r>
              <a:rPr lang="en-US" altLang="ko-KR" sz="1400" dirty="0" err="1">
                <a:latin typeface="함초롬돋움"/>
              </a:rPr>
              <a:t>org.springframework.web.bind.annotation</a:t>
            </a:r>
            <a:r>
              <a:rPr lang="en-US" altLang="ko-KR" sz="1400" dirty="0">
                <a:latin typeface="함초롬돋움"/>
              </a:rPr>
              <a:t> </a:t>
            </a:r>
            <a:r>
              <a:rPr lang="ko-KR" altLang="en-US" sz="1400" dirty="0">
                <a:latin typeface="함초롬돋움"/>
              </a:rPr>
              <a:t>패키지에서 제공함</a:t>
            </a:r>
          </a:p>
        </p:txBody>
      </p:sp>
    </p:spTree>
    <p:extLst>
      <p:ext uri="{BB962C8B-B14F-4D97-AF65-F5344CB8AC3E}">
        <p14:creationId xmlns:p14="http://schemas.microsoft.com/office/powerpoint/2010/main" val="4148834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424E8B-D4B3-CDA5-08E4-14487CA08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D235981-7124-A32D-CFBB-3E6C71F024FB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@ResponseStatus</a:t>
            </a:r>
            <a:r>
              <a:rPr lang="ko-KR" altLang="en-US" dirty="0"/>
              <a:t>로 예외 처리</a:t>
            </a:r>
          </a:p>
          <a:p>
            <a:pPr lvl="1">
              <a:defRPr/>
            </a:pPr>
            <a:r>
              <a:rPr lang="en-US" altLang="ko-KR" dirty="0"/>
              <a:t>@ResponseStatus</a:t>
            </a:r>
            <a:r>
              <a:rPr lang="ko-KR" altLang="en-US" dirty="0"/>
              <a:t>에서 </a:t>
            </a:r>
            <a:r>
              <a:rPr lang="en-US" altLang="ko-KR" dirty="0"/>
              <a:t>value </a:t>
            </a:r>
            <a:r>
              <a:rPr lang="ko-KR" altLang="en-US" dirty="0"/>
              <a:t>속성은 </a:t>
            </a:r>
            <a:r>
              <a:rPr lang="en-US" altLang="ko-KR" dirty="0" err="1"/>
              <a:t>HttpStatus</a:t>
            </a:r>
            <a:r>
              <a:rPr lang="ko-KR" altLang="en-US" dirty="0"/>
              <a:t>에 정의된 </a:t>
            </a:r>
            <a:r>
              <a:rPr lang="en-US" altLang="ko-KR" dirty="0"/>
              <a:t>HTTP </a:t>
            </a:r>
            <a:r>
              <a:rPr lang="ko-KR" altLang="en-US" dirty="0"/>
              <a:t>상태 코드를 지정하고 자세한 설명은 </a:t>
            </a:r>
            <a:r>
              <a:rPr lang="en-US" altLang="ko-KR" dirty="0"/>
              <a:t>reason </a:t>
            </a:r>
            <a:r>
              <a:rPr lang="ko-KR" altLang="en-US" dirty="0"/>
              <a:t>속성으로 설정할 수 있음</a:t>
            </a:r>
            <a:r>
              <a:rPr lang="en-US" altLang="ko-KR" dirty="0"/>
              <a:t>. @ResponseStatus</a:t>
            </a:r>
            <a:r>
              <a:rPr lang="ko-KR" altLang="en-US" dirty="0"/>
              <a:t>에서 사용하는 요소는 다음과 같음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FCDF98A-8B05-9276-E7A4-F10804BE5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064896" cy="548680"/>
          </a:xfrm>
        </p:spPr>
        <p:txBody>
          <a:bodyPr/>
          <a:lstStyle/>
          <a:p>
            <a:pPr lvl="0">
              <a:defRPr/>
            </a:pPr>
            <a:r>
              <a:rPr lang="en-US" altLang="ko-KR" sz="2000" dirty="0"/>
              <a:t>2. @ResponseStatus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HTTP </a:t>
            </a:r>
            <a:r>
              <a:rPr lang="ko-KR" altLang="en-US" sz="2000" dirty="0"/>
              <a:t>상태 코드 기반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861BAAB-642E-F0C4-AD61-DD2C4429CD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74130" y="2921315"/>
            <a:ext cx="6395739" cy="1568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1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5CC81E-C8CB-09EF-0496-D13B12196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A15A6CF-3BAB-6D8B-FC1F-08200996758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@ResponseStatus</a:t>
            </a:r>
            <a:r>
              <a:rPr lang="ko-KR" altLang="en-US" dirty="0"/>
              <a:t>로 예외 처리</a:t>
            </a:r>
          </a:p>
          <a:p>
            <a:pPr lvl="1">
              <a:defRPr/>
            </a:pPr>
            <a:r>
              <a:rPr lang="ko-KR" altLang="en-US" dirty="0"/>
              <a:t>메서드에 </a:t>
            </a:r>
            <a:r>
              <a:rPr lang="en-US" altLang="ko-KR" dirty="0"/>
              <a:t>@ResponseStatus</a:t>
            </a:r>
            <a:r>
              <a:rPr lang="ko-KR" altLang="en-US" dirty="0"/>
              <a:t>를 선언하고 웹 요청에 대한 예외가 발생하면 지정된 </a:t>
            </a:r>
            <a:r>
              <a:rPr lang="en-US" altLang="ko-KR" dirty="0"/>
              <a:t>HTTP </a:t>
            </a:r>
            <a:r>
              <a:rPr lang="ko-KR" altLang="en-US" dirty="0"/>
              <a:t>상태 코드 </a:t>
            </a:r>
            <a:r>
              <a:rPr lang="en-US" altLang="ko-KR" dirty="0"/>
              <a:t>400</a:t>
            </a:r>
            <a:r>
              <a:rPr lang="ko-KR" altLang="en-US" dirty="0"/>
              <a:t>을 웹 브라우저에 전달해서 오류 메시지 출력하는 예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B1D6BB1-77CD-EEC9-2A61-33EEBA5E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064896" cy="548680"/>
          </a:xfrm>
        </p:spPr>
        <p:txBody>
          <a:bodyPr/>
          <a:lstStyle/>
          <a:p>
            <a:pPr lvl="0">
              <a:defRPr/>
            </a:pPr>
            <a:r>
              <a:rPr lang="en-US" altLang="ko-KR" sz="2000" dirty="0"/>
              <a:t>2. @ResponseStatus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HTTP </a:t>
            </a:r>
            <a:r>
              <a:rPr lang="ko-KR" altLang="en-US" sz="2000" dirty="0"/>
              <a:t>상태 코드 기반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BA42892-3585-B833-832C-ED891EE162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485595"/>
            <a:ext cx="4572496" cy="280955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B9D1DCA-176E-69E3-F070-FAA2D10A37D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6213" y="2738597"/>
            <a:ext cx="3408086" cy="1380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1801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5A756-0F78-FE52-45D3-946029977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415E030-1D7F-7246-BC42-23C5739F5B29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@ResponseStatus</a:t>
            </a:r>
            <a:r>
              <a:rPr lang="ko-KR" altLang="en-US" dirty="0"/>
              <a:t>로 예외 처리</a:t>
            </a:r>
          </a:p>
          <a:p>
            <a:pPr lvl="1">
              <a:defRPr/>
            </a:pPr>
            <a:r>
              <a:rPr lang="ko-KR" altLang="en-US" dirty="0"/>
              <a:t>클래스에 </a:t>
            </a:r>
            <a:r>
              <a:rPr lang="en-US" altLang="ko-KR" dirty="0"/>
              <a:t>@ResponseStatus</a:t>
            </a:r>
            <a:r>
              <a:rPr lang="ko-KR" altLang="en-US" dirty="0"/>
              <a:t>를 선언해 웹 요청에 대한 예외가 발생하면 지정된 </a:t>
            </a:r>
            <a:r>
              <a:rPr lang="en-US" altLang="ko-KR" dirty="0"/>
              <a:t>HTTP </a:t>
            </a:r>
            <a:r>
              <a:rPr lang="ko-KR" altLang="en-US" dirty="0"/>
              <a:t>상태 코드 </a:t>
            </a:r>
            <a:r>
              <a:rPr lang="en-US" altLang="ko-KR" dirty="0"/>
              <a:t>404</a:t>
            </a:r>
            <a:r>
              <a:rPr lang="ko-KR" altLang="en-US" dirty="0"/>
              <a:t>를 웹 브라우저에 전달해 오류 메시지를 출력하는 예</a:t>
            </a: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1D81993-790D-71FF-65AF-97AF505C3E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064896" cy="548680"/>
          </a:xfrm>
        </p:spPr>
        <p:txBody>
          <a:bodyPr/>
          <a:lstStyle/>
          <a:p>
            <a:pPr lvl="0">
              <a:defRPr/>
            </a:pPr>
            <a:r>
              <a:rPr lang="en-US" altLang="ko-KR" sz="2000" dirty="0"/>
              <a:t>2. @ResponseStatus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HTTP </a:t>
            </a:r>
            <a:r>
              <a:rPr lang="ko-KR" altLang="en-US" sz="2000" dirty="0"/>
              <a:t>상태 코드 기반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857005-555B-E431-3845-6F612973A9B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6594" y="2480053"/>
            <a:ext cx="3860614" cy="189789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84C59C6-CA96-C3FD-0E1C-F67159F9781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72000" y="2683364"/>
            <a:ext cx="3937574" cy="2332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90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1119986" y="3429000"/>
            <a:ext cx="6891753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@ExceptionHandler</a:t>
            </a:r>
            <a:r>
              <a:rPr lang="ko-KR" altLang="en-US" dirty="0"/>
              <a:t>를 이용한 컨트롤러 기반 예외 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3435" y="1768954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03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5893DA-C078-9ABD-A8C7-8AE06870A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93A8327A-6D72-0809-A0BD-C666FF20382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dirty="0"/>
              <a:t>@ExceptionHandler</a:t>
            </a:r>
            <a:r>
              <a:rPr lang="ko-KR" altLang="en-US" dirty="0"/>
              <a:t>는 웹 요청에 따라 컨트롤러의 요청 처리 메서드를 실행하는 동안 발생하는 예외를 처리하기 위한 예외 처리 메서드에 사용하며 사용 형식은 다음과 같음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884D1CD3-94F5-06A8-4775-DA7EBE7145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0891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3. @ExceptionHandler</a:t>
            </a:r>
            <a:r>
              <a:rPr lang="ko-KR" altLang="en-US" dirty="0"/>
              <a:t>를 이용한 컨트롤러 기반 예외 처리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D3B27C-E033-2433-FFCF-168C433FF0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38079" y="2377124"/>
            <a:ext cx="5867841" cy="2103752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ECF7C1E6-E0CA-3F8E-5C5D-8434AB952E4E}"/>
              </a:ext>
            </a:extLst>
          </p:cNvPr>
          <p:cNvSpPr/>
          <p:nvPr/>
        </p:nvSpPr>
        <p:spPr>
          <a:xfrm>
            <a:off x="5523222" y="4081047"/>
            <a:ext cx="2657283" cy="12335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/>
              </a:rPr>
              <a:t>@ExceptionHandler</a:t>
            </a:r>
            <a:r>
              <a:rPr lang="ko-KR" altLang="en-US" sz="1400" dirty="0">
                <a:latin typeface="함초롬돋움"/>
              </a:rPr>
              <a:t>는 </a:t>
            </a:r>
            <a:r>
              <a:rPr lang="en-US" altLang="ko-KR" sz="1400" dirty="0" err="1">
                <a:latin typeface="함초롬돋움"/>
              </a:rPr>
              <a:t>org.springframework.web.bind.annotation</a:t>
            </a:r>
            <a:r>
              <a:rPr lang="en-US" altLang="ko-KR" sz="1400" dirty="0">
                <a:latin typeface="함초롬돋움"/>
              </a:rPr>
              <a:t> </a:t>
            </a:r>
            <a:r>
              <a:rPr lang="ko-KR" altLang="en-US" sz="1400" dirty="0">
                <a:latin typeface="함초롬돋움"/>
              </a:rPr>
              <a:t>패키지에서 제공함</a:t>
            </a:r>
          </a:p>
        </p:txBody>
      </p:sp>
    </p:spTree>
    <p:extLst>
      <p:ext uri="{BB962C8B-B14F-4D97-AF65-F5344CB8AC3E}">
        <p14:creationId xmlns:p14="http://schemas.microsoft.com/office/powerpoint/2010/main" val="14000825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524E9-4DC8-B8C0-144A-CE93870B0F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C0D7626-5A1A-5E46-4036-26FDE45ECC0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1">
              <a:defRPr/>
            </a:pPr>
            <a:r>
              <a:rPr lang="en-US" altLang="ko-KR" dirty="0"/>
              <a:t>@ExceptionHandler</a:t>
            </a:r>
            <a:r>
              <a:rPr lang="ko-KR" altLang="en-US" dirty="0"/>
              <a:t>에서 </a:t>
            </a:r>
            <a:r>
              <a:rPr lang="en-US" altLang="ko-KR" dirty="0"/>
              <a:t>value </a:t>
            </a:r>
            <a:r>
              <a:rPr lang="ko-KR" altLang="en-US" dirty="0"/>
              <a:t>속성에는 예외 처리 담당 클래스 이름을 설정함</a:t>
            </a:r>
            <a:r>
              <a:rPr lang="en-US" altLang="ko-KR" dirty="0"/>
              <a:t>. value </a:t>
            </a:r>
            <a:r>
              <a:rPr lang="ko-KR" altLang="en-US" dirty="0"/>
              <a:t>속성과 </a:t>
            </a:r>
            <a:r>
              <a:rPr lang="en-US" altLang="ko-KR" dirty="0"/>
              <a:t>{ }</a:t>
            </a:r>
            <a:r>
              <a:rPr lang="ko-KR" altLang="en-US" dirty="0"/>
              <a:t>는 생략할 수 있으며 속성을 생략하고 </a:t>
            </a:r>
            <a:r>
              <a:rPr lang="en-US" altLang="ko-KR" dirty="0"/>
              <a:t>@ExceptionHandler</a:t>
            </a:r>
            <a:r>
              <a:rPr lang="ko-KR" altLang="en-US" dirty="0"/>
              <a:t>만 사용하려면 예외 처리 메서드의 매개변수로 예외 처리를 담당하는 클래스를 반드시 설정해야 함</a:t>
            </a:r>
          </a:p>
          <a:p>
            <a:pPr lvl="1">
              <a:defRPr/>
            </a:pPr>
            <a:r>
              <a:rPr lang="en-US" altLang="ko-KR" dirty="0"/>
              <a:t>@ExceptionHandler</a:t>
            </a:r>
            <a:r>
              <a:rPr lang="ko-KR" altLang="en-US" dirty="0"/>
              <a:t>에서 사용하는 요소는 다음과 같음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@ExceptionHandler</a:t>
            </a:r>
            <a:r>
              <a:rPr lang="ko-KR" altLang="en-US" dirty="0"/>
              <a:t>를 사용하면 </a:t>
            </a:r>
            <a:r>
              <a:rPr lang="en-US" altLang="ko-KR" dirty="0"/>
              <a:t>@ResponseStatus </a:t>
            </a:r>
            <a:r>
              <a:rPr lang="ko-KR" altLang="en-US" dirty="0"/>
              <a:t>없이 발생한 예외 처리할 수 있음</a:t>
            </a:r>
            <a:r>
              <a:rPr lang="en-US" altLang="ko-KR" dirty="0"/>
              <a:t>. </a:t>
            </a:r>
            <a:r>
              <a:rPr lang="ko-KR" altLang="en-US" dirty="0"/>
              <a:t>또한 컨트롤러 안에 요청 처리 메서드가 발생하는 오류나 예외 직접 구체화해 처리할 수 있음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발생한 예외 정보를 얻을 수 있고 특정 뷰 페이지로 이동할 수 있어 사용자가 직접 예외 처리에 응답할 수 있음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5DDAED5-994D-15B4-5C92-F31A572917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0891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3. @ExceptionHandler</a:t>
            </a:r>
            <a:r>
              <a:rPr lang="ko-KR" altLang="en-US" dirty="0"/>
              <a:t>를 이용한 컨트롤러 기반 예외 처리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E19BEB0-7851-6FF0-96E3-25AF41A69C4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8325" y="2880823"/>
            <a:ext cx="7607349" cy="109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434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1D3DA4-AC81-B6F5-6F1F-3B8CE47FD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B69C0B-E35A-9F2F-55C1-DE0ACEB2D36E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marL="390525" lvl="1" indent="-285750">
              <a:defRPr/>
            </a:pPr>
            <a:r>
              <a:rPr lang="ko-KR" altLang="en-US" dirty="0"/>
              <a:t>컨트롤러 내의 예외 처리 메서드에 </a:t>
            </a:r>
            <a:r>
              <a:rPr lang="en-US" altLang="ko-KR" dirty="0"/>
              <a:t>@ExceptionHandler</a:t>
            </a:r>
            <a:r>
              <a:rPr lang="ko-KR" altLang="en-US" dirty="0"/>
              <a:t>를 선언하고 웹 요청에 따라 컨트롤러 안의 요청 처리 메서드에서 발생한 오류를 직접 예외 처리하는 예</a:t>
            </a:r>
            <a:r>
              <a:rPr lang="en-US" altLang="ko-KR" dirty="0"/>
              <a:t>. </a:t>
            </a:r>
            <a:r>
              <a:rPr lang="ko-KR" altLang="en-US" dirty="0"/>
              <a:t>앞 예제에서 생성한 예외 클래스 </a:t>
            </a:r>
            <a:r>
              <a:rPr lang="en-US" altLang="ko-KR" dirty="0" err="1"/>
              <a:t>UserException</a:t>
            </a:r>
            <a:r>
              <a:rPr lang="en-US" altLang="ko-KR" dirty="0"/>
              <a:t> </a:t>
            </a:r>
            <a:r>
              <a:rPr lang="ko-KR" altLang="en-US" dirty="0"/>
              <a:t>사용함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F11BFD1-C606-B986-6A10-DD4C007A85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0891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3. @ExceptionHandler</a:t>
            </a:r>
            <a:r>
              <a:rPr lang="ko-KR" altLang="en-US" dirty="0"/>
              <a:t>를 이용한 컨트롤러 기반 예외 처리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72386BB-7ED5-ABFE-4CB1-B3CE694D157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552" y="2624383"/>
            <a:ext cx="3498537" cy="2716971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D650A5E-D4EF-4101-13DE-DD37666CB82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6059" y="2794621"/>
            <a:ext cx="4470193" cy="2489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7501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C091D1-6851-BC78-E108-270A8ADDA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9F592D52-DD47-6A0B-9F80-E4B37B09D88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086233" y="3429000"/>
            <a:ext cx="6582258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@ControllerAdvice</a:t>
            </a:r>
            <a:r>
              <a:rPr lang="ko-KR" altLang="en-US" dirty="0"/>
              <a:t>를 이용한 전역 예외 처리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6B717C8-2C48-ED50-AC3F-2E7B8E1BA8E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279921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8D2E80-86F3-94B7-4CF0-2964BA0F7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72088801-5D33-015F-82FD-D2FD596F0DB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 lvl="1">
              <a:defRPr/>
            </a:pPr>
            <a:r>
              <a:rPr lang="ko-KR" altLang="en-US" dirty="0"/>
              <a:t>컨트롤러의 요청 처리 메서드에서 예외가 발생한 경우</a:t>
            </a:r>
            <a:r>
              <a:rPr lang="en-US" altLang="ko-KR" dirty="0"/>
              <a:t>, </a:t>
            </a:r>
            <a:r>
              <a:rPr lang="ko-KR" altLang="en-US" dirty="0"/>
              <a:t>같은 컨트롤러 안에서 예외 처리를 작성할 수 있음</a:t>
            </a:r>
            <a:r>
              <a:rPr lang="en-US" altLang="ko-KR" dirty="0"/>
              <a:t>. </a:t>
            </a:r>
            <a:r>
              <a:rPr lang="ko-KR" altLang="en-US" dirty="0"/>
              <a:t>이처럼 예외 발생을 개별 컨트롤러에서 처리하지 않고 전체 애플리케이션에서 한 번에 적용할 수 있는 것이 </a:t>
            </a:r>
            <a:r>
              <a:rPr lang="en-US" altLang="ko-KR" dirty="0"/>
              <a:t>@ControllerAdvice</a:t>
            </a:r>
            <a:r>
              <a:rPr lang="ko-KR" altLang="en-US" dirty="0"/>
              <a:t>임</a:t>
            </a:r>
            <a:r>
              <a:rPr lang="en-US" altLang="ko-KR" dirty="0"/>
              <a:t>. @ControllerAdvice</a:t>
            </a:r>
            <a:r>
              <a:rPr lang="ko-KR" altLang="en-US" dirty="0"/>
              <a:t>를 사용하면 여러 컨트롤러에서 발생하는 예외를 공통으로 처리할 수 있음</a:t>
            </a: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2E1FABC-63FF-871B-3E27-A23419A35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4. @ControllerAdvice</a:t>
            </a:r>
            <a:r>
              <a:rPr lang="ko-KR" altLang="en-US" dirty="0"/>
              <a:t>를 이용한 전역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C1E885-7687-C1C9-C553-DB4201E26F8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329" y="2754351"/>
            <a:ext cx="6873342" cy="134929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6C1F12-6EB3-DE34-01F3-D3E14526775B}"/>
              </a:ext>
            </a:extLst>
          </p:cNvPr>
          <p:cNvSpPr/>
          <p:nvPr/>
        </p:nvSpPr>
        <p:spPr>
          <a:xfrm>
            <a:off x="5725740" y="3897052"/>
            <a:ext cx="2657283" cy="123351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atin typeface="함초롬돋움"/>
              </a:rPr>
              <a:t>@ControllerAdvice</a:t>
            </a:r>
            <a:r>
              <a:rPr lang="ko-KR" altLang="en-US" sz="1400" dirty="0">
                <a:latin typeface="함초롬돋움"/>
              </a:rPr>
              <a:t>는 </a:t>
            </a:r>
            <a:r>
              <a:rPr lang="en-US" altLang="ko-KR" sz="1400" dirty="0" err="1">
                <a:latin typeface="함초롬돋움"/>
              </a:rPr>
              <a:t>org.springframework.web.bind.annotation</a:t>
            </a:r>
            <a:r>
              <a:rPr lang="en-US" altLang="ko-KR" sz="1400" dirty="0">
                <a:latin typeface="함초롬돋움"/>
              </a:rPr>
              <a:t> </a:t>
            </a:r>
            <a:r>
              <a:rPr lang="ko-KR" altLang="en-US" sz="1400" dirty="0">
                <a:latin typeface="함초롬돋움"/>
              </a:rPr>
              <a:t>패키지에서 제공함</a:t>
            </a:r>
          </a:p>
        </p:txBody>
      </p:sp>
    </p:spTree>
    <p:extLst>
      <p:ext uri="{BB962C8B-B14F-4D97-AF65-F5344CB8AC3E}">
        <p14:creationId xmlns:p14="http://schemas.microsoft.com/office/powerpoint/2010/main" val="3454837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내용 개체 틀 1"/>
          <p:cNvSpPr>
            <a:spLocks noGrp="1"/>
          </p:cNvSpPr>
          <p:nvPr/>
        </p:nvSpPr>
        <p:spPr>
          <a:xfrm>
            <a:off x="719571" y="1749574"/>
            <a:ext cx="8025529" cy="4104456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/>
          <a:lstStyle/>
          <a:p>
            <a:pPr marL="342900" lvl="0" indent="-342900" algn="just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예외 처리를 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HTTP 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상태 코드로 응답하는 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@ResponseStatus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와 컨트롤러 기반의 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@ExceptionHandler, @ControllerAdvice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를 살펴봅니다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</a:p>
          <a:p>
            <a:pPr marL="342900" lvl="0" indent="-342900" algn="just" rtl="0" eaLnBrk="0" latinLnBrk="1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/>
            </a:pP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[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도서 쇼핑몰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] 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예외 처리 </a:t>
            </a:r>
            <a:r>
              <a:rPr kumimoji="0" lang="ko-KR" altLang="en-US" sz="2400" i="0" u="none" strike="noStrike" kern="1200" cap="none" spc="0" normalizeH="0" baseline="0" dirty="0" err="1">
                <a:solidFill>
                  <a:srgbClr val="000000"/>
                </a:solidFill>
                <a:latin typeface="맑은 고딕"/>
                <a:ea typeface="맑은 고딕"/>
              </a:rPr>
              <a:t>애너테이션을</a:t>
            </a:r>
            <a:r>
              <a:rPr kumimoji="0" lang="ko-KR" altLang="en-US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 적용하여 예외 처리를 구현합니다</a:t>
            </a:r>
            <a:r>
              <a:rPr kumimoji="0" lang="en-US" altLang="ko-KR" sz="2400" i="0" u="none" strike="noStrike" kern="1200" cap="none" spc="0" normalizeH="0" baseline="0" dirty="0">
                <a:solidFill>
                  <a:srgbClr val="000000"/>
                </a:solidFill>
                <a:latin typeface="맑은 고딕"/>
                <a:ea typeface="맑은 고딕"/>
              </a:rPr>
              <a:t>.</a:t>
            </a:r>
            <a:endParaRPr kumimoji="0" lang="en-US" altLang="ko-KR" sz="2400" b="1" i="0" u="none" strike="noStrike" kern="1200" cap="none" spc="0" normalizeH="0" baseline="0" dirty="0">
              <a:solidFill>
                <a:srgbClr val="000000"/>
              </a:solidFill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38E9F7-DDBA-51F8-0979-66ED3F365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7AA6B25-F529-70BA-1CDC-646052F3941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 lvl="1">
              <a:defRPr/>
            </a:pPr>
            <a:r>
              <a:rPr lang="en-US" altLang="ko-KR" dirty="0"/>
              <a:t>@ControllerAdvice</a:t>
            </a:r>
            <a:r>
              <a:rPr lang="ko-KR" altLang="en-US" dirty="0"/>
              <a:t>에서 사용하는 요소는 다음과 같음</a:t>
            </a: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endParaRPr lang="en-US" altLang="ko-KR" dirty="0"/>
          </a:p>
          <a:p>
            <a:pPr lvl="1">
              <a:defRPr/>
            </a:pPr>
            <a:r>
              <a:rPr lang="en-US" altLang="ko-KR" dirty="0"/>
              <a:t>@ControllerAdvice</a:t>
            </a:r>
            <a:r>
              <a:rPr lang="ko-KR" altLang="en-US" dirty="0"/>
              <a:t>를 선언한 클래스에서는 컨트롤러에서 설정하는 </a:t>
            </a:r>
            <a:r>
              <a:rPr lang="en-US" altLang="ko-KR" dirty="0"/>
              <a:t>@ExceptionHandler, @ModelAttribute, @InitBinder</a:t>
            </a:r>
            <a:r>
              <a:rPr lang="ko-KR" altLang="en-US" dirty="0"/>
              <a:t>가 선언한 메서드를 사용할 수 있음</a:t>
            </a: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CBEE752-2AE7-C76C-E444-EF83691C81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4. @ControllerAdvice</a:t>
            </a:r>
            <a:r>
              <a:rPr lang="ko-KR" altLang="en-US" dirty="0"/>
              <a:t>를 이용한 전역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7C160FF-B341-974A-D02D-8A42913D929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707" y="1969949"/>
            <a:ext cx="7116586" cy="2673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5114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1FED1-B490-6AE5-4218-83EC67F2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C9F7F094-8B33-7134-8FCA-AB8AF50BBB7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 lvl="1">
              <a:defRPr/>
            </a:pPr>
            <a:r>
              <a:rPr lang="en-US" altLang="ko-KR" dirty="0"/>
              <a:t>@ControllerAdvice</a:t>
            </a:r>
            <a:r>
              <a:rPr lang="ko-KR" altLang="en-US" dirty="0"/>
              <a:t>를 선언한 클래스 안에서 예외 처리를 위한 메서드에 </a:t>
            </a:r>
            <a:r>
              <a:rPr lang="en-US" altLang="ko-KR" dirty="0"/>
              <a:t>@ExceptionHandler</a:t>
            </a:r>
            <a:r>
              <a:rPr lang="ko-KR" altLang="en-US" dirty="0"/>
              <a:t>를 설정한 예</a:t>
            </a:r>
            <a:r>
              <a:rPr lang="en-US" altLang="ko-KR" dirty="0"/>
              <a:t>. @ControllerAdvice</a:t>
            </a:r>
            <a:r>
              <a:rPr lang="ko-KR" altLang="en-US" dirty="0"/>
              <a:t>를 선언한 클래스 안에는 </a:t>
            </a:r>
            <a:r>
              <a:rPr lang="en-US" altLang="ko-KR" dirty="0"/>
              <a:t>@ExceptionHandler</a:t>
            </a:r>
            <a:r>
              <a:rPr lang="ko-KR" altLang="en-US" dirty="0"/>
              <a:t>가 선언한 메서드를 여러 개 설정할 수 있고</a:t>
            </a:r>
            <a:r>
              <a:rPr lang="en-US" altLang="ko-KR" dirty="0"/>
              <a:t>, </a:t>
            </a:r>
            <a:r>
              <a:rPr lang="ko-KR" altLang="en-US" dirty="0"/>
              <a:t>예외가 발생하면 어떤 처리를 할지 </a:t>
            </a:r>
            <a:r>
              <a:rPr lang="en-US" altLang="ko-KR" dirty="0"/>
              <a:t>value </a:t>
            </a:r>
            <a:r>
              <a:rPr lang="ko-KR" altLang="en-US" dirty="0"/>
              <a:t>요소에 설정해 주면 됨</a:t>
            </a: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36295C9-5230-A096-389F-D52DD6F6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4. @ControllerAdvice</a:t>
            </a:r>
            <a:r>
              <a:rPr lang="ko-KR" altLang="en-US" dirty="0"/>
              <a:t>를 이용한 전역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A27B65-9F14-5108-D7F9-F7A4805E02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9552" y="2562734"/>
            <a:ext cx="4032448" cy="198911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DD5445-A25B-2C31-B4B4-AB267B58A7C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1930" y="2773884"/>
            <a:ext cx="3986524" cy="2559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06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3C5B1-7CF5-BA37-E3E7-CE4AAFDC0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4564EF98-000F-4A5A-44C3-33BB99AB5B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305" y="3429000"/>
            <a:ext cx="7114914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FE3DA2-C792-E991-9928-7EDEB51252C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05</a:t>
            </a:r>
          </a:p>
        </p:txBody>
      </p:sp>
    </p:spTree>
    <p:extLst>
      <p:ext uri="{BB962C8B-B14F-4D97-AF65-F5344CB8AC3E}">
        <p14:creationId xmlns:p14="http://schemas.microsoft.com/office/powerpoint/2010/main" val="404069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29B0BF-B4B6-5558-3341-5F03BCDEB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E3AE0C41-BD78-F424-0D88-EE6ACDCB5EB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74D59B7D-07A1-385D-8346-5A66D4DB0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1B026E-1710-E092-A71B-5197187CA68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7932" y="1965278"/>
            <a:ext cx="6933483" cy="3190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1133C-C800-4FB9-7F90-077FD2BE0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B9415A90-74B3-7CEC-E376-C1852FB8AA5B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98D9AD1-9907-D287-0E33-D03549F6E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F6611A2-74CD-C486-BD07-327A36EA3A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88696" y="2475593"/>
            <a:ext cx="7580903" cy="2611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96390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A1F604-2AB0-0D3E-7144-9BA215879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ADC1D353-17F1-CDDA-DAFF-851C302B3F00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1 – @ResponseStatus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1. </a:t>
            </a:r>
            <a:r>
              <a:rPr lang="ko-KR" altLang="en-US" b="1" dirty="0"/>
              <a:t>예외 처리 클래스 생성</a:t>
            </a:r>
            <a:r>
              <a:rPr lang="en-US" altLang="ko-KR" dirty="0"/>
              <a:t>: </a:t>
            </a:r>
            <a:r>
              <a:rPr lang="en-US" altLang="ko-KR" dirty="0" err="1"/>
              <a:t>com.springboot.exception</a:t>
            </a:r>
            <a:r>
              <a:rPr lang="en-US" altLang="ko-KR" dirty="0"/>
              <a:t> </a:t>
            </a:r>
            <a:r>
              <a:rPr lang="ko-KR" altLang="en-US" dirty="0"/>
              <a:t>패키지에 </a:t>
            </a:r>
            <a:r>
              <a:rPr lang="en-US" altLang="ko-KR" dirty="0" err="1"/>
              <a:t>CategoryException</a:t>
            </a:r>
            <a:r>
              <a:rPr lang="en-US" altLang="ko-KR" dirty="0"/>
              <a:t> </a:t>
            </a:r>
            <a:r>
              <a:rPr lang="ko-KR" altLang="en-US" dirty="0"/>
              <a:t>클래스를 생성해 다음의 내용 작성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A48A074-F846-A616-273D-C6712298C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60B9B3-667B-224E-80A3-E540818F2A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70074" y="2444694"/>
            <a:ext cx="5603852" cy="3127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469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1F5F45-D669-8AA1-2096-2E9989DCC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759F488-0528-7F9D-77F9-4C593739FAC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1 – @ResponseStatus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2. </a:t>
            </a:r>
            <a:r>
              <a:rPr lang="ko-KR" altLang="en-US" b="1" dirty="0"/>
              <a:t>컨트롤러에 예외 처리 작성</a:t>
            </a:r>
            <a:r>
              <a:rPr lang="en-US" altLang="ko-KR" b="1" dirty="0"/>
              <a:t>: </a:t>
            </a:r>
            <a:r>
              <a:rPr lang="en-US" altLang="ko-KR" dirty="0" err="1"/>
              <a:t>BookController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err="1"/>
              <a:t>requestBooksByCategory</a:t>
            </a:r>
            <a:r>
              <a:rPr lang="en-US" altLang="ko-KR" dirty="0"/>
              <a:t>( ) </a:t>
            </a:r>
            <a:r>
              <a:rPr lang="ko-KR" altLang="en-US" dirty="0"/>
              <a:t>메서드를 다음과 같이 수정</a:t>
            </a: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5C9427DA-417B-80D1-743B-4175C7874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1DB24C1-AEFB-EDDA-267E-4D55CD1953A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1193" y="2230868"/>
            <a:ext cx="3731739" cy="1484811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C3F976DB-B7A0-8EB9-4113-653B164D13D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193" y="3715679"/>
            <a:ext cx="3731739" cy="2998953"/>
          </a:xfrm>
          <a:prstGeom prst="rect">
            <a:avLst/>
          </a:prstGeom>
        </p:spPr>
      </p:pic>
      <p:sp>
        <p:nvSpPr>
          <p:cNvPr id="7" name="내용 개체 틀 1">
            <a:extLst>
              <a:ext uri="{FF2B5EF4-FFF2-40B4-BE49-F238E27FC236}">
                <a16:creationId xmlns:a16="http://schemas.microsoft.com/office/drawing/2014/main" id="{43800B3B-CB9E-EE26-C1EE-88B0170BF93B}"/>
              </a:ext>
            </a:extLst>
          </p:cNvPr>
          <p:cNvSpPr txBox="1">
            <a:spLocks/>
          </p:cNvSpPr>
          <p:nvPr/>
        </p:nvSpPr>
        <p:spPr>
          <a:xfrm>
            <a:off x="4062932" y="2230868"/>
            <a:ext cx="4605522" cy="451888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검색하는 도서분야</a:t>
            </a:r>
            <a:r>
              <a:rPr lang="en-US" altLang="ko-KR" dirty="0"/>
              <a:t>(</a:t>
            </a:r>
            <a:r>
              <a:rPr lang="en-US" altLang="ko-KR" dirty="0" err="1"/>
              <a:t>bookByCategory</a:t>
            </a:r>
            <a:r>
              <a:rPr lang="en-US" altLang="ko-KR" dirty="0"/>
              <a:t>)</a:t>
            </a:r>
            <a:r>
              <a:rPr lang="ko-KR" altLang="en-US" dirty="0"/>
              <a:t>가 없는 경우에 예외 처리 클래스 </a:t>
            </a:r>
            <a:r>
              <a:rPr lang="en-US" altLang="ko-KR" dirty="0" err="1"/>
              <a:t>CategoryException</a:t>
            </a:r>
            <a:r>
              <a:rPr lang="ko-KR" altLang="en-US" dirty="0"/>
              <a:t>을 호출</a:t>
            </a:r>
            <a:endParaRPr lang="en-US" altLang="ko-KR" dirty="0"/>
          </a:p>
          <a:p>
            <a:pPr marL="447675" lvl="2" indent="0">
              <a:buFont typeface="Arial"/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indent="0">
              <a:buFont typeface="Wingdings"/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76433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988670-BD8D-75FF-355C-369CD49205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4B1D510-15B8-5134-24C9-0AE493A9713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1 – @ResponseStatus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3. </a:t>
            </a:r>
            <a:r>
              <a:rPr lang="ko-KR" altLang="en-US" b="1" dirty="0"/>
              <a:t>프로젝트 실행</a:t>
            </a:r>
            <a:r>
              <a:rPr lang="en-US" altLang="ko-KR" b="1" dirty="0"/>
              <a:t>: </a:t>
            </a:r>
            <a:r>
              <a:rPr lang="ko-KR" altLang="en-US" dirty="0"/>
              <a:t>웹 브라우저에 </a:t>
            </a:r>
            <a:r>
              <a:rPr lang="en-US" altLang="ko-KR" dirty="0"/>
              <a:t>http://localhost:8080/BookMarket/books/IT</a:t>
            </a:r>
            <a:r>
              <a:rPr lang="ko-KR" altLang="en-US" dirty="0"/>
              <a:t>교육서를 입력해 실행 결과 확인</a:t>
            </a: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F540537-35EF-4808-6ED8-B7249DD05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2DD2175-98FC-8887-E3DC-C1A0A46503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35545" y="2518934"/>
            <a:ext cx="4872909" cy="2057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94714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5554B2-EF0B-8B99-2359-091C2201F2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228F375-8EAD-56A0-125C-15C61A26CB3E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2 - @ExceptionHandler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1. </a:t>
            </a:r>
            <a:r>
              <a:rPr lang="ko-KR" altLang="en-US" b="1" dirty="0"/>
              <a:t>예외 클래스 생성</a:t>
            </a:r>
            <a:r>
              <a:rPr lang="en-US" altLang="ko-KR" b="1" dirty="0"/>
              <a:t>: </a:t>
            </a:r>
            <a:r>
              <a:rPr lang="en-US" altLang="ko-KR" dirty="0" err="1"/>
              <a:t>com.springboot.exception</a:t>
            </a:r>
            <a:r>
              <a:rPr lang="en-US" altLang="ko-KR" dirty="0"/>
              <a:t> </a:t>
            </a:r>
            <a:r>
              <a:rPr lang="ko-KR" altLang="en-US" dirty="0"/>
              <a:t>패키지의 </a:t>
            </a:r>
            <a:r>
              <a:rPr lang="en-US" altLang="ko-KR" dirty="0" err="1"/>
              <a:t>BookIdException</a:t>
            </a:r>
            <a:r>
              <a:rPr lang="en-US" altLang="ko-KR" dirty="0"/>
              <a:t> </a:t>
            </a:r>
            <a:r>
              <a:rPr lang="ko-KR" altLang="en-US" dirty="0"/>
              <a:t>클래스를 생성하고 다음 내용 작성</a:t>
            </a:r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624C53-52A5-FDAC-F78B-A572B93C6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61EB51E-2611-E3D7-6731-0979A73A1A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22884" y="2488250"/>
            <a:ext cx="5098232" cy="284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7004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17267-0D89-5BFB-1F8C-FD3C5A992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39BB194-5D4E-215C-434B-685396955FA9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2 - @ExceptionHandler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2. </a:t>
            </a:r>
            <a:r>
              <a:rPr lang="ko-KR" altLang="en-US" b="1" dirty="0"/>
              <a:t>저장소 객체에 예외 처리 작성</a:t>
            </a:r>
            <a:r>
              <a:rPr lang="en-US" altLang="ko-KR" b="1" dirty="0"/>
              <a:t>: </a:t>
            </a:r>
            <a:r>
              <a:rPr lang="en-US" altLang="ko-KR" dirty="0" err="1"/>
              <a:t>BookRepositoryImpl</a:t>
            </a:r>
            <a:r>
              <a:rPr lang="en-US" altLang="ko-KR" dirty="0"/>
              <a:t> </a:t>
            </a:r>
            <a:r>
              <a:rPr lang="ko-KR" altLang="en-US" dirty="0"/>
              <a:t>클래스의 </a:t>
            </a:r>
            <a:r>
              <a:rPr lang="en-US" altLang="ko-KR" dirty="0" err="1"/>
              <a:t>getBookinfo</a:t>
            </a:r>
            <a:r>
              <a:rPr lang="en-US" altLang="ko-KR" dirty="0"/>
              <a:t>( ) </a:t>
            </a:r>
            <a:r>
              <a:rPr lang="ko-KR" altLang="en-US" dirty="0"/>
              <a:t>메서드를 다음과 같이 수정</a:t>
            </a:r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519FECB-E9C7-E60F-CB38-1EE57DA25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E0ACB04-84CE-EABD-3BE0-00009666AB4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711929" y="2321512"/>
            <a:ext cx="3720142" cy="147723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4AEBB68-F65D-A412-355D-258B18AD608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392" y="3798749"/>
            <a:ext cx="3708679" cy="28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92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7977251" cy="4104456"/>
          </a:xfrm>
        </p:spPr>
        <p:txBody>
          <a:bodyPr/>
          <a:lstStyle/>
          <a:p>
            <a:pPr marL="0" lvl="0" indent="0">
              <a:buNone/>
              <a:defRPr/>
            </a:pPr>
            <a:r>
              <a:rPr lang="en-US" altLang="ko-KR" dirty="0">
                <a:latin typeface="맑은 고딕"/>
                <a:ea typeface="맑은 고딕"/>
              </a:rPr>
              <a:t>11</a:t>
            </a:r>
            <a:r>
              <a:rPr lang="en-US" altLang="ko-KR" sz="2400" dirty="0">
                <a:latin typeface="맑은 고딕"/>
                <a:ea typeface="맑은 고딕"/>
              </a:rPr>
              <a:t>.1 </a:t>
            </a:r>
            <a:r>
              <a:rPr lang="ko-KR" altLang="en-US" sz="2400" dirty="0">
                <a:latin typeface="맑은 고딕"/>
                <a:ea typeface="맑은 고딕"/>
              </a:rPr>
              <a:t>예외 처리의 개요</a:t>
            </a:r>
          </a:p>
          <a:p>
            <a:pPr marL="0" lvl="0" indent="0">
              <a:buNone/>
              <a:defRPr/>
            </a:pPr>
            <a:r>
              <a:rPr lang="en-US" altLang="ko-KR" dirty="0">
                <a:latin typeface="맑은 고딕"/>
                <a:ea typeface="맑은 고딕"/>
              </a:rPr>
              <a:t>11</a:t>
            </a:r>
            <a:r>
              <a:rPr lang="en-US" altLang="ko-KR" sz="2400" dirty="0">
                <a:latin typeface="맑은 고딕"/>
                <a:ea typeface="맑은 고딕"/>
              </a:rPr>
              <a:t>.2 @ResponseStatus</a:t>
            </a:r>
            <a:r>
              <a:rPr lang="ko-KR" altLang="en-US" sz="2400" dirty="0">
                <a:latin typeface="맑은 고딕"/>
                <a:ea typeface="맑은 고딕"/>
              </a:rPr>
              <a:t>를 이용한 </a:t>
            </a:r>
            <a:r>
              <a:rPr lang="en-US" altLang="ko-KR" sz="2400" dirty="0">
                <a:latin typeface="맑은 고딕"/>
                <a:ea typeface="맑은 고딕"/>
              </a:rPr>
              <a:t>HTTP </a:t>
            </a:r>
            <a:r>
              <a:rPr lang="ko-KR" altLang="en-US" sz="2400" dirty="0">
                <a:latin typeface="맑은 고딕"/>
                <a:ea typeface="맑은 고딕"/>
              </a:rPr>
              <a:t>상태 코드 기반 예외 처리</a:t>
            </a:r>
            <a:endParaRPr lang="en-US" altLang="ko-KR" sz="2400" dirty="0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맑은 고딕"/>
                <a:ea typeface="맑은 고딕"/>
              </a:rPr>
              <a:t>11.3 @ExceptionHandler</a:t>
            </a:r>
            <a:r>
              <a:rPr lang="ko-KR" altLang="en-US" dirty="0">
                <a:latin typeface="맑은 고딕"/>
                <a:ea typeface="맑은 고딕"/>
              </a:rPr>
              <a:t>를 이용한 컨트롤러 기반 예외 처리</a:t>
            </a:r>
            <a:endParaRPr lang="en-US" altLang="ko-KR" dirty="0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맑은 고딕"/>
                <a:ea typeface="맑은 고딕"/>
              </a:rPr>
              <a:t>11</a:t>
            </a:r>
            <a:r>
              <a:rPr lang="en-US" altLang="ko-KR" sz="2400" dirty="0">
                <a:latin typeface="맑은 고딕"/>
                <a:ea typeface="맑은 고딕"/>
              </a:rPr>
              <a:t>.4 @ControllerAdvice</a:t>
            </a:r>
            <a:r>
              <a:rPr lang="ko-KR" altLang="en-US" sz="2400" dirty="0">
                <a:latin typeface="맑은 고딕"/>
                <a:ea typeface="맑은 고딕"/>
              </a:rPr>
              <a:t>를 이용한 전역 예외 처리</a:t>
            </a:r>
            <a:endParaRPr lang="en-US" altLang="ko-KR" sz="2400" dirty="0">
              <a:latin typeface="맑은 고딕"/>
              <a:ea typeface="맑은 고딕"/>
            </a:endParaRPr>
          </a:p>
          <a:p>
            <a:pPr marL="0" lvl="0" indent="0">
              <a:buNone/>
              <a:defRPr/>
            </a:pPr>
            <a:r>
              <a:rPr lang="en-US" altLang="ko-KR" dirty="0">
                <a:latin typeface="맑은 고딕"/>
                <a:ea typeface="맑은 고딕"/>
              </a:rPr>
              <a:t>11.5 [</a:t>
            </a:r>
            <a:r>
              <a:rPr lang="ko-KR" altLang="en-US" dirty="0">
                <a:latin typeface="맑은 고딕"/>
                <a:ea typeface="맑은 고딕"/>
              </a:rPr>
              <a:t>도서 쇼핑몰</a:t>
            </a:r>
            <a:r>
              <a:rPr lang="en-US" altLang="ko-KR" dirty="0">
                <a:latin typeface="맑은 고딕"/>
                <a:ea typeface="맑은 고딕"/>
              </a:rPr>
              <a:t>] </a:t>
            </a:r>
            <a:r>
              <a:rPr lang="ko-KR" altLang="en-US" dirty="0">
                <a:latin typeface="맑은 고딕"/>
                <a:ea typeface="맑은 고딕"/>
              </a:rPr>
              <a:t>예외 처리 페이지 만들기</a:t>
            </a:r>
            <a:endParaRPr lang="en-US" altLang="ko-KR" sz="2400" b="1" dirty="0">
              <a:latin typeface="맑은 고딕"/>
              <a:ea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5260F-973E-5679-AF86-F6AE66839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4E30ECD7-911C-CAD8-16FD-EFDF88DC792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2 - @ExceptionHandler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3. </a:t>
            </a:r>
            <a:r>
              <a:rPr lang="ko-KR" altLang="en-US" b="1" dirty="0"/>
              <a:t>컨트롤러에 예외 처리 작성</a:t>
            </a:r>
            <a:r>
              <a:rPr lang="en-US" altLang="ko-KR" b="1" dirty="0"/>
              <a:t>: </a:t>
            </a:r>
            <a:r>
              <a:rPr lang="en-US" altLang="ko-KR" dirty="0" err="1"/>
              <a:t>BookController</a:t>
            </a:r>
            <a:r>
              <a:rPr lang="en-US" altLang="ko-KR" dirty="0"/>
              <a:t> </a:t>
            </a:r>
            <a:r>
              <a:rPr lang="ko-KR" altLang="en-US" dirty="0"/>
              <a:t>클래스에 </a:t>
            </a:r>
            <a:r>
              <a:rPr lang="en-US" altLang="ko-KR" dirty="0"/>
              <a:t>@ExceptionHandler</a:t>
            </a:r>
            <a:r>
              <a:rPr lang="ko-KR" altLang="en-US" dirty="0"/>
              <a:t>를 설정한 </a:t>
            </a:r>
            <a:r>
              <a:rPr lang="en-US" altLang="ko-KR" dirty="0" err="1"/>
              <a:t>handleError</a:t>
            </a:r>
            <a:r>
              <a:rPr lang="en-US" altLang="ko-KR" dirty="0"/>
              <a:t>( ) </a:t>
            </a:r>
            <a:r>
              <a:rPr lang="ko-KR" altLang="en-US" dirty="0"/>
              <a:t>메서드를 추가 작성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FC11206-D7ED-8F3F-399D-B4AECBBE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802679-3A52-AE71-BD7D-1527536B80C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688" y="2268707"/>
            <a:ext cx="3667901" cy="189903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E10190-729A-CAD3-4986-1AB694F0343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49689" y="4169280"/>
            <a:ext cx="3667902" cy="2503975"/>
          </a:xfrm>
          <a:prstGeom prst="rect">
            <a:avLst/>
          </a:prstGeom>
        </p:spPr>
      </p:pic>
      <p:sp>
        <p:nvSpPr>
          <p:cNvPr id="4" name="내용 개체 틀 1">
            <a:extLst>
              <a:ext uri="{FF2B5EF4-FFF2-40B4-BE49-F238E27FC236}">
                <a16:creationId xmlns:a16="http://schemas.microsoft.com/office/drawing/2014/main" id="{EBE69BBC-A4E7-5468-9545-3A2E5DEBA39E}"/>
              </a:ext>
            </a:extLst>
          </p:cNvPr>
          <p:cNvSpPr txBox="1">
            <a:spLocks/>
          </p:cNvSpPr>
          <p:nvPr/>
        </p:nvSpPr>
        <p:spPr>
          <a:xfrm>
            <a:off x="4308112" y="2230868"/>
            <a:ext cx="4360341" cy="4518884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t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chemeClr val="accent6">
                  <a:lumMod val="50000"/>
                </a:schemeClr>
              </a:buClr>
              <a:buFont typeface="Wingdings"/>
              <a:buChar char="n"/>
              <a:defRPr sz="1800" b="1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1pPr>
            <a:lvl2pPr marL="447675" indent="-180975" algn="l" rtl="0" eaLnBrk="0" fontAlgn="base" latinLnBrk="1" hangingPunct="0">
              <a:spcBef>
                <a:spcPct val="20000"/>
              </a:spcBef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/>
              <a:buChar char="§"/>
              <a:defRPr sz="16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2pPr>
            <a:lvl3pPr marL="628650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/>
              <a:buChar char="•"/>
              <a:defRPr sz="14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3pPr>
            <a:lvl4pPr marL="809625" indent="-180975" algn="l" rtl="0" eaLnBrk="0" fontAlgn="base" latinLnBrk="1" hangingPunct="0">
              <a:spcBef>
                <a:spcPct val="20000"/>
              </a:spcBef>
              <a:spcAft>
                <a:spcPts val="300"/>
              </a:spcAft>
              <a:buSzPct val="96000"/>
              <a:buFont typeface="Arial"/>
              <a:buChar char="–"/>
              <a:defRPr sz="12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4pPr>
            <a:lvl5pPr marL="990600" indent="-180975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1100" kern="1200">
                <a:solidFill>
                  <a:schemeClr val="tx1"/>
                </a:solidFill>
                <a:latin typeface="함초롬돋움"/>
                <a:ea typeface="함초롬돋움"/>
                <a:cs typeface="함초롬돋움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lvl="1" indent="-342900">
              <a:buFont typeface="+mj-ea"/>
              <a:buAutoNum type="circleNumDbPlain"/>
              <a:defRPr/>
            </a:pPr>
            <a:r>
              <a:rPr lang="en-US" altLang="ko-KR" dirty="0"/>
              <a:t>@ExceptionHandler</a:t>
            </a:r>
            <a:r>
              <a:rPr lang="ko-KR" altLang="en-US" dirty="0"/>
              <a:t>에 예외 클래스 </a:t>
            </a:r>
            <a:r>
              <a:rPr lang="en-US" altLang="ko-KR" dirty="0" err="1"/>
              <a:t>BookIdException</a:t>
            </a:r>
            <a:r>
              <a:rPr lang="ko-KR" altLang="en-US" dirty="0"/>
              <a:t>을 설정하고 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타입의 </a:t>
            </a:r>
            <a:r>
              <a:rPr lang="en-US" altLang="ko-KR" dirty="0" err="1"/>
              <a:t>handleError</a:t>
            </a:r>
            <a:r>
              <a:rPr lang="en-US" altLang="ko-KR" dirty="0"/>
              <a:t>( ) </a:t>
            </a:r>
            <a:r>
              <a:rPr lang="ko-KR" altLang="en-US" dirty="0"/>
              <a:t>메서드 생성</a:t>
            </a:r>
            <a:r>
              <a:rPr lang="en-US" altLang="ko-KR" dirty="0"/>
              <a:t>. </a:t>
            </a:r>
            <a:r>
              <a:rPr lang="ko-KR" altLang="en-US" dirty="0"/>
              <a:t>모델 속성 값은 도서 아이디</a:t>
            </a:r>
            <a:r>
              <a:rPr lang="en-US" altLang="ko-KR" dirty="0"/>
              <a:t>, </a:t>
            </a:r>
            <a:r>
              <a:rPr lang="ko-KR" altLang="en-US" dirty="0"/>
              <a:t>예외 처리 클래스</a:t>
            </a:r>
            <a:r>
              <a:rPr lang="en-US" altLang="ko-KR" dirty="0"/>
              <a:t>, </a:t>
            </a:r>
            <a:r>
              <a:rPr lang="ko-KR" altLang="en-US" dirty="0"/>
              <a:t>요청 </a:t>
            </a:r>
            <a:r>
              <a:rPr lang="en-US" altLang="ko-KR" dirty="0"/>
              <a:t>URL</a:t>
            </a:r>
            <a:r>
              <a:rPr lang="ko-KR" altLang="en-US" dirty="0"/>
              <a:t>과 요청 쿼리문을 저장하고 뷰 페이지는 </a:t>
            </a:r>
            <a:r>
              <a:rPr lang="en-US" altLang="ko-KR" dirty="0"/>
              <a:t>errorBook.html</a:t>
            </a:r>
            <a:r>
              <a:rPr lang="ko-KR" altLang="en-US" dirty="0"/>
              <a:t>로 설정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887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F8B9-CF59-F677-72DF-CB5D894A5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3EFAC55-E164-2694-EAF6-B720967239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2 - @ExceptionHandler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4. </a:t>
            </a:r>
            <a:r>
              <a:rPr lang="ko-KR" altLang="en-US" b="1" dirty="0"/>
              <a:t>오류 출력 뷰 페이지 작성</a:t>
            </a:r>
            <a:r>
              <a:rPr lang="en-US" altLang="ko-KR" b="1" dirty="0"/>
              <a:t>: </a:t>
            </a:r>
            <a:r>
              <a:rPr lang="en-US" altLang="ko-KR" dirty="0"/>
              <a:t>errorBook.html </a:t>
            </a:r>
            <a:r>
              <a:rPr lang="ko-KR" altLang="en-US" dirty="0"/>
              <a:t>파일을 생성하고 다음의 내용 작성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F982ED18-A4A5-9A75-B114-16D3292073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74C2553-9510-E7D4-C3B3-29B31EFE6F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3623" y="2121420"/>
            <a:ext cx="5416753" cy="30335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78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32393-CB97-3CEA-5585-1B2BD5D05A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441D147-290E-8A4C-9365-F8CCF183BF7A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2 - @ExceptionHandler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0BA693D0-CB73-C47A-98C7-4AEF421D6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8BF9908-C0E9-500E-A7EE-FA476214E6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97568" y="1771873"/>
            <a:ext cx="3748863" cy="4825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4705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6C559-F9CF-79C2-157B-648F55136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55C058F1-0754-5ACF-DEB9-C6944EAE4D87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2 - @ExceptionHandler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5. </a:t>
            </a:r>
            <a:r>
              <a:rPr lang="ko-KR" altLang="en-US" b="1" dirty="0"/>
              <a:t>프로젝트 실행</a:t>
            </a:r>
            <a:r>
              <a:rPr lang="en-US" altLang="ko-KR" b="1" dirty="0"/>
              <a:t>: </a:t>
            </a:r>
            <a:r>
              <a:rPr lang="ko-KR" altLang="en-US" dirty="0"/>
              <a:t>웹 브라우저에 </a:t>
            </a:r>
            <a:r>
              <a:rPr lang="en-US" altLang="ko-KR" dirty="0"/>
              <a:t>http://localhost:8080/BookMarket/books/book?id=ISBN0000</a:t>
            </a:r>
            <a:r>
              <a:rPr lang="ko-KR" altLang="en-US" dirty="0"/>
              <a:t>을 입력해 실행 결과 확인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E0910E3-82D3-DAF5-E000-0871FA9A89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861807-0385-F72B-31CA-ED8946D984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63623" y="2739267"/>
            <a:ext cx="5416753" cy="27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007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8A36F2-0696-F161-5823-700DF8AD4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205766EC-C8F3-0FD7-4565-9A4C83533FF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3 - @ControllerAdvice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1. </a:t>
            </a:r>
            <a:r>
              <a:rPr lang="ko-KR" altLang="en-US" b="1" dirty="0"/>
              <a:t>예외 처리 클래스 생성</a:t>
            </a:r>
            <a:r>
              <a:rPr lang="en-US" altLang="ko-KR" b="1" dirty="0"/>
              <a:t>: </a:t>
            </a:r>
            <a:r>
              <a:rPr lang="en-US" altLang="ko-KR" dirty="0" err="1"/>
              <a:t>com.springboot.exception</a:t>
            </a:r>
            <a:r>
              <a:rPr lang="en-US" altLang="ko-KR" dirty="0"/>
              <a:t> </a:t>
            </a:r>
            <a:r>
              <a:rPr lang="ko-KR" altLang="en-US" dirty="0"/>
              <a:t>패키지에 </a:t>
            </a:r>
            <a:r>
              <a:rPr lang="en-US" altLang="ko-KR" dirty="0" err="1"/>
              <a:t>CommonException</a:t>
            </a:r>
            <a:r>
              <a:rPr lang="en-US" altLang="ko-KR" dirty="0"/>
              <a:t> </a:t>
            </a:r>
            <a:r>
              <a:rPr lang="ko-KR" altLang="en-US" dirty="0"/>
              <a:t>클래스를 생성하고 다음의 내용 작성</a:t>
            </a: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전역 예외 처리를 위해 </a:t>
            </a:r>
            <a:r>
              <a:rPr lang="en-US" altLang="ko-KR" dirty="0"/>
              <a:t>@ControllerAdvice </a:t>
            </a:r>
            <a:r>
              <a:rPr lang="ko-KR" altLang="en-US" dirty="0"/>
              <a:t>선언</a:t>
            </a:r>
          </a:p>
          <a:p>
            <a:pPr marL="609600" lvl="1" indent="-342900">
              <a:buFont typeface="+mj-ea"/>
              <a:buAutoNum type="circleNumDbPlain"/>
              <a:defRPr/>
            </a:pPr>
            <a:r>
              <a:rPr lang="ko-KR" altLang="en-US" dirty="0"/>
              <a:t>모든 컨트롤러의 예외를 처리하는 클래스</a:t>
            </a:r>
            <a:r>
              <a:rPr lang="en-US" altLang="ko-KR" dirty="0"/>
              <a:t>. </a:t>
            </a:r>
            <a:r>
              <a:rPr lang="en-US" altLang="ko-KR" dirty="0" err="1"/>
              <a:t>ModelAndView</a:t>
            </a:r>
            <a:r>
              <a:rPr lang="en-US" altLang="ko-KR" dirty="0"/>
              <a:t> </a:t>
            </a:r>
            <a:r>
              <a:rPr lang="ko-KR" altLang="en-US" dirty="0"/>
              <a:t>타입의 </a:t>
            </a:r>
            <a:r>
              <a:rPr lang="en-US" altLang="ko-KR" dirty="0" err="1"/>
              <a:t>handleError</a:t>
            </a:r>
            <a:r>
              <a:rPr lang="en-US" altLang="ko-KR" dirty="0"/>
              <a:t>( ) </a:t>
            </a:r>
            <a:r>
              <a:rPr lang="ko-KR" altLang="en-US" dirty="0"/>
              <a:t>메서드를 생성해 모델 속성 값에는 예외 처리 클래스를 저장하고 뷰 페이지는 </a:t>
            </a:r>
            <a:r>
              <a:rPr lang="en-US" altLang="ko-KR" dirty="0"/>
              <a:t>errorCommon.html</a:t>
            </a:r>
            <a:r>
              <a:rPr lang="ko-KR" altLang="en-US" dirty="0"/>
              <a:t>로 설정</a:t>
            </a: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E9BD86-779E-99E1-7088-D7D7D967D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76FC99-B623-FFD2-14B2-9EA2F1EDEB2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19092" y="2340367"/>
            <a:ext cx="4369821" cy="2792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800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7AAE8-E9E7-1C6E-25F1-070BA1DC4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C478277-DF25-BB85-A30A-99BAF2DB34A2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3 - @ControllerAdvice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2. </a:t>
            </a:r>
            <a:r>
              <a:rPr lang="ko-KR" altLang="en-US" b="1" dirty="0"/>
              <a:t>오류 출력 뷰 페이지 작성</a:t>
            </a:r>
            <a:r>
              <a:rPr lang="en-US" altLang="ko-KR" b="1" dirty="0"/>
              <a:t>: </a:t>
            </a:r>
            <a:r>
              <a:rPr lang="en-US" altLang="ko-KR" dirty="0"/>
              <a:t>errorCommon.html </a:t>
            </a:r>
            <a:r>
              <a:rPr lang="ko-KR" altLang="en-US" dirty="0"/>
              <a:t>파일을 생성하고 다음의 내용 작성</a:t>
            </a: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4FBC05C-50E5-B6BC-F513-ABA6D02249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E529B24-A196-B03B-6DA6-D198569CEB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44213" y="2110457"/>
            <a:ext cx="3855573" cy="448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128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8E18BD-8B24-962A-9E03-1B75F45CD9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DC75C54-7C92-8886-F5B6-8FD081EFBBB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3 - @ControllerAdvice</a:t>
            </a:r>
            <a:r>
              <a:rPr lang="ko-KR" altLang="en-US" dirty="0"/>
              <a:t>로 예외 처리하기</a:t>
            </a:r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92641696-9644-21BE-0A46-2B3A2293E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BA3B429-A7F5-8469-EB59-0618C79C97C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76456" y="1946294"/>
            <a:ext cx="4855094" cy="3126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644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21DF82-C608-5D71-AA6E-B37BD31A0D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31766DAD-C625-A234-60E1-9E1BD8069B58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39552" y="1196752"/>
            <a:ext cx="8128902" cy="5400600"/>
          </a:xfrm>
        </p:spPr>
        <p:txBody>
          <a:bodyPr/>
          <a:lstStyle/>
          <a:p>
            <a:pPr>
              <a:defRPr/>
            </a:pPr>
            <a:r>
              <a:rPr lang="ko-KR" altLang="en-US" dirty="0"/>
              <a:t>실습</a:t>
            </a:r>
            <a:r>
              <a:rPr lang="en-US" altLang="ko-KR" dirty="0"/>
              <a:t> 3 - @ControllerAdvice</a:t>
            </a:r>
            <a:r>
              <a:rPr lang="ko-KR" altLang="en-US" dirty="0"/>
              <a:t>로 예외 처리하기</a:t>
            </a:r>
          </a:p>
          <a:p>
            <a:pPr marL="266700" lvl="1" indent="0">
              <a:buNone/>
              <a:defRPr/>
            </a:pPr>
            <a:r>
              <a:rPr lang="en-US" altLang="ko-KR" b="1" dirty="0"/>
              <a:t>3. </a:t>
            </a:r>
            <a:r>
              <a:rPr lang="ko-KR" altLang="en-US" b="1" dirty="0"/>
              <a:t>프로젝트 실행</a:t>
            </a:r>
            <a:r>
              <a:rPr lang="en-US" altLang="ko-KR" b="1" dirty="0"/>
              <a:t>: </a:t>
            </a:r>
            <a:r>
              <a:rPr lang="ko-KR" altLang="en-US" dirty="0"/>
              <a:t>웹 브라우저에 </a:t>
            </a:r>
            <a:r>
              <a:rPr lang="en-US" altLang="ko-KR" dirty="0"/>
              <a:t>http://localhost:8080/BookMarket/books/IT</a:t>
            </a:r>
            <a:r>
              <a:rPr lang="ko-KR" altLang="en-US" dirty="0"/>
              <a:t>교육서를 입력해 실행 결과 확인</a:t>
            </a: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609600" lvl="1" indent="-342900">
              <a:buAutoNum type="arabicPeriod"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marL="266700" lvl="1" indent="0">
              <a:buNone/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64204FD9-F6B9-756E-5924-3AF66361F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279192" cy="548680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5. [</a:t>
            </a:r>
            <a:r>
              <a:rPr lang="ko-KR" altLang="en-US" dirty="0"/>
              <a:t>도서 쇼핑몰</a:t>
            </a:r>
            <a:r>
              <a:rPr lang="en-US" altLang="ko-KR" dirty="0"/>
              <a:t>] </a:t>
            </a:r>
            <a:r>
              <a:rPr lang="ko-KR" altLang="en-US" dirty="0"/>
              <a:t>예외 처리 페이지 만들기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6B5852-51A0-78CA-6ED9-393C7750516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9593" y="2513498"/>
            <a:ext cx="5438101" cy="2767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948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2959531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sz="6900"/>
              <a:t>Q&amp;A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719572" y="342900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ko-KR" altLang="en-US" dirty="0">
                <a:latin typeface="맑은 고딕"/>
                <a:ea typeface="맑은 고딕"/>
              </a:rPr>
              <a:t>예외 처리의</a:t>
            </a:r>
            <a:r>
              <a:rPr lang="ko-KR" altLang="en-US" sz="4800" dirty="0">
                <a:latin typeface="맑은 고딕"/>
                <a:ea typeface="맑은 고딕"/>
              </a:rPr>
              <a:t> 개요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01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예외 처리</a:t>
            </a:r>
          </a:p>
          <a:p>
            <a:pPr lvl="1">
              <a:defRPr/>
            </a:pPr>
            <a:r>
              <a:rPr lang="ko-KR" altLang="en-US" dirty="0"/>
              <a:t>예외 처리</a:t>
            </a:r>
            <a:r>
              <a:rPr lang="en-US" altLang="ko-KR" dirty="0"/>
              <a:t>(exception handling)</a:t>
            </a:r>
            <a:r>
              <a:rPr lang="ko-KR" altLang="en-US" dirty="0"/>
              <a:t>는 프로그램을 처리하는 동안 문제가 발생하면 해당 처리를 중단하고 다른 처리를 하는 것을 의미하며</a:t>
            </a:r>
            <a:r>
              <a:rPr lang="en-US" altLang="ko-KR" dirty="0"/>
              <a:t>, </a:t>
            </a:r>
            <a:r>
              <a:rPr lang="ko-KR" altLang="en-US" dirty="0"/>
              <a:t>오류 처리라고도 함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프로그램을 실행할 때 발생할 수 있는 예외 상황을 대비한 코드를 작성해 프로그램이 비정상 종료되는 것을 막고 정상 실행 상태를 유지하는 것임</a:t>
            </a:r>
          </a:p>
          <a:p>
            <a:pPr lvl="1">
              <a:defRPr/>
            </a:pPr>
            <a:r>
              <a:rPr lang="ko-KR" altLang="en-US" dirty="0"/>
              <a:t>자바 구문에 어긋난 코드로 발생하는 오류</a:t>
            </a:r>
            <a:r>
              <a:rPr lang="en-US" altLang="ko-KR" dirty="0"/>
              <a:t>, </a:t>
            </a:r>
            <a:r>
              <a:rPr lang="ko-KR" altLang="en-US" dirty="0"/>
              <a:t>컴파일할 때 발생하는 문법 오류</a:t>
            </a:r>
            <a:r>
              <a:rPr lang="en-US" altLang="ko-KR" dirty="0"/>
              <a:t>, </a:t>
            </a:r>
            <a:r>
              <a:rPr lang="ko-KR" altLang="en-US" dirty="0"/>
              <a:t>프로그램을 실행할 때 상황에 따라 발생하는 실행 오류 등 웹 애플리케이션에서는 모든 유형의 오류가 발생할 수 있으므로 예외 처리는 필수</a:t>
            </a:r>
            <a:endParaRPr lang="ko-KR" altLang="en-US" b="1" dirty="0"/>
          </a:p>
          <a:p>
            <a:pPr lvl="1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>
                <a:latin typeface="맑은 고딕"/>
                <a:ea typeface="맑은 고딕"/>
              </a:rPr>
              <a:t>예외 처리의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ko-KR" altLang="en-US" sz="2400" dirty="0">
                <a:latin typeface="맑은 고딕"/>
                <a:ea typeface="맑은 고딕"/>
              </a:rPr>
              <a:t>개요</a:t>
            </a:r>
            <a:endParaRPr lang="ko-KR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A4085-69CA-0B04-C62F-9CA0FDCB4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F854139B-0419-F7A8-B869-EAFBD83FFB42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예외 처리 방법</a:t>
            </a:r>
          </a:p>
          <a:p>
            <a:pPr lvl="1">
              <a:defRPr/>
            </a:pPr>
            <a:r>
              <a:rPr lang="ko-KR" altLang="en-US" dirty="0"/>
              <a:t>스프링 부트에서는 웹 요청에 따라 컨트롤러의 요청 처리 메서드가 실행되는 중에 발생한 예외를 처리할 수 있는 유용한 </a:t>
            </a:r>
            <a:r>
              <a:rPr lang="ko-KR" altLang="en-US" dirty="0" err="1"/>
              <a:t>애너테이션을</a:t>
            </a:r>
            <a:r>
              <a:rPr lang="ko-KR" altLang="en-US" dirty="0"/>
              <a:t> 제공함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B0C7413F-B876-3950-A8D5-C9F02ACAD0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1. </a:t>
            </a:r>
            <a:r>
              <a:rPr lang="ko-KR" altLang="en-US">
                <a:latin typeface="맑은 고딕"/>
                <a:ea typeface="맑은 고딕"/>
              </a:rPr>
              <a:t>예외 처리의</a:t>
            </a:r>
            <a:r>
              <a:rPr lang="ko-KR" altLang="en-US" sz="2400">
                <a:latin typeface="맑은 고딕"/>
                <a:ea typeface="맑은 고딕"/>
              </a:rPr>
              <a:t> </a:t>
            </a:r>
            <a:r>
              <a:rPr lang="ko-KR" altLang="en-US" sz="2400" dirty="0">
                <a:latin typeface="맑은 고딕"/>
                <a:ea typeface="맑은 고딕"/>
              </a:rPr>
              <a:t>개요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FB785EE-564D-EABB-58CE-E73DCBE9BD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114" y="2485304"/>
            <a:ext cx="7609772" cy="210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4853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3"/>
          </p:nvPr>
        </p:nvSpPr>
        <p:spPr>
          <a:xfrm>
            <a:off x="444926" y="3429000"/>
            <a:ext cx="8254147" cy="938937"/>
          </a:xfrm>
        </p:spPr>
        <p:txBody>
          <a:bodyPr/>
          <a:lstStyle/>
          <a:p>
            <a:pPr lvl="0">
              <a:defRPr/>
            </a:pPr>
            <a:r>
              <a:rPr lang="en-US" altLang="ko-KR" dirty="0"/>
              <a:t>@ResponseStatus</a:t>
            </a:r>
            <a:r>
              <a:rPr lang="ko-KR" altLang="en-US" dirty="0"/>
              <a:t>를 이용한 </a:t>
            </a:r>
            <a:r>
              <a:rPr lang="en-US" altLang="ko-KR" dirty="0"/>
              <a:t>HTTP </a:t>
            </a:r>
            <a:r>
              <a:rPr lang="ko-KR" altLang="en-US" dirty="0"/>
              <a:t>상태 코드 기반 예외 처리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4"/>
          </p:nvPr>
        </p:nvSpPr>
        <p:spPr>
          <a:xfrm>
            <a:off x="719572" y="1916240"/>
            <a:ext cx="7704856" cy="938937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02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6956B2-1B86-1A6F-989C-3514C8360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DF2D5BA2-E3A7-7AB5-7641-C43B44C8CFFF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HTTP</a:t>
            </a:r>
            <a:r>
              <a:rPr lang="ko-KR" altLang="en-US" dirty="0"/>
              <a:t> 상태 코드</a:t>
            </a:r>
          </a:p>
          <a:p>
            <a:pPr lvl="1">
              <a:defRPr/>
            </a:pPr>
            <a:r>
              <a:rPr lang="ko-KR" altLang="en-US" dirty="0"/>
              <a:t>웹 브라우저에서 서버에 어떤 요청을 전달하면 서버는 응답을 보냄</a:t>
            </a:r>
            <a:r>
              <a:rPr lang="en-US" altLang="ko-KR" dirty="0"/>
              <a:t>. </a:t>
            </a:r>
            <a:r>
              <a:rPr lang="ko-KR" altLang="en-US" dirty="0"/>
              <a:t>정상 처리해 성공 응답과 함께 결과 값을 보내 주기도 하고</a:t>
            </a:r>
            <a:r>
              <a:rPr lang="en-US" altLang="ko-KR" dirty="0"/>
              <a:t>, </a:t>
            </a:r>
            <a:r>
              <a:rPr lang="ko-KR" altLang="en-US" dirty="0"/>
              <a:t>정상 처리가 되지 않으면 실패 응답과 함께 오류 정보를 보내 주기도 함</a:t>
            </a:r>
            <a:r>
              <a:rPr lang="en-US" altLang="ko-KR" dirty="0"/>
              <a:t>. </a:t>
            </a:r>
            <a:r>
              <a:rPr lang="ko-KR" altLang="en-US" dirty="0"/>
              <a:t>이와 같이 웹 브라우저에서 </a:t>
            </a:r>
            <a:r>
              <a:rPr lang="en-US" altLang="ko-KR" dirty="0"/>
              <a:t>HTTP </a:t>
            </a:r>
            <a:r>
              <a:rPr lang="ko-KR" altLang="en-US" dirty="0"/>
              <a:t>요청을 보낸 결과</a:t>
            </a:r>
            <a:r>
              <a:rPr lang="en-US" altLang="ko-KR" dirty="0"/>
              <a:t>, </a:t>
            </a:r>
            <a:r>
              <a:rPr lang="ko-KR" altLang="en-US" dirty="0"/>
              <a:t>즉 서버가 정상 처리되었는지 오류가 발생했는지를 알려 주는 정보를 담고 있는 것이 </a:t>
            </a:r>
            <a:r>
              <a:rPr lang="en-US" altLang="ko-KR" dirty="0"/>
              <a:t>HTTP </a:t>
            </a:r>
            <a:r>
              <a:rPr lang="ko-KR" altLang="en-US" dirty="0"/>
              <a:t>상태 코드임</a:t>
            </a:r>
          </a:p>
          <a:p>
            <a:pPr lvl="1">
              <a:defRPr/>
            </a:pPr>
            <a:r>
              <a:rPr lang="ko-KR" altLang="en-US" dirty="0"/>
              <a:t>웹 요청으로 예외가 발생했을 때 </a:t>
            </a:r>
            <a:r>
              <a:rPr lang="en-US" altLang="ko-KR" dirty="0"/>
              <a:t>HTTP </a:t>
            </a:r>
            <a:r>
              <a:rPr lang="ko-KR" altLang="en-US" dirty="0"/>
              <a:t>상태 코드 </a:t>
            </a:r>
            <a:r>
              <a:rPr lang="en-US" altLang="ko-KR" dirty="0"/>
              <a:t>404</a:t>
            </a:r>
            <a:r>
              <a:rPr lang="ko-KR" altLang="en-US" dirty="0"/>
              <a:t>를 웹 브라우저에 응답한 결과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E4203BE1-8FD9-EF89-418D-525F13A7F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064896" cy="548680"/>
          </a:xfrm>
        </p:spPr>
        <p:txBody>
          <a:bodyPr/>
          <a:lstStyle/>
          <a:p>
            <a:pPr lvl="0">
              <a:defRPr/>
            </a:pPr>
            <a:r>
              <a:rPr lang="en-US" altLang="ko-KR" sz="2000" dirty="0"/>
              <a:t>2. @ResponseStatus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HTTP </a:t>
            </a:r>
            <a:r>
              <a:rPr lang="ko-KR" altLang="en-US" sz="2000" dirty="0"/>
              <a:t>상태 코드 기반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E564F78-8C53-4F25-8C93-BB206C226CC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89704" y="3521354"/>
            <a:ext cx="5364591" cy="2192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035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BF3A0B-9083-A785-3C6E-6BAF3B0E6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>
            <a:extLst>
              <a:ext uri="{FF2B5EF4-FFF2-40B4-BE49-F238E27FC236}">
                <a16:creationId xmlns:a16="http://schemas.microsoft.com/office/drawing/2014/main" id="{1A426D5C-677A-7BBB-ABCF-4D7312FA9D80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HTTP</a:t>
            </a:r>
            <a:r>
              <a:rPr lang="ko-KR" altLang="en-US" dirty="0"/>
              <a:t> 상태 코드</a:t>
            </a:r>
          </a:p>
          <a:p>
            <a:pPr lvl="1">
              <a:defRPr/>
            </a:pPr>
            <a:r>
              <a:rPr lang="ko-KR" altLang="en-US" dirty="0"/>
              <a:t>예외 처리에 대한 응답으로 출력되는 </a:t>
            </a:r>
            <a:r>
              <a:rPr lang="en-US" altLang="ko-KR" dirty="0"/>
              <a:t>HTTP </a:t>
            </a:r>
            <a:r>
              <a:rPr lang="ko-KR" altLang="en-US" dirty="0"/>
              <a:t>상태 코드의 주요 유형</a:t>
            </a: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lvl="2">
              <a:defRPr/>
            </a:pPr>
            <a:endParaRPr lang="en-US" altLang="ko-KR" dirty="0"/>
          </a:p>
          <a:p>
            <a:pPr marL="447675" lvl="2" indent="0">
              <a:buNone/>
              <a:defRPr/>
            </a:pPr>
            <a:endParaRPr lang="en-US" altLang="ko-KR" dirty="0"/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marL="447675" lvl="2" indent="0">
              <a:buNone/>
            </a:pPr>
            <a:endParaRPr lang="en-US" altLang="ko-KR" dirty="0">
              <a:solidFill>
                <a:srgbClr val="000000"/>
              </a:solidFill>
              <a:latin typeface="YDVYMjOStd32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ko-KR" altLang="en-US" sz="1600" dirty="0">
                <a:solidFill>
                  <a:srgbClr val="000000"/>
                </a:solidFill>
                <a:latin typeface="YDVYMjOStd32"/>
              </a:rPr>
              <a:t>스프링 부트에서는 예외 처리 위해 </a:t>
            </a:r>
            <a:r>
              <a:rPr lang="en-US" altLang="ko-KR" sz="1600" dirty="0">
                <a:solidFill>
                  <a:srgbClr val="000000"/>
                </a:solidFill>
                <a:latin typeface="YDVYMjOStd32"/>
              </a:rPr>
              <a:t>HTTP </a:t>
            </a:r>
            <a:r>
              <a:rPr lang="ko-KR" altLang="en-US" sz="1600" dirty="0">
                <a:solidFill>
                  <a:srgbClr val="000000"/>
                </a:solidFill>
                <a:latin typeface="YDVYMjOStd32"/>
              </a:rPr>
              <a:t>상태 코드와 매핑하는 </a:t>
            </a:r>
            <a:r>
              <a:rPr lang="en-US" altLang="ko-KR" sz="1600" dirty="0">
                <a:solidFill>
                  <a:srgbClr val="000000"/>
                </a:solidFill>
                <a:latin typeface="YDVYMjOStd32"/>
              </a:rPr>
              <a:t>@ResponseStatus </a:t>
            </a:r>
            <a:r>
              <a:rPr lang="ko-KR" altLang="en-US" sz="1600" dirty="0" err="1">
                <a:solidFill>
                  <a:srgbClr val="000000"/>
                </a:solidFill>
                <a:latin typeface="YDVYMjOStd32"/>
              </a:rPr>
              <a:t>애너테이션</a:t>
            </a:r>
            <a:r>
              <a:rPr lang="ko-KR" altLang="en-US" sz="1600" dirty="0">
                <a:solidFill>
                  <a:srgbClr val="000000"/>
                </a:solidFill>
                <a:latin typeface="YDVYMjOStd32"/>
              </a:rPr>
              <a:t> 제공함</a:t>
            </a:r>
            <a:endParaRPr lang="en-US" altLang="ko-KR" sz="1600" dirty="0">
              <a:solidFill>
                <a:srgbClr val="000000"/>
              </a:solidFill>
              <a:latin typeface="YDVYMjOStd32"/>
            </a:endParaRPr>
          </a:p>
          <a:p>
            <a:pPr lvl="1">
              <a:defRPr/>
            </a:pPr>
            <a:endParaRPr lang="ko-KR" altLang="en-US" dirty="0"/>
          </a:p>
          <a:p>
            <a:pPr marL="0" lvl="0" indent="0">
              <a:buNone/>
              <a:defRPr/>
            </a:pPr>
            <a:endParaRPr lang="ko-KR" altLang="en-US" dirty="0"/>
          </a:p>
          <a:p>
            <a:pPr lvl="1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  <a:p>
            <a:pPr lvl="0">
              <a:defRPr/>
            </a:pPr>
            <a:endParaRPr lang="en-US" altLang="ko-KR" dirty="0"/>
          </a:p>
        </p:txBody>
      </p:sp>
      <p:sp>
        <p:nvSpPr>
          <p:cNvPr id="3" name="제목 2">
            <a:extLst>
              <a:ext uri="{FF2B5EF4-FFF2-40B4-BE49-F238E27FC236}">
                <a16:creationId xmlns:a16="http://schemas.microsoft.com/office/drawing/2014/main" id="{36EDE447-0FBE-07E9-2B71-57B9514F3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9552" y="184745"/>
            <a:ext cx="8064896" cy="548680"/>
          </a:xfrm>
        </p:spPr>
        <p:txBody>
          <a:bodyPr/>
          <a:lstStyle/>
          <a:p>
            <a:pPr lvl="0">
              <a:defRPr/>
            </a:pPr>
            <a:r>
              <a:rPr lang="en-US" altLang="ko-KR" sz="2000" dirty="0"/>
              <a:t>2. @ResponseStatus</a:t>
            </a:r>
            <a:r>
              <a:rPr lang="ko-KR" altLang="en-US" sz="2000" dirty="0"/>
              <a:t>를 이용한 </a:t>
            </a:r>
            <a:r>
              <a:rPr lang="en-US" altLang="ko-KR" sz="2000" dirty="0"/>
              <a:t>HTTP </a:t>
            </a:r>
            <a:r>
              <a:rPr lang="ko-KR" altLang="en-US" sz="2000" dirty="0"/>
              <a:t>상태 코드 기반 예외 처리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EB5423-DB1E-4630-9510-9B7F02BA201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64643" y="2046440"/>
            <a:ext cx="6014713" cy="361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44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vert="horz" lIns="91440" tIns="45720" rIns="91440" bIns="45720" rtlCol="0" anchor="ctr">
        <a:normAutofit/>
      </a:bodyPr>
      <a:lstStyle>
        <a:defPPr>
          <a:defRPr sz="3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1823</TotalTime>
  <Words>1459</Words>
  <Application>Microsoft Office PowerPoint</Application>
  <PresentationFormat>화면 슬라이드 쇼(4:3)</PresentationFormat>
  <Paragraphs>447</Paragraphs>
  <Slides>38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YDVYMjOStd32</vt:lpstr>
      <vt:lpstr>맑은 고딕</vt:lpstr>
      <vt:lpstr>함초롬돋움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1. 예외 처리의 개요</vt:lpstr>
      <vt:lpstr>1. 예외 처리의 개요</vt:lpstr>
      <vt:lpstr>PowerPoint 프레젠테이션</vt:lpstr>
      <vt:lpstr>2. @ResponseStatus를 이용한 HTTP 상태 코드 기반 예외 처리</vt:lpstr>
      <vt:lpstr>2. @ResponseStatus를 이용한 HTTP 상태 코드 기반 예외 처리</vt:lpstr>
      <vt:lpstr>2. @ResponseStatus를 이용한 HTTP 상태 코드 기반 예외 처리</vt:lpstr>
      <vt:lpstr>2. @ResponseStatus를 이용한 HTTP 상태 코드 기반 예외 처리</vt:lpstr>
      <vt:lpstr>2. @ResponseStatus를 이용한 HTTP 상태 코드 기반 예외 처리</vt:lpstr>
      <vt:lpstr>2. @ResponseStatus를 이용한 HTTP 상태 코드 기반 예외 처리</vt:lpstr>
      <vt:lpstr>PowerPoint 프레젠테이션</vt:lpstr>
      <vt:lpstr>3. @ExceptionHandler를 이용한 컨트롤러 기반 예외 처리</vt:lpstr>
      <vt:lpstr>3. @ExceptionHandler를 이용한 컨트롤러 기반 예외 처리</vt:lpstr>
      <vt:lpstr>3. @ExceptionHandler를 이용한 컨트롤러 기반 예외 처리</vt:lpstr>
      <vt:lpstr>PowerPoint 프레젠테이션</vt:lpstr>
      <vt:lpstr>4. @ControllerAdvice를 이용한 전역 예외 처리</vt:lpstr>
      <vt:lpstr>4. @ControllerAdvice를 이용한 전역 예외 처리</vt:lpstr>
      <vt:lpstr>4. @ControllerAdvice를 이용한 전역 예외 처리</vt:lpstr>
      <vt:lpstr>PowerPoint 프레젠테이션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5. [도서 쇼핑몰] 예외 처리 페이지 만들기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creator>sh</dc:creator>
  <cp:lastModifiedBy>tj</cp:lastModifiedBy>
  <cp:revision>791</cp:revision>
  <dcterms:created xsi:type="dcterms:W3CDTF">2007-11-27T23:54:21Z</dcterms:created>
  <dcterms:modified xsi:type="dcterms:W3CDTF">2025-06-12T02:06:28Z</dcterms:modified>
  <cp:version/>
</cp:coreProperties>
</file>