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350" r:id="rId6"/>
    <p:sldId id="270" r:id="rId7"/>
    <p:sldId id="351" r:id="rId8"/>
    <p:sldId id="352" r:id="rId9"/>
    <p:sldId id="353" r:id="rId10"/>
    <p:sldId id="354" r:id="rId11"/>
    <p:sldId id="355" r:id="rId12"/>
    <p:sldId id="356" r:id="rId13"/>
    <p:sldId id="887" r:id="rId14"/>
    <p:sldId id="888" r:id="rId15"/>
    <p:sldId id="889" r:id="rId16"/>
    <p:sldId id="908" r:id="rId17"/>
    <p:sldId id="909" r:id="rId18"/>
    <p:sldId id="925" r:id="rId19"/>
    <p:sldId id="911" r:id="rId20"/>
    <p:sldId id="926" r:id="rId21"/>
    <p:sldId id="927" r:id="rId22"/>
    <p:sldId id="928" r:id="rId23"/>
    <p:sldId id="913" r:id="rId24"/>
    <p:sldId id="929" r:id="rId25"/>
    <p:sldId id="930" r:id="rId26"/>
    <p:sldId id="917" r:id="rId27"/>
    <p:sldId id="931" r:id="rId28"/>
    <p:sldId id="932" r:id="rId29"/>
    <p:sldId id="920" r:id="rId30"/>
    <p:sldId id="933" r:id="rId31"/>
    <p:sldId id="934" r:id="rId32"/>
    <p:sldId id="923" r:id="rId33"/>
    <p:sldId id="326" r:id="rId34"/>
    <p:sldId id="891" r:id="rId35"/>
    <p:sldId id="935" r:id="rId36"/>
    <p:sldId id="936" r:id="rId37"/>
    <p:sldId id="937" r:id="rId38"/>
    <p:sldId id="938" r:id="rId39"/>
    <p:sldId id="939" r:id="rId40"/>
    <p:sldId id="327" r:id="rId41"/>
    <p:sldId id="897" r:id="rId42"/>
    <p:sldId id="940" r:id="rId43"/>
    <p:sldId id="275" r:id="rId44"/>
    <p:sldId id="349" r:id="rId45"/>
    <p:sldId id="324" r:id="rId46"/>
    <p:sldId id="325" r:id="rId47"/>
    <p:sldId id="941" r:id="rId48"/>
    <p:sldId id="942" r:id="rId49"/>
    <p:sldId id="943" r:id="rId50"/>
    <p:sldId id="944" r:id="rId51"/>
    <p:sldId id="28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76198" autoAdjust="0"/>
  </p:normalViewPr>
  <p:slideViewPr>
    <p:cSldViewPr>
      <p:cViewPr varScale="1">
        <p:scale>
          <a:sx n="114" d="100"/>
          <a:sy n="114" d="100"/>
        </p:scale>
        <p:origin x="1440" y="96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514115" y="836712"/>
            <a:ext cx="429636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디렉티브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한글 출력 및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</a:t>
            </a:r>
            <a:r>
              <a:rPr kumimoji="1" lang="ko-KR" altLang="en-US" sz="4000" b="1" spc="-150" dirty="0" err="1">
                <a:latin typeface="+mj-ea"/>
                <a:ea typeface="+mj-ea"/>
              </a:rPr>
              <a:t>모듈화하기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사용함</a:t>
            </a:r>
          </a:p>
          <a:p>
            <a:pPr lvl="1"/>
            <a:r>
              <a:rPr lang="ko-KR" altLang="en-US" dirty="0"/>
              <a:t>콘텐츠 유형</a:t>
            </a:r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text/html</a:t>
            </a:r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text/html </a:t>
            </a:r>
            <a:r>
              <a:rPr lang="ko-KR" altLang="en-US" dirty="0"/>
              <a:t>콘텐츠 유형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utf-8 </a:t>
            </a:r>
            <a:r>
              <a:rPr lang="ko-KR" altLang="en-US" dirty="0"/>
              <a:t>문자열 세트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A6C81-872F-D39F-3C6C-CBF3C079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161356"/>
            <a:ext cx="6604525" cy="535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9438C6-1B35-2A6E-31AF-6C6CF693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4528442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8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마이크로소프트 워드 문서로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DA8BAE-2ED0-3842-76B5-319FA5D84C8D}"/>
              </a:ext>
            </a:extLst>
          </p:cNvPr>
          <p:cNvGrpSpPr/>
          <p:nvPr/>
        </p:nvGrpSpPr>
        <p:grpSpPr>
          <a:xfrm>
            <a:off x="1299032" y="1673805"/>
            <a:ext cx="6612396" cy="4770530"/>
            <a:chOff x="1299032" y="1628800"/>
            <a:chExt cx="6612396" cy="47705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85D349-604D-F26D-C310-1AD6BAFF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9" y="1628800"/>
              <a:ext cx="6510062" cy="26921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7C85F8-33F9-9CC8-46B3-EC617262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9032" y="4478586"/>
              <a:ext cx="6612396" cy="1920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1885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</a:t>
            </a:r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문서로 한글 출력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D2513-E03A-7038-A374-DF72808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07389"/>
            <a:ext cx="6510062" cy="3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45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ISO-8859-1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ISO-8859-1 </a:t>
            </a:r>
            <a:r>
              <a:rPr lang="ko-KR" altLang="en-US" dirty="0"/>
              <a:t>문자 인코딩 유형 설정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4492204" y="35186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305D4-8DDC-7DF8-EA4A-A6745F7D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95" y="3879050"/>
            <a:ext cx="6612396" cy="543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F78A2A-FDCA-8EBD-A9B6-5A6F7D82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95" y="2885839"/>
            <a:ext cx="6612396" cy="5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설정함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자바 패키지 </a:t>
            </a:r>
            <a:r>
              <a:rPr lang="en-US" altLang="ko-KR" dirty="0"/>
              <a:t>java.io.*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속성의 다중 자바 클래스 참조 예</a:t>
            </a:r>
            <a:r>
              <a:rPr lang="en-US" altLang="ko-KR" dirty="0"/>
              <a:t>: java.io.*</a:t>
            </a:r>
            <a:r>
              <a:rPr lang="ko-KR" altLang="en-US" dirty="0"/>
              <a:t>와 </a:t>
            </a:r>
            <a:r>
              <a:rPr lang="en-US" altLang="ko-KR" dirty="0"/>
              <a:t>java.lang.* </a:t>
            </a:r>
            <a:r>
              <a:rPr lang="ko-KR" altLang="en-US" dirty="0"/>
              <a:t>패키지 설정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4306740" y="52738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7E3783-DB3B-EDFA-1A07-5CAD0497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612000"/>
            <a:ext cx="6596653" cy="519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0F3DF-0C2F-FF05-E414-68CD5767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4779150"/>
            <a:ext cx="6580909" cy="495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61BF5E-245F-3A0F-69D6-678CA4CE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3" y="5634245"/>
            <a:ext cx="6596653" cy="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E0E3C-7091-696F-981D-CD20E656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21D510-ED2E-F43B-E341-19A5A156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1661719"/>
            <a:ext cx="6565165" cy="2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session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 값 </a:t>
            </a:r>
            <a:r>
              <a:rPr lang="en-US" altLang="ko-KR" dirty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설정할 경우</a:t>
            </a:r>
            <a:r>
              <a:rPr lang="en-US" altLang="ko-KR" b="0" dirty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사용할 수 없다는 의미이므로 해당 페이지에 대해 세션을 유지 관리할 수 없음</a:t>
            </a:r>
            <a:endParaRPr lang="en-US" altLang="ko-KR" b="0" dirty="0"/>
          </a:p>
          <a:p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ko-KR" altLang="en-US" dirty="0"/>
              <a:t>속성 사용 예</a:t>
            </a:r>
            <a:r>
              <a:rPr lang="en-US" altLang="ko-KR" dirty="0"/>
              <a:t>: session </a:t>
            </a:r>
            <a:r>
              <a:rPr lang="ko-KR" altLang="en-US" dirty="0"/>
              <a:t>내장 객체 사용을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5DBB5-047E-2B7A-74F6-09433D7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342900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속성 값 </a:t>
            </a:r>
            <a:r>
              <a:rPr lang="en-US" altLang="ko-KR" dirty="0"/>
              <a:t>: none</a:t>
            </a:r>
            <a:r>
              <a:rPr lang="ko-KR" altLang="en-US" dirty="0"/>
              <a:t>과 ‘버퍼 </a:t>
            </a:r>
            <a:r>
              <a:rPr lang="ko-KR" altLang="en-US" dirty="0" err="1"/>
              <a:t>크기’로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버퍼 크기 </a:t>
            </a:r>
            <a:r>
              <a:rPr lang="en-US" altLang="ko-KR" dirty="0"/>
              <a:t>: </a:t>
            </a:r>
            <a:r>
              <a:rPr lang="ko-KR" altLang="en-US" dirty="0"/>
              <a:t>출력 버퍼에 먼저 기록한 후 웹 브라우저로 보냄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none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32KB</a:t>
            </a:r>
            <a:r>
              <a:rPr lang="ko-KR" altLang="en-US" dirty="0"/>
              <a:t>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A65D4-4FAF-8BBA-BEA4-02D1DB0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3169228"/>
            <a:ext cx="6580909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0608E-F6F7-F2FB-F815-595346CC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419110"/>
            <a:ext cx="6596653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3-4]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A5E9B-442B-9E01-5497-B174E3F7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808820"/>
            <a:ext cx="6549422" cy="28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6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자동으로 출력 버퍼를 비우는 것을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true</a:t>
            </a:r>
          </a:p>
          <a:p>
            <a:pPr lvl="1"/>
            <a:r>
              <a:rPr lang="en-US" altLang="ko-KR" dirty="0" err="1"/>
              <a:t>fasle</a:t>
            </a:r>
            <a:r>
              <a:rPr lang="en-US" altLang="ko-KR" dirty="0"/>
              <a:t> </a:t>
            </a:r>
            <a:r>
              <a:rPr lang="ko-KR" altLang="en-US" dirty="0"/>
              <a:t>설정 시 버퍼가 가득 채워질 때 버퍼 </a:t>
            </a:r>
            <a:r>
              <a:rPr lang="ko-KR" altLang="en-US" dirty="0" err="1"/>
              <a:t>오버플로의</a:t>
            </a:r>
            <a:r>
              <a:rPr lang="ko-KR" altLang="en-US" dirty="0"/>
              <a:t> 예외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자동 비우기를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BA62-1E22-B3EE-3788-29F082B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177099"/>
            <a:ext cx="6588781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page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taglib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한글 출력 및 페이지 </a:t>
            </a:r>
            <a:r>
              <a:rPr lang="ko-KR" altLang="en-US" sz="2400" b="1" spc="-150" dirty="0" err="1">
                <a:latin typeface="맑은 고딕"/>
              </a:rPr>
              <a:t>모듈화하기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멀티스레드의</a:t>
            </a:r>
            <a:r>
              <a:rPr lang="ko-KR" altLang="en-US" dirty="0"/>
              <a:t> 동작을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 설정 시 </a:t>
            </a:r>
            <a:r>
              <a:rPr lang="en-US" altLang="ko-KR" dirty="0"/>
              <a:t>JSP </a:t>
            </a:r>
            <a:r>
              <a:rPr lang="ko-KR" altLang="en-US" dirty="0"/>
              <a:t>페이지에 대한 요청이 순차적으로 처리됨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 err="1"/>
              <a:t>멀티스레드</a:t>
            </a:r>
            <a:r>
              <a:rPr lang="ko-KR" altLang="en-US" dirty="0"/>
              <a:t> 처리를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79DA4-F765-E0CF-B3E8-4310A6E4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248105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93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info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설명을 설정하는 데 사용됨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</a:t>
            </a:r>
            <a:r>
              <a:rPr lang="en-US" altLang="ko-KR" dirty="0"/>
              <a:t>info </a:t>
            </a:r>
            <a:r>
              <a:rPr lang="ko-KR" altLang="en-US" dirty="0"/>
              <a:t>속성을 무시함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 </a:t>
            </a:r>
            <a:r>
              <a:rPr lang="ko-KR" altLang="en-US" dirty="0"/>
              <a:t>속성 사용 예</a:t>
            </a:r>
            <a:r>
              <a:rPr lang="en-US" altLang="ko-KR" dirty="0"/>
              <a:t>: JSP </a:t>
            </a:r>
            <a:r>
              <a:rPr lang="ko-KR" altLang="en-US" dirty="0"/>
              <a:t>페이지 설명을 위한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32821-2DD2-8E87-62AA-19C31C5D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8894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57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3-5]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웹 페이지의 설명 작성하기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4569E-05F0-C21C-261E-B929B0E4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913658"/>
            <a:ext cx="6549422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55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실행되는 동안 오류가 발생하면 특정 오류 페이지로 이동하는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이동할 오류 페이지 </a:t>
            </a:r>
            <a:r>
              <a:rPr lang="en-US" altLang="ko-KR" dirty="0" err="1"/>
              <a:t>MyErrorPage.jsp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1B950-06FF-3460-24DE-A52A1831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53925"/>
            <a:ext cx="6604525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89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다음과 같이 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017EEE-2AFD-4785-5A9E-2FA13E8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2213865"/>
            <a:ext cx="6557294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19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5E62A-4522-5F60-A905-520F11B0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2181900"/>
            <a:ext cx="6573037" cy="35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94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페이지인지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ko-KR" altLang="en-US" dirty="0"/>
              <a:t>예외 처리를 위한 내장 객체인 </a:t>
            </a:r>
            <a:r>
              <a:rPr lang="en-US" altLang="ko-KR" dirty="0"/>
              <a:t>exception </a:t>
            </a:r>
            <a:r>
              <a:rPr lang="ko-KR" altLang="en-US" dirty="0"/>
              <a:t>변수를 사용할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현재 </a:t>
            </a:r>
            <a:r>
              <a:rPr lang="en-US" altLang="ko-KR" dirty="0"/>
              <a:t>JSP </a:t>
            </a:r>
            <a:r>
              <a:rPr lang="ko-KR" altLang="en-US" dirty="0"/>
              <a:t>페이지는 오류 페이지가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페이지가 되도록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762A9-9740-6925-5090-341B42E1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879050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71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70BA0-E83A-63C3-42F4-56CB9373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97182"/>
            <a:ext cx="655729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329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9F3549-DB0C-135A-9F40-3627483FDBC4}"/>
              </a:ext>
            </a:extLst>
          </p:cNvPr>
          <p:cNvGrpSpPr/>
          <p:nvPr/>
        </p:nvGrpSpPr>
        <p:grpSpPr>
          <a:xfrm>
            <a:off x="1316038" y="1988840"/>
            <a:ext cx="6511924" cy="4033116"/>
            <a:chOff x="1315771" y="1988840"/>
            <a:chExt cx="6511924" cy="40331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2665C0-C87E-A09C-6292-3567398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307" y="1988840"/>
              <a:ext cx="6511388" cy="10312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19C550-FE22-4B7C-E55F-1C03A140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771" y="2888940"/>
              <a:ext cx="6511923" cy="313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298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표현 언어</a:t>
            </a:r>
            <a:r>
              <a:rPr lang="en-US" altLang="ko-KR" dirty="0"/>
              <a:t>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정적 텍스트로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표현 언어를 처리하지 않기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FD9D6-4ABA-7E09-4C1E-EA3C8F6F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269495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92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태그를 이용하여 </a:t>
            </a:r>
            <a:r>
              <a:rPr lang="ko-KR" altLang="en-US" dirty="0" err="1"/>
              <a:t>북마켓</a:t>
            </a:r>
            <a:r>
              <a:rPr lang="ko-KR" altLang="en-US" dirty="0"/>
              <a:t> 페이지에 한글을 출력하고 페이지를 </a:t>
            </a:r>
            <a:r>
              <a:rPr lang="ko-KR" altLang="en-US" dirty="0" err="1"/>
              <a:t>모듈화합니다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6694F-1C8C-BF7D-0592-BEC3AD34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215614"/>
            <a:ext cx="651793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70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E6DD4-BEFA-E29B-B14E-41E81C8A6C87}"/>
              </a:ext>
            </a:extLst>
          </p:cNvPr>
          <p:cNvGrpSpPr/>
          <p:nvPr/>
        </p:nvGrpSpPr>
        <p:grpSpPr>
          <a:xfrm>
            <a:off x="1285481" y="2273102"/>
            <a:ext cx="6584911" cy="3676178"/>
            <a:chOff x="1285481" y="1842811"/>
            <a:chExt cx="6584911" cy="3676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782380-F3A0-12D8-E0B7-9ED42DF0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481" y="1842811"/>
              <a:ext cx="6573037" cy="31723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2ED178-7E8A-0282-DFD7-6B16352B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355" y="5015187"/>
              <a:ext cx="6573037" cy="503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242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스크립트 태그</a:t>
            </a:r>
            <a:r>
              <a:rPr lang="en-US" altLang="ko-KR" dirty="0"/>
              <a:t>(</a:t>
            </a:r>
            <a:r>
              <a:rPr lang="ko-KR" altLang="en-US" dirty="0"/>
              <a:t>선언문</a:t>
            </a:r>
            <a:r>
              <a:rPr lang="en-US" altLang="ko-KR" dirty="0"/>
              <a:t>, </a:t>
            </a:r>
            <a:r>
              <a:rPr lang="ko-KR" altLang="en-US" dirty="0" err="1"/>
              <a:t>스크립틀릿</a:t>
            </a:r>
            <a:r>
              <a:rPr lang="en-US" altLang="ko-KR" dirty="0"/>
              <a:t>, </a:t>
            </a:r>
            <a:r>
              <a:rPr lang="ko-KR" altLang="en-US" dirty="0" err="1"/>
              <a:t>표현문</a:t>
            </a:r>
            <a:r>
              <a:rPr lang="en-US" altLang="ko-KR" dirty="0"/>
              <a:t>)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스크립트 태그를 사용하지 않기 위한 </a:t>
            </a:r>
            <a:r>
              <a:rPr lang="en-US" altLang="ko-KR" dirty="0"/>
              <a:t>false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1E4DB-505D-A918-AABB-BA374A2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2663915"/>
            <a:ext cx="6604525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8670060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</a:t>
            </a:r>
            <a:r>
              <a:rPr lang="en-US" altLang="ko-KR"/>
              <a:t>****************************************************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있음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A7F61-2686-E9E8-96FA-FC192A3B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43935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267D2F-2833-A7AE-E0A5-692C688F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178750"/>
            <a:ext cx="6612396" cy="2030950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383995"/>
            <a:ext cx="5572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1699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183" y="1967625"/>
            <a:ext cx="530963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0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3-9]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외부 파일의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B461FC-F9C9-EB72-91DB-CA4100F0C52C}"/>
              </a:ext>
            </a:extLst>
          </p:cNvPr>
          <p:cNvGrpSpPr/>
          <p:nvPr/>
        </p:nvGrpSpPr>
        <p:grpSpPr>
          <a:xfrm>
            <a:off x="1304894" y="1103110"/>
            <a:ext cx="6534212" cy="5710940"/>
            <a:chOff x="1328545" y="1088740"/>
            <a:chExt cx="6534212" cy="5710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EFDDAF-C8BB-0D81-EB8B-D1BAC483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545" y="1088740"/>
              <a:ext cx="6525805" cy="29283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8EC103-5E69-4FB2-5A4E-E7CBB4E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080" y="4068130"/>
              <a:ext cx="6533677" cy="273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7996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ABDC7-2C10-B72D-398E-FE88CDD3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27067"/>
            <a:ext cx="6510062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69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F33D46-B00B-1D35-0454-D5CD5532816C}"/>
              </a:ext>
            </a:extLst>
          </p:cNvPr>
          <p:cNvGrpSpPr/>
          <p:nvPr/>
        </p:nvGrpSpPr>
        <p:grpSpPr>
          <a:xfrm>
            <a:off x="1316968" y="1538790"/>
            <a:ext cx="6522543" cy="4280127"/>
            <a:chOff x="1316968" y="1803452"/>
            <a:chExt cx="6522543" cy="42801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B804AC-9251-110E-5891-4D917FD0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8" y="1803452"/>
              <a:ext cx="6510062" cy="32510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EB03D9-B642-E602-278D-A940132B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321" y="5343620"/>
              <a:ext cx="6502190" cy="739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7550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8841925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5D88D-ABD3-7E58-24CF-78691F0C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006331"/>
            <a:ext cx="6596653" cy="527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81E93-07FE-253B-5579-F49FA6D9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6" y="3273312"/>
            <a:ext cx="6620268" cy="28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3-11] </a:t>
            </a:r>
            <a:r>
              <a:rPr lang="en-US" altLang="ko-KR" b="1" dirty="0" err="1">
                <a:solidFill>
                  <a:srgbClr val="0070C0"/>
                </a:solidFill>
              </a:rPr>
              <a:t>taglib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태그에 </a:t>
            </a:r>
            <a:r>
              <a:rPr lang="en-US" altLang="ko-KR" b="1" dirty="0">
                <a:solidFill>
                  <a:srgbClr val="0070C0"/>
                </a:solidFill>
              </a:rPr>
              <a:t>JSTL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Core </a:t>
            </a:r>
            <a:r>
              <a:rPr lang="ko-KR" altLang="en-US" b="1" dirty="0">
                <a:solidFill>
                  <a:srgbClr val="0070C0"/>
                </a:solidFill>
              </a:rPr>
              <a:t>태그를 설정하여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/WEB-INF/lib/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태그 라이브러리인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파일 추가하기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1FD0A-DA3B-709A-761C-6386BF45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033208"/>
            <a:ext cx="6517934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882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한글 출력 및 페이지</a:t>
            </a:r>
          </a:p>
          <a:p>
            <a:pPr lvl="0">
              <a:defRPr/>
            </a:pP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506" y="1563106"/>
            <a:ext cx="6698987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274" y="1583795"/>
            <a:ext cx="7053453" cy="3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한글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접속 시각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C8BEB-5E49-FFD0-C0D7-9B4ADF9D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1" y="1421506"/>
            <a:ext cx="6533677" cy="1692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A0FAE-ED62-F7A6-0735-360B8CBE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8" y="3829512"/>
            <a:ext cx="6502190" cy="2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78899-6F3E-5305-1EF3-8AB57D8C5363}"/>
              </a:ext>
            </a:extLst>
          </p:cNvPr>
          <p:cNvGrpSpPr/>
          <p:nvPr/>
        </p:nvGrpSpPr>
        <p:grpSpPr>
          <a:xfrm>
            <a:off x="1297598" y="1313765"/>
            <a:ext cx="6541241" cy="4014430"/>
            <a:chOff x="1297598" y="1313765"/>
            <a:chExt cx="6541241" cy="40144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AAD04C-60F9-488E-6A90-7FF35B9B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162" y="1313765"/>
              <a:ext cx="6533677" cy="17790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59A1107-4109-C153-D42E-45357A0B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598" y="3068960"/>
              <a:ext cx="6533677" cy="2259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7225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북마켓의 시작 페이지를 머리글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바닥글로 구분하여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C476B-714C-192E-5E61-D5E23D34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078850"/>
            <a:ext cx="7839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33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머리글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A29AE-F6AE-ADFA-3081-C1C5DE8F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748945"/>
            <a:ext cx="6533677" cy="3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7BB07-6936-873B-7AFE-312717B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77F8-088F-BEA8-170F-B19BA4A4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r>
              <a:rPr lang="en-US" altLang="ko-KR" dirty="0"/>
              <a:t>(directive tag)</a:t>
            </a:r>
            <a:endParaRPr lang="ko-KR" altLang="en-US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br>
              <a:rPr lang="en-US" altLang="ko-KR" dirty="0"/>
            </a:br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3343A-BC49-97F5-8426-273B6F1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605941"/>
            <a:ext cx="7239000" cy="17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63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3388C-377D-3070-B7F8-3226FAED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326726"/>
            <a:ext cx="6549422" cy="1157169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바닥글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FA420-2377-847C-5A67-96E81FCE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68" y="3023955"/>
            <a:ext cx="6517934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806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65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370592-F422-9BE7-7A87-567A646E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1313025"/>
            <a:ext cx="7273636" cy="4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80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language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E5751-9C9D-5681-131B-05845837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1" y="2033845"/>
            <a:ext cx="7264978" cy="5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80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1359</Words>
  <Application>Microsoft Office PowerPoint</Application>
  <PresentationFormat>화면 슬라이드 쇼(4:3)</PresentationFormat>
  <Paragraphs>218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디렉티브 태그의 개요</vt:lpstr>
      <vt:lpstr>PowerPoint 프레젠테이션</vt:lpstr>
      <vt:lpstr>1. page 디렉티브 태그</vt:lpstr>
      <vt:lpstr>1. page 디렉티브 태그</vt:lpstr>
      <vt:lpstr>2. language 속성</vt:lpstr>
      <vt:lpstr>3. contentType 속성</vt:lpstr>
      <vt:lpstr>3. contentType 속성</vt:lpstr>
      <vt:lpstr>3. contentType 속성</vt:lpstr>
      <vt:lpstr>4. pageEncoding 속성</vt:lpstr>
      <vt:lpstr>5. import 속성</vt:lpstr>
      <vt:lpstr>5. import 속성</vt:lpstr>
      <vt:lpstr>6. session 속성</vt:lpstr>
      <vt:lpstr>7. buffer 속성</vt:lpstr>
      <vt:lpstr>7. buffer 속성</vt:lpstr>
      <vt:lpstr>8. autoFlush 속성</vt:lpstr>
      <vt:lpstr>9. isThreadSafe 속성</vt:lpstr>
      <vt:lpstr>10. info 속성 </vt:lpstr>
      <vt:lpstr>10. info 속성 </vt:lpstr>
      <vt:lpstr>11. errorPage 속성</vt:lpstr>
      <vt:lpstr>11. errorPage 속성</vt:lpstr>
      <vt:lpstr>11. errorPage 속성</vt:lpstr>
      <vt:lpstr>12. isErrorPage 속성</vt:lpstr>
      <vt:lpstr>12. isErrorPage 속성</vt:lpstr>
      <vt:lpstr>12. isErrorPage 속성</vt:lpstr>
      <vt:lpstr>13. isELIgnored 속성</vt:lpstr>
      <vt:lpstr>13. isELIgnored 속성</vt:lpstr>
      <vt:lpstr>13. isELIgnored 속성</vt:lpstr>
      <vt:lpstr>14. isScriptingEnabled 속성</vt:lpstr>
      <vt:lpstr>PowerPoint 프레젠테이션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PowerPoint 프레젠테이션</vt:lpstr>
      <vt:lpstr>1. taglib 디렉티브 태그</vt:lpstr>
      <vt:lpstr>1. taglib 디렉티브 태그</vt:lpstr>
      <vt:lpstr>PowerPoint 프레젠테이션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1217</cp:revision>
  <dcterms:created xsi:type="dcterms:W3CDTF">2012-07-23T02:34:37Z</dcterms:created>
  <dcterms:modified xsi:type="dcterms:W3CDTF">2025-04-28T02:07:28Z</dcterms:modified>
  <cp:version>1000.0000.01</cp:version>
</cp:coreProperties>
</file>