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sldIdLst>
    <p:sldId id="454" r:id="rId2"/>
    <p:sldId id="461" r:id="rId3"/>
    <p:sldId id="463" r:id="rId4"/>
    <p:sldId id="455" r:id="rId5"/>
    <p:sldId id="4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m Lucas" initials="KL" lastIdx="1" clrIdx="0">
    <p:extLst>
      <p:ext uri="{19B8F6BF-5375-455C-9EA6-DF929625EA0E}">
        <p15:presenceInfo xmlns:p15="http://schemas.microsoft.com/office/powerpoint/2012/main" userId="bad214043540af0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  <a:srgbClr val="5B9BD5"/>
    <a:srgbClr val="A5A5A5"/>
    <a:srgbClr val="FFC000"/>
    <a:srgbClr val="70AD47"/>
    <a:srgbClr val="ECEAEB"/>
    <a:srgbClr val="D7D5D6"/>
    <a:srgbClr val="D0CECF"/>
    <a:srgbClr val="FFFFFF"/>
    <a:srgbClr val="FDD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85" autoAdjust="0"/>
    <p:restoredTop sz="88364" autoAdjust="0"/>
  </p:normalViewPr>
  <p:slideViewPr>
    <p:cSldViewPr snapToGrid="0">
      <p:cViewPr>
        <p:scale>
          <a:sx n="75" d="100"/>
          <a:sy n="75" d="100"/>
        </p:scale>
        <p:origin x="2166" y="48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스퀘어_ac ExtraBold" panose="020B0600000101010101" pitchFamily="50" charset="-127"/>
                <a:ea typeface="나눔스퀘어_ac ExtraBold" panose="020B06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나눔스퀘어_ac ExtraBold" panose="020B0600000101010101" pitchFamily="50" charset="-127"/>
                <a:ea typeface="나눔스퀘어_ac ExtraBold" panose="020B0600000101010101" pitchFamily="50" charset="-127"/>
              </a:defRPr>
            </a:lvl1pPr>
          </a:lstStyle>
          <a:p>
            <a:fld id="{9D909BF4-764A-48F4-A3EA-562801FE7AA1}" type="datetimeFigureOut">
              <a:rPr lang="ko-KR" altLang="en-US" smtClean="0"/>
              <a:pPr/>
              <a:t>2023-11-01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나눔스퀘어_ac ExtraBold" panose="020B0600000101010101" pitchFamily="50" charset="-127"/>
                <a:ea typeface="나눔스퀘어_ac ExtraBold" panose="020B06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나눔스퀘어_ac ExtraBold" panose="020B0600000101010101" pitchFamily="50" charset="-127"/>
                <a:ea typeface="나눔스퀘어_ac ExtraBold" panose="020B0600000101010101" pitchFamily="50" charset="-127"/>
              </a:defRPr>
            </a:lvl1pPr>
          </a:lstStyle>
          <a:p>
            <a:fld id="{F456CB51-3FCE-442B-9935-800C2BE7315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6518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나눔스퀘어_ac ExtraBold" panose="020B0600000101010101" pitchFamily="50" charset="-127"/>
        <a:ea typeface="나눔스퀘어_ac ExtraBold" panose="020B0600000101010101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스퀘어_ac ExtraBold" panose="020B0600000101010101" pitchFamily="50" charset="-127"/>
        <a:ea typeface="나눔스퀘어_ac ExtraBold" panose="020B0600000101010101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스퀘어_ac ExtraBold" panose="020B0600000101010101" pitchFamily="50" charset="-127"/>
        <a:ea typeface="나눔스퀘어_ac ExtraBold" panose="020B0600000101010101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스퀘어_ac ExtraBold" panose="020B0600000101010101" pitchFamily="50" charset="-127"/>
        <a:ea typeface="나눔스퀘어_ac ExtraBold" panose="020B0600000101010101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스퀘어_ac ExtraBold" panose="020B0600000101010101" pitchFamily="50" charset="-127"/>
        <a:ea typeface="나눔스퀘어_ac ExtraBold" panose="020B0600000101010101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56CB51-3FCE-442B-9935-800C2BE73153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8380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3AD02-49EF-44F4-8EBF-795D7317A240}" type="datetimeFigureOut">
              <a:rPr lang="ko-KR" altLang="en-US" smtClean="0"/>
              <a:pPr/>
              <a:t>2023-11-01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DCEBF-ECF5-41D5-A52B-69BF73873F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963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42950"/>
          </a:xfr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Ins="252000" rtlCol="0" anchor="ctr">
            <a:normAutofit/>
          </a:bodyPr>
          <a:lstStyle>
            <a:lvl1pPr algn="l">
              <a:def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defRPr>
            </a:lvl1pPr>
          </a:lstStyle>
          <a:p>
            <a:pPr marL="0" lvl="0" algn="ctr" defTabSz="457200" latinLnBrk="0"/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349" y="1047750"/>
            <a:ext cx="11820525" cy="5129213"/>
          </a:xfrm>
        </p:spPr>
        <p:txBody>
          <a:bodyPr>
            <a:normAutofit/>
          </a:bodyPr>
          <a:lstStyle>
            <a:lvl1pPr marL="228600" indent="-228600">
              <a:buClr>
                <a:schemeClr val="accent3"/>
              </a:buClr>
              <a:buFont typeface="Wingdings" panose="05000000000000000000" pitchFamily="2" charset="2"/>
              <a:buChar char="l"/>
              <a:defRPr lang="ko-KR" altLang="en-US" sz="2000" kern="12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HY신명조" pitchFamily="18" charset="0"/>
              </a:defRPr>
            </a:lvl1pPr>
            <a:lvl2pPr marL="542925" indent="-22860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  <a:defRPr kumimoji="0" lang="ko-KR" altLang="en-US" sz="1800" b="0" i="0" u="none" strike="noStrike" kern="1200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HY신명조" pitchFamily="18" charset="0"/>
              </a:defRPr>
            </a:lvl2pPr>
            <a:lvl3pPr marL="895350" indent="-228600">
              <a:buClr>
                <a:schemeClr val="accent2">
                  <a:lumMod val="75000"/>
                </a:schemeClr>
              </a:buClr>
              <a:buFont typeface="나눔스퀘어_ac" panose="020B0600000101010101" pitchFamily="50" charset="-127"/>
              <a:buChar char="*"/>
              <a:defRPr kumimoji="0" lang="ko-KR" altLang="en-US" sz="1400" b="0" i="0" u="none" strike="noStrike" kern="1200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HY신명조" pitchFamily="18" charset="0"/>
              </a:defRPr>
            </a:lvl3pPr>
            <a:lvl4pPr marL="1257300" indent="-228600">
              <a:buClr>
                <a:schemeClr val="accent2">
                  <a:lumMod val="75000"/>
                </a:schemeClr>
              </a:buClr>
              <a:buFont typeface="나눔스퀘어_ac" panose="020B0600000101010101" pitchFamily="50" charset="-127"/>
              <a:buChar char="-"/>
              <a:defRPr kumimoji="0" lang="ko-KR" altLang="en-US" sz="18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HY신명조" pitchFamily="18" charset="0"/>
              </a:defRPr>
            </a:lvl4pPr>
            <a:lvl5pPr marL="1619250" indent="-228600">
              <a:buClr>
                <a:schemeClr val="accent2">
                  <a:lumMod val="75000"/>
                </a:schemeClr>
              </a:buClr>
              <a:buFont typeface="나눔스퀘어_ac" panose="020B0600000101010101" pitchFamily="50" charset="-127"/>
              <a:buChar char="-"/>
              <a:defRPr kumimoji="0" lang="en-US" sz="18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HY신명조" pitchFamily="18" charset="0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10674" y="6356350"/>
            <a:ext cx="2743200" cy="365125"/>
          </a:xfrm>
        </p:spPr>
        <p:txBody>
          <a:bodyPr/>
          <a:lstStyle>
            <a:lvl1pPr>
              <a:defRPr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fld id="{839DCEBF-ECF5-41D5-A52B-69BF73873FB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197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9DCEBF-ECF5-41D5-A52B-69BF73873FB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0903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hangeul.naver.com/font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B8F96B2D-B4FA-EC25-E8AB-09285228A2F7}"/>
              </a:ext>
            </a:extLst>
          </p:cNvPr>
          <p:cNvGrpSpPr/>
          <p:nvPr/>
        </p:nvGrpSpPr>
        <p:grpSpPr>
          <a:xfrm>
            <a:off x="1789748" y="2647481"/>
            <a:ext cx="8612505" cy="1384995"/>
            <a:chOff x="235403" y="-1480818"/>
            <a:chExt cx="8612505" cy="138499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4DB30BC-3085-E17E-61F3-ABA0989F0B8E}"/>
                </a:ext>
              </a:extLst>
            </p:cNvPr>
            <p:cNvSpPr txBox="1"/>
            <p:nvPr/>
          </p:nvSpPr>
          <p:spPr>
            <a:xfrm>
              <a:off x="235403" y="-1480818"/>
              <a:ext cx="8612505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Created by </a:t>
              </a:r>
              <a:r>
                <a:rPr lang="ko-KR" altLang="en-US" sz="1200" b="1" dirty="0"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봉실장의 기획서</a:t>
              </a:r>
              <a:endParaRPr lang="en-US" altLang="ko-KR" sz="1200" b="1" dirty="0">
                <a:latin typeface="나눔스퀘어_ac Light" panose="020B0600000101010101" pitchFamily="50" charset="-127"/>
                <a:ea typeface="나눔스퀘어_ac Light" panose="020B0600000101010101" pitchFamily="50" charset="-127"/>
              </a:endParaRPr>
            </a:p>
            <a:p>
              <a:r>
                <a:rPr lang="en-US" altLang="ko-KR" sz="1200" dirty="0"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Font:</a:t>
              </a:r>
              <a:r>
                <a:rPr lang="ko-KR" altLang="en-US" sz="1200" dirty="0"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 </a:t>
              </a:r>
              <a:r>
                <a:rPr lang="ko-KR" altLang="en-US" sz="1200" dirty="0" err="1"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나눔스퀘어</a:t>
              </a:r>
              <a:r>
                <a:rPr lang="en-US" altLang="ko-KR" sz="1200" dirty="0"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_ac</a:t>
              </a:r>
            </a:p>
            <a:p>
              <a:r>
                <a:rPr lang="ko-KR" altLang="en-US" sz="1200" dirty="0" err="1"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나눔스퀘어</a:t>
              </a:r>
              <a:r>
                <a:rPr lang="en-US" altLang="ko-KR" sz="1200" dirty="0"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_ac: </a:t>
              </a:r>
              <a:r>
                <a:rPr lang="en-US" altLang="ko-KR" sz="1200" dirty="0">
                  <a:latin typeface="나눔스퀘어_ac Light" panose="020B0600000101010101" pitchFamily="50" charset="-127"/>
                  <a:ea typeface="나눔스퀘어_ac Light" panose="020B0600000101010101" pitchFamily="50" charset="-127"/>
                  <a:hlinkClick r:id="rId2"/>
                </a:rPr>
                <a:t>https://hangeul.naver.com/font</a:t>
              </a:r>
              <a:r>
                <a:rPr lang="en-US" altLang="ko-KR" sz="1200" dirty="0"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,</a:t>
              </a:r>
            </a:p>
            <a:p>
              <a:endParaRPr lang="en-US" altLang="ko-KR" sz="1200" dirty="0">
                <a:latin typeface="나눔스퀘어_ac Light" panose="020B0600000101010101" pitchFamily="50" charset="-127"/>
                <a:ea typeface="나눔스퀘어_ac Light" panose="020B0600000101010101" pitchFamily="50" charset="-127"/>
              </a:endParaRPr>
            </a:p>
            <a:p>
              <a:pPr marL="533400"/>
              <a:r>
                <a:rPr lang="en-US" altLang="ko-KR" sz="1200" dirty="0">
                  <a:solidFill>
                    <a:srgbClr val="FB5453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Copyright. . </a:t>
              </a:r>
              <a:r>
                <a:rPr lang="ko-KR" altLang="en-US" sz="1200" dirty="0">
                  <a:solidFill>
                    <a:srgbClr val="FB5453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봉실장의 기획서</a:t>
              </a:r>
            </a:p>
            <a:p>
              <a:pPr marL="533400"/>
              <a:r>
                <a:rPr lang="ko-KR" altLang="en-US" sz="1200" dirty="0">
                  <a:solidFill>
                    <a:srgbClr val="FB5453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재가공한 내용물의 상업 비상업적 활용을 허용하나 본 저작물 자체의 </a:t>
              </a:r>
              <a:r>
                <a:rPr lang="ko-KR" altLang="en-US" sz="1200" dirty="0" err="1">
                  <a:solidFill>
                    <a:srgbClr val="FB5453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재배포</a:t>
              </a:r>
              <a:r>
                <a:rPr lang="ko-KR" altLang="en-US" sz="1200" dirty="0">
                  <a:solidFill>
                    <a:srgbClr val="FB5453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 및 판매는 허용하지 않습니다</a:t>
              </a:r>
              <a:r>
                <a:rPr lang="en-US" altLang="ko-KR" sz="1200" dirty="0">
                  <a:solidFill>
                    <a:srgbClr val="FB5453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.</a:t>
              </a:r>
            </a:p>
            <a:p>
              <a:pPr marL="533400"/>
              <a:r>
                <a:rPr lang="ko-KR" altLang="en-US" sz="1200" dirty="0">
                  <a:solidFill>
                    <a:srgbClr val="FB5453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본 자료의 </a:t>
              </a:r>
              <a:r>
                <a:rPr lang="en-US" altLang="ko-KR" sz="1200" dirty="0">
                  <a:solidFill>
                    <a:srgbClr val="FB5453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Color Sample</a:t>
              </a:r>
              <a:r>
                <a:rPr lang="ko-KR" altLang="en-US" sz="1200" dirty="0">
                  <a:solidFill>
                    <a:srgbClr val="FB5453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은 </a:t>
              </a:r>
              <a:r>
                <a:rPr lang="en-US" altLang="ko-KR" sz="1200" dirty="0">
                  <a:solidFill>
                    <a:srgbClr val="FB5453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Stick Monster</a:t>
              </a:r>
              <a:r>
                <a:rPr lang="ko-KR" altLang="en-US" sz="1200" dirty="0">
                  <a:solidFill>
                    <a:srgbClr val="FB5453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의</a:t>
              </a:r>
              <a:r>
                <a:rPr lang="en-US" altLang="ko-KR" sz="1200" dirty="0">
                  <a:solidFill>
                    <a:srgbClr val="FB5453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 </a:t>
              </a:r>
              <a:r>
                <a:rPr lang="ko-KR" altLang="en-US" sz="1200" dirty="0">
                  <a:solidFill>
                    <a:srgbClr val="FB5453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자료에서 추출되었습니다</a:t>
              </a:r>
              <a:r>
                <a:rPr lang="en-US" altLang="ko-KR" sz="1200" dirty="0">
                  <a:solidFill>
                    <a:srgbClr val="FB5453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. </a:t>
              </a:r>
              <a:r>
                <a:rPr lang="ko-KR" altLang="en-US" sz="1200" dirty="0">
                  <a:solidFill>
                    <a:srgbClr val="FB5453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해당 관계자의 요청에 따라 자료가 즉시 삭제될 수 있습니다</a:t>
              </a:r>
              <a:r>
                <a:rPr lang="en-US" altLang="ko-KR" sz="1200" dirty="0">
                  <a:solidFill>
                    <a:srgbClr val="FB5453"/>
                  </a:solidFill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.</a:t>
              </a: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86084454-A3A4-7E52-612E-00E590873AE4}"/>
                </a:ext>
              </a:extLst>
            </p:cNvPr>
            <p:cNvSpPr/>
            <p:nvPr/>
          </p:nvSpPr>
          <p:spPr>
            <a:xfrm>
              <a:off x="236821" y="-610207"/>
              <a:ext cx="514384" cy="514384"/>
            </a:xfrm>
            <a:prstGeom prst="ellipse">
              <a:avLst/>
            </a:prstGeom>
            <a:solidFill>
              <a:srgbClr val="FB54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>
                  <a:latin typeface="Arial Black" panose="020B0A04020102020204" pitchFamily="34" charset="0"/>
                  <a:ea typeface="나눔스퀘어_ac" panose="020B0600000101010101" pitchFamily="50" charset="-127"/>
                </a:rPr>
                <a:t>!</a:t>
              </a:r>
              <a:endParaRPr lang="ko-KR" altLang="en-US" sz="3200" dirty="0">
                <a:latin typeface="Arial Black" panose="020B0A04020102020204" pitchFamily="34" charset="0"/>
                <a:ea typeface="나눔스퀘어_ac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2883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3A5950-C7D8-1239-342E-125797A28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Plan</a:t>
            </a:r>
            <a:endParaRPr lang="ko-KR" altLang="en-US" dirty="0"/>
          </a:p>
        </p:txBody>
      </p:sp>
      <p:graphicFrame>
        <p:nvGraphicFramePr>
          <p:cNvPr id="4" name="표 2">
            <a:extLst>
              <a:ext uri="{FF2B5EF4-FFF2-40B4-BE49-F238E27FC236}">
                <a16:creationId xmlns:a16="http://schemas.microsoft.com/office/drawing/2014/main" id="{29C93550-B615-084F-6DF8-96C4364BEF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063052"/>
              </p:ext>
            </p:extLst>
          </p:nvPr>
        </p:nvGraphicFramePr>
        <p:xfrm>
          <a:off x="282280" y="1139372"/>
          <a:ext cx="11627440" cy="54936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4749">
                  <a:extLst>
                    <a:ext uri="{9D8B030D-6E8A-4147-A177-3AD203B41FA5}">
                      <a16:colId xmlns:a16="http://schemas.microsoft.com/office/drawing/2014/main" val="1554159946"/>
                    </a:ext>
                  </a:extLst>
                </a:gridCol>
                <a:gridCol w="1261813">
                  <a:extLst>
                    <a:ext uri="{9D8B030D-6E8A-4147-A177-3AD203B41FA5}">
                      <a16:colId xmlns:a16="http://schemas.microsoft.com/office/drawing/2014/main" val="2470516442"/>
                    </a:ext>
                  </a:extLst>
                </a:gridCol>
                <a:gridCol w="1261813">
                  <a:extLst>
                    <a:ext uri="{9D8B030D-6E8A-4147-A177-3AD203B41FA5}">
                      <a16:colId xmlns:a16="http://schemas.microsoft.com/office/drawing/2014/main" val="3153309173"/>
                    </a:ext>
                  </a:extLst>
                </a:gridCol>
                <a:gridCol w="1261813">
                  <a:extLst>
                    <a:ext uri="{9D8B030D-6E8A-4147-A177-3AD203B41FA5}">
                      <a16:colId xmlns:a16="http://schemas.microsoft.com/office/drawing/2014/main" val="2162756188"/>
                    </a:ext>
                  </a:extLst>
                </a:gridCol>
                <a:gridCol w="1261813">
                  <a:extLst>
                    <a:ext uri="{9D8B030D-6E8A-4147-A177-3AD203B41FA5}">
                      <a16:colId xmlns:a16="http://schemas.microsoft.com/office/drawing/2014/main" val="467348232"/>
                    </a:ext>
                  </a:extLst>
                </a:gridCol>
                <a:gridCol w="1261813">
                  <a:extLst>
                    <a:ext uri="{9D8B030D-6E8A-4147-A177-3AD203B41FA5}">
                      <a16:colId xmlns:a16="http://schemas.microsoft.com/office/drawing/2014/main" val="3689879034"/>
                    </a:ext>
                  </a:extLst>
                </a:gridCol>
                <a:gridCol w="1261813">
                  <a:extLst>
                    <a:ext uri="{9D8B030D-6E8A-4147-A177-3AD203B41FA5}">
                      <a16:colId xmlns:a16="http://schemas.microsoft.com/office/drawing/2014/main" val="204901587"/>
                    </a:ext>
                  </a:extLst>
                </a:gridCol>
                <a:gridCol w="1261813">
                  <a:extLst>
                    <a:ext uri="{9D8B030D-6E8A-4147-A177-3AD203B41FA5}">
                      <a16:colId xmlns:a16="http://schemas.microsoft.com/office/drawing/2014/main" val="485906824"/>
                    </a:ext>
                  </a:extLst>
                </a:gridCol>
              </a:tblGrid>
              <a:tr h="422589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Week 1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>
                    <a:lnT w="38100" cap="flat" cmpd="sng" algn="ctr">
                      <a:solidFill>
                        <a:schemeClr val="bg1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Week 2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>
                    <a:lnT w="38100" cap="flat" cmpd="sng" algn="ctr">
                      <a:solidFill>
                        <a:schemeClr val="bg1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Week 3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>
                    <a:lnT w="38100" cap="flat" cmpd="sng" algn="ctr">
                      <a:solidFill>
                        <a:schemeClr val="bg1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Week 4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>
                    <a:lnT w="38100" cap="flat" cmpd="sng" algn="ctr">
                      <a:solidFill>
                        <a:schemeClr val="bg1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Week 5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>
                    <a:lnT w="38100" cap="flat" cmpd="sng" algn="ctr">
                      <a:solidFill>
                        <a:schemeClr val="bg1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Week 6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>
                    <a:lnT w="38100" cap="flat" cmpd="sng" algn="ctr">
                      <a:solidFill>
                        <a:schemeClr val="bg1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Week 7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>
                    <a:lnR w="38100" cap="flat" cmpd="sng" algn="ctr">
                      <a:solidFill>
                        <a:schemeClr val="bg1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3302571"/>
                  </a:ext>
                </a:extLst>
              </a:tr>
              <a:tr h="42258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Element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A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bg1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bg1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bg1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bg1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bg1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bg1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bg1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bg1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7727630"/>
                  </a:ext>
                </a:extLst>
              </a:tr>
              <a:tr h="422589">
                <a:tc>
                  <a:txBody>
                    <a:bodyPr/>
                    <a:lstStyle/>
                    <a:p>
                      <a:pPr lvl="1" algn="l" latinLnBrk="1"/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Detail A-a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0608221"/>
                  </a:ext>
                </a:extLst>
              </a:tr>
              <a:tr h="422589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Detail A-b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6227891"/>
                  </a:ext>
                </a:extLst>
              </a:tr>
              <a:tr h="422589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Detail A-c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3020841"/>
                  </a:ext>
                </a:extLst>
              </a:tr>
              <a:tr h="42258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Element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B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691226"/>
                  </a:ext>
                </a:extLst>
              </a:tr>
              <a:tr h="422589">
                <a:tc>
                  <a:txBody>
                    <a:bodyPr/>
                    <a:lstStyle/>
                    <a:p>
                      <a:pPr lvl="1" algn="l" latinLnBrk="1"/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Detail B-a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069823"/>
                  </a:ext>
                </a:extLst>
              </a:tr>
              <a:tr h="422589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Detail B-b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532890"/>
                  </a:ext>
                </a:extLst>
              </a:tr>
              <a:tr h="422589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Detail B-c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9080039"/>
                  </a:ext>
                </a:extLst>
              </a:tr>
              <a:tr h="42258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Element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C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2453597"/>
                  </a:ext>
                </a:extLst>
              </a:tr>
              <a:tr h="422589">
                <a:tc>
                  <a:txBody>
                    <a:bodyPr/>
                    <a:lstStyle/>
                    <a:p>
                      <a:pPr lvl="1" algn="l" latinLnBrk="1"/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Detail C-a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8785326"/>
                  </a:ext>
                </a:extLst>
              </a:tr>
              <a:tr h="422589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Detail C-b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1936039"/>
                  </a:ext>
                </a:extLst>
              </a:tr>
              <a:tr h="422589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Detail C-c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6685822"/>
                  </a:ext>
                </a:extLst>
              </a:tr>
            </a:tbl>
          </a:graphicData>
        </a:graphic>
      </p:graphicFrame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55CDB829-F936-30FE-EA31-7A97218F8636}"/>
              </a:ext>
            </a:extLst>
          </p:cNvPr>
          <p:cNvSpPr/>
          <p:nvPr/>
        </p:nvSpPr>
        <p:spPr>
          <a:xfrm>
            <a:off x="3144511" y="2066116"/>
            <a:ext cx="777039" cy="261257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B960BDA2-90BD-455D-7BA2-63FF3C8F1D80}"/>
              </a:ext>
            </a:extLst>
          </p:cNvPr>
          <p:cNvSpPr/>
          <p:nvPr/>
        </p:nvSpPr>
        <p:spPr>
          <a:xfrm>
            <a:off x="3662985" y="2488919"/>
            <a:ext cx="2558706" cy="261257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02FB234C-CACB-89B9-B5B5-671064C24AA1}"/>
              </a:ext>
            </a:extLst>
          </p:cNvPr>
          <p:cNvSpPr/>
          <p:nvPr/>
        </p:nvSpPr>
        <p:spPr>
          <a:xfrm>
            <a:off x="5586053" y="2911722"/>
            <a:ext cx="777039" cy="261257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71B89A7A-9D82-ADEB-6D18-3BC67BE3F2D2}"/>
              </a:ext>
            </a:extLst>
          </p:cNvPr>
          <p:cNvSpPr/>
          <p:nvPr/>
        </p:nvSpPr>
        <p:spPr>
          <a:xfrm>
            <a:off x="4942338" y="3757328"/>
            <a:ext cx="3334396" cy="261257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31B3BABE-30FE-4C2A-14AB-F50420C2E793}"/>
              </a:ext>
            </a:extLst>
          </p:cNvPr>
          <p:cNvSpPr/>
          <p:nvPr/>
        </p:nvSpPr>
        <p:spPr>
          <a:xfrm>
            <a:off x="7188610" y="4180131"/>
            <a:ext cx="1559464" cy="261257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77C88C05-03C2-C7B3-98F8-E10B2014E107}"/>
              </a:ext>
            </a:extLst>
          </p:cNvPr>
          <p:cNvSpPr/>
          <p:nvPr/>
        </p:nvSpPr>
        <p:spPr>
          <a:xfrm>
            <a:off x="7971035" y="5871344"/>
            <a:ext cx="777039" cy="261257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685489EA-CE15-552A-CBE3-3F020EB9B668}"/>
              </a:ext>
            </a:extLst>
          </p:cNvPr>
          <p:cNvSpPr/>
          <p:nvPr/>
        </p:nvSpPr>
        <p:spPr>
          <a:xfrm>
            <a:off x="10482607" y="6294151"/>
            <a:ext cx="1427114" cy="261257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CD3A9584-32E9-1C20-7F75-E442C3AA35E2}"/>
              </a:ext>
            </a:extLst>
          </p:cNvPr>
          <p:cNvSpPr/>
          <p:nvPr/>
        </p:nvSpPr>
        <p:spPr>
          <a:xfrm>
            <a:off x="9535884" y="4602934"/>
            <a:ext cx="777039" cy="261257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A62FC766-4CB4-6CF0-B4C7-7D7940099DA6}"/>
              </a:ext>
            </a:extLst>
          </p:cNvPr>
          <p:cNvSpPr/>
          <p:nvPr/>
        </p:nvSpPr>
        <p:spPr>
          <a:xfrm>
            <a:off x="7459966" y="5448540"/>
            <a:ext cx="3296018" cy="261257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64D18523-23D3-111E-C3DD-D57FA23DFFBD}"/>
              </a:ext>
            </a:extLst>
          </p:cNvPr>
          <p:cNvSpPr/>
          <p:nvPr/>
        </p:nvSpPr>
        <p:spPr>
          <a:xfrm rot="5400000">
            <a:off x="6859113" y="736515"/>
            <a:ext cx="180888" cy="140735"/>
          </a:xfrm>
          <a:prstGeom prst="triangle">
            <a:avLst/>
          </a:prstGeom>
          <a:solidFill>
            <a:srgbClr val="9493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753AF69-594E-9FBC-DC3E-1431E7AD757A}"/>
              </a:ext>
            </a:extLst>
          </p:cNvPr>
          <p:cNvSpPr txBox="1"/>
          <p:nvPr/>
        </p:nvSpPr>
        <p:spPr>
          <a:xfrm>
            <a:off x="7024286" y="668381"/>
            <a:ext cx="5576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949398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Now</a:t>
            </a:r>
            <a:endParaRPr lang="ko-KR" altLang="en-US" sz="1200" dirty="0">
              <a:solidFill>
                <a:srgbClr val="949398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0355EBD-2256-3817-63FA-BFE900F0169C}"/>
              </a:ext>
            </a:extLst>
          </p:cNvPr>
          <p:cNvCxnSpPr>
            <a:cxnSpLocks/>
          </p:cNvCxnSpPr>
          <p:nvPr/>
        </p:nvCxnSpPr>
        <p:spPr>
          <a:xfrm flipV="1">
            <a:off x="6862713" y="716437"/>
            <a:ext cx="0" cy="5916593"/>
          </a:xfrm>
          <a:prstGeom prst="line">
            <a:avLst/>
          </a:prstGeom>
          <a:ln w="25400" cmpd="sng">
            <a:solidFill>
              <a:srgbClr val="949398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6989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제목 1">
            <a:extLst>
              <a:ext uri="{FF2B5EF4-FFF2-40B4-BE49-F238E27FC236}">
                <a16:creationId xmlns:a16="http://schemas.microsoft.com/office/drawing/2014/main" id="{C599B497-0944-8531-AF9F-B88E89C8E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42950"/>
          </a:xfrm>
        </p:spPr>
        <p:txBody>
          <a:bodyPr/>
          <a:lstStyle/>
          <a:p>
            <a:r>
              <a:rPr lang="en-US" altLang="ko-KR" dirty="0"/>
              <a:t>Time Plan Table</a:t>
            </a:r>
            <a:endParaRPr lang="ko-KR" altLang="en-US" dirty="0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1987F3B3-EF58-D39B-0C35-DE92B87ADA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0425724"/>
              </p:ext>
            </p:extLst>
          </p:nvPr>
        </p:nvGraphicFramePr>
        <p:xfrm>
          <a:off x="282280" y="1139372"/>
          <a:ext cx="11535672" cy="536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326">
                  <a:extLst>
                    <a:ext uri="{9D8B030D-6E8A-4147-A177-3AD203B41FA5}">
                      <a16:colId xmlns:a16="http://schemas.microsoft.com/office/drawing/2014/main" val="2470516442"/>
                    </a:ext>
                  </a:extLst>
                </a:gridCol>
                <a:gridCol w="240327">
                  <a:extLst>
                    <a:ext uri="{9D8B030D-6E8A-4147-A177-3AD203B41FA5}">
                      <a16:colId xmlns:a16="http://schemas.microsoft.com/office/drawing/2014/main" val="93281519"/>
                    </a:ext>
                  </a:extLst>
                </a:gridCol>
                <a:gridCol w="240327">
                  <a:extLst>
                    <a:ext uri="{9D8B030D-6E8A-4147-A177-3AD203B41FA5}">
                      <a16:colId xmlns:a16="http://schemas.microsoft.com/office/drawing/2014/main" val="2772608353"/>
                    </a:ext>
                  </a:extLst>
                </a:gridCol>
                <a:gridCol w="240326">
                  <a:extLst>
                    <a:ext uri="{9D8B030D-6E8A-4147-A177-3AD203B41FA5}">
                      <a16:colId xmlns:a16="http://schemas.microsoft.com/office/drawing/2014/main" val="1668931114"/>
                    </a:ext>
                  </a:extLst>
                </a:gridCol>
                <a:gridCol w="240326">
                  <a:extLst>
                    <a:ext uri="{9D8B030D-6E8A-4147-A177-3AD203B41FA5}">
                      <a16:colId xmlns:a16="http://schemas.microsoft.com/office/drawing/2014/main" val="3153309173"/>
                    </a:ext>
                  </a:extLst>
                </a:gridCol>
                <a:gridCol w="240327">
                  <a:extLst>
                    <a:ext uri="{9D8B030D-6E8A-4147-A177-3AD203B41FA5}">
                      <a16:colId xmlns:a16="http://schemas.microsoft.com/office/drawing/2014/main" val="600084629"/>
                    </a:ext>
                  </a:extLst>
                </a:gridCol>
                <a:gridCol w="240327">
                  <a:extLst>
                    <a:ext uri="{9D8B030D-6E8A-4147-A177-3AD203B41FA5}">
                      <a16:colId xmlns:a16="http://schemas.microsoft.com/office/drawing/2014/main" val="1042917175"/>
                    </a:ext>
                  </a:extLst>
                </a:gridCol>
                <a:gridCol w="240326">
                  <a:extLst>
                    <a:ext uri="{9D8B030D-6E8A-4147-A177-3AD203B41FA5}">
                      <a16:colId xmlns:a16="http://schemas.microsoft.com/office/drawing/2014/main" val="3869252549"/>
                    </a:ext>
                  </a:extLst>
                </a:gridCol>
                <a:gridCol w="240326">
                  <a:extLst>
                    <a:ext uri="{9D8B030D-6E8A-4147-A177-3AD203B41FA5}">
                      <a16:colId xmlns:a16="http://schemas.microsoft.com/office/drawing/2014/main" val="2162756188"/>
                    </a:ext>
                  </a:extLst>
                </a:gridCol>
                <a:gridCol w="240327">
                  <a:extLst>
                    <a:ext uri="{9D8B030D-6E8A-4147-A177-3AD203B41FA5}">
                      <a16:colId xmlns:a16="http://schemas.microsoft.com/office/drawing/2014/main" val="188607070"/>
                    </a:ext>
                  </a:extLst>
                </a:gridCol>
                <a:gridCol w="240327">
                  <a:extLst>
                    <a:ext uri="{9D8B030D-6E8A-4147-A177-3AD203B41FA5}">
                      <a16:colId xmlns:a16="http://schemas.microsoft.com/office/drawing/2014/main" val="4042973045"/>
                    </a:ext>
                  </a:extLst>
                </a:gridCol>
                <a:gridCol w="240326">
                  <a:extLst>
                    <a:ext uri="{9D8B030D-6E8A-4147-A177-3AD203B41FA5}">
                      <a16:colId xmlns:a16="http://schemas.microsoft.com/office/drawing/2014/main" val="1087941852"/>
                    </a:ext>
                  </a:extLst>
                </a:gridCol>
                <a:gridCol w="240326">
                  <a:extLst>
                    <a:ext uri="{9D8B030D-6E8A-4147-A177-3AD203B41FA5}">
                      <a16:colId xmlns:a16="http://schemas.microsoft.com/office/drawing/2014/main" val="467348232"/>
                    </a:ext>
                  </a:extLst>
                </a:gridCol>
                <a:gridCol w="240327">
                  <a:extLst>
                    <a:ext uri="{9D8B030D-6E8A-4147-A177-3AD203B41FA5}">
                      <a16:colId xmlns:a16="http://schemas.microsoft.com/office/drawing/2014/main" val="720246138"/>
                    </a:ext>
                  </a:extLst>
                </a:gridCol>
                <a:gridCol w="240327">
                  <a:extLst>
                    <a:ext uri="{9D8B030D-6E8A-4147-A177-3AD203B41FA5}">
                      <a16:colId xmlns:a16="http://schemas.microsoft.com/office/drawing/2014/main" val="878160329"/>
                    </a:ext>
                  </a:extLst>
                </a:gridCol>
                <a:gridCol w="240326">
                  <a:extLst>
                    <a:ext uri="{9D8B030D-6E8A-4147-A177-3AD203B41FA5}">
                      <a16:colId xmlns:a16="http://schemas.microsoft.com/office/drawing/2014/main" val="489492487"/>
                    </a:ext>
                  </a:extLst>
                </a:gridCol>
                <a:gridCol w="240326">
                  <a:extLst>
                    <a:ext uri="{9D8B030D-6E8A-4147-A177-3AD203B41FA5}">
                      <a16:colId xmlns:a16="http://schemas.microsoft.com/office/drawing/2014/main" val="3689879034"/>
                    </a:ext>
                  </a:extLst>
                </a:gridCol>
                <a:gridCol w="240327">
                  <a:extLst>
                    <a:ext uri="{9D8B030D-6E8A-4147-A177-3AD203B41FA5}">
                      <a16:colId xmlns:a16="http://schemas.microsoft.com/office/drawing/2014/main" val="3368504814"/>
                    </a:ext>
                  </a:extLst>
                </a:gridCol>
                <a:gridCol w="240327">
                  <a:extLst>
                    <a:ext uri="{9D8B030D-6E8A-4147-A177-3AD203B41FA5}">
                      <a16:colId xmlns:a16="http://schemas.microsoft.com/office/drawing/2014/main" val="2397170305"/>
                    </a:ext>
                  </a:extLst>
                </a:gridCol>
                <a:gridCol w="240326">
                  <a:extLst>
                    <a:ext uri="{9D8B030D-6E8A-4147-A177-3AD203B41FA5}">
                      <a16:colId xmlns:a16="http://schemas.microsoft.com/office/drawing/2014/main" val="3575270218"/>
                    </a:ext>
                  </a:extLst>
                </a:gridCol>
                <a:gridCol w="240326">
                  <a:extLst>
                    <a:ext uri="{9D8B030D-6E8A-4147-A177-3AD203B41FA5}">
                      <a16:colId xmlns:a16="http://schemas.microsoft.com/office/drawing/2014/main" val="204901587"/>
                    </a:ext>
                  </a:extLst>
                </a:gridCol>
                <a:gridCol w="240327">
                  <a:extLst>
                    <a:ext uri="{9D8B030D-6E8A-4147-A177-3AD203B41FA5}">
                      <a16:colId xmlns:a16="http://schemas.microsoft.com/office/drawing/2014/main" val="2023445889"/>
                    </a:ext>
                  </a:extLst>
                </a:gridCol>
                <a:gridCol w="240327">
                  <a:extLst>
                    <a:ext uri="{9D8B030D-6E8A-4147-A177-3AD203B41FA5}">
                      <a16:colId xmlns:a16="http://schemas.microsoft.com/office/drawing/2014/main" val="4086100979"/>
                    </a:ext>
                  </a:extLst>
                </a:gridCol>
                <a:gridCol w="240326">
                  <a:extLst>
                    <a:ext uri="{9D8B030D-6E8A-4147-A177-3AD203B41FA5}">
                      <a16:colId xmlns:a16="http://schemas.microsoft.com/office/drawing/2014/main" val="3593763161"/>
                    </a:ext>
                  </a:extLst>
                </a:gridCol>
                <a:gridCol w="240326">
                  <a:extLst>
                    <a:ext uri="{9D8B030D-6E8A-4147-A177-3AD203B41FA5}">
                      <a16:colId xmlns:a16="http://schemas.microsoft.com/office/drawing/2014/main" val="485906824"/>
                    </a:ext>
                  </a:extLst>
                </a:gridCol>
                <a:gridCol w="240327">
                  <a:extLst>
                    <a:ext uri="{9D8B030D-6E8A-4147-A177-3AD203B41FA5}">
                      <a16:colId xmlns:a16="http://schemas.microsoft.com/office/drawing/2014/main" val="3819962623"/>
                    </a:ext>
                  </a:extLst>
                </a:gridCol>
                <a:gridCol w="240327">
                  <a:extLst>
                    <a:ext uri="{9D8B030D-6E8A-4147-A177-3AD203B41FA5}">
                      <a16:colId xmlns:a16="http://schemas.microsoft.com/office/drawing/2014/main" val="2901492876"/>
                    </a:ext>
                  </a:extLst>
                </a:gridCol>
                <a:gridCol w="240326">
                  <a:extLst>
                    <a:ext uri="{9D8B030D-6E8A-4147-A177-3AD203B41FA5}">
                      <a16:colId xmlns:a16="http://schemas.microsoft.com/office/drawing/2014/main" val="3071461339"/>
                    </a:ext>
                  </a:extLst>
                </a:gridCol>
                <a:gridCol w="240326">
                  <a:extLst>
                    <a:ext uri="{9D8B030D-6E8A-4147-A177-3AD203B41FA5}">
                      <a16:colId xmlns:a16="http://schemas.microsoft.com/office/drawing/2014/main" val="2977647562"/>
                    </a:ext>
                  </a:extLst>
                </a:gridCol>
                <a:gridCol w="240327">
                  <a:extLst>
                    <a:ext uri="{9D8B030D-6E8A-4147-A177-3AD203B41FA5}">
                      <a16:colId xmlns:a16="http://schemas.microsoft.com/office/drawing/2014/main" val="2611121165"/>
                    </a:ext>
                  </a:extLst>
                </a:gridCol>
                <a:gridCol w="240327">
                  <a:extLst>
                    <a:ext uri="{9D8B030D-6E8A-4147-A177-3AD203B41FA5}">
                      <a16:colId xmlns:a16="http://schemas.microsoft.com/office/drawing/2014/main" val="729659368"/>
                    </a:ext>
                  </a:extLst>
                </a:gridCol>
                <a:gridCol w="240326">
                  <a:extLst>
                    <a:ext uri="{9D8B030D-6E8A-4147-A177-3AD203B41FA5}">
                      <a16:colId xmlns:a16="http://schemas.microsoft.com/office/drawing/2014/main" val="33314127"/>
                    </a:ext>
                  </a:extLst>
                </a:gridCol>
                <a:gridCol w="240326">
                  <a:extLst>
                    <a:ext uri="{9D8B030D-6E8A-4147-A177-3AD203B41FA5}">
                      <a16:colId xmlns:a16="http://schemas.microsoft.com/office/drawing/2014/main" val="1097906176"/>
                    </a:ext>
                  </a:extLst>
                </a:gridCol>
                <a:gridCol w="240327">
                  <a:extLst>
                    <a:ext uri="{9D8B030D-6E8A-4147-A177-3AD203B41FA5}">
                      <a16:colId xmlns:a16="http://schemas.microsoft.com/office/drawing/2014/main" val="1704340312"/>
                    </a:ext>
                  </a:extLst>
                </a:gridCol>
                <a:gridCol w="240327">
                  <a:extLst>
                    <a:ext uri="{9D8B030D-6E8A-4147-A177-3AD203B41FA5}">
                      <a16:colId xmlns:a16="http://schemas.microsoft.com/office/drawing/2014/main" val="971502417"/>
                    </a:ext>
                  </a:extLst>
                </a:gridCol>
                <a:gridCol w="240326">
                  <a:extLst>
                    <a:ext uri="{9D8B030D-6E8A-4147-A177-3AD203B41FA5}">
                      <a16:colId xmlns:a16="http://schemas.microsoft.com/office/drawing/2014/main" val="4041436949"/>
                    </a:ext>
                  </a:extLst>
                </a:gridCol>
                <a:gridCol w="240326">
                  <a:extLst>
                    <a:ext uri="{9D8B030D-6E8A-4147-A177-3AD203B41FA5}">
                      <a16:colId xmlns:a16="http://schemas.microsoft.com/office/drawing/2014/main" val="3082498597"/>
                    </a:ext>
                  </a:extLst>
                </a:gridCol>
                <a:gridCol w="240327">
                  <a:extLst>
                    <a:ext uri="{9D8B030D-6E8A-4147-A177-3AD203B41FA5}">
                      <a16:colId xmlns:a16="http://schemas.microsoft.com/office/drawing/2014/main" val="3013056480"/>
                    </a:ext>
                  </a:extLst>
                </a:gridCol>
                <a:gridCol w="240327">
                  <a:extLst>
                    <a:ext uri="{9D8B030D-6E8A-4147-A177-3AD203B41FA5}">
                      <a16:colId xmlns:a16="http://schemas.microsoft.com/office/drawing/2014/main" val="3022186747"/>
                    </a:ext>
                  </a:extLst>
                </a:gridCol>
                <a:gridCol w="240326">
                  <a:extLst>
                    <a:ext uri="{9D8B030D-6E8A-4147-A177-3AD203B41FA5}">
                      <a16:colId xmlns:a16="http://schemas.microsoft.com/office/drawing/2014/main" val="1435763076"/>
                    </a:ext>
                  </a:extLst>
                </a:gridCol>
                <a:gridCol w="240326">
                  <a:extLst>
                    <a:ext uri="{9D8B030D-6E8A-4147-A177-3AD203B41FA5}">
                      <a16:colId xmlns:a16="http://schemas.microsoft.com/office/drawing/2014/main" val="3367927911"/>
                    </a:ext>
                  </a:extLst>
                </a:gridCol>
                <a:gridCol w="240327">
                  <a:extLst>
                    <a:ext uri="{9D8B030D-6E8A-4147-A177-3AD203B41FA5}">
                      <a16:colId xmlns:a16="http://schemas.microsoft.com/office/drawing/2014/main" val="972446498"/>
                    </a:ext>
                  </a:extLst>
                </a:gridCol>
                <a:gridCol w="240327">
                  <a:extLst>
                    <a:ext uri="{9D8B030D-6E8A-4147-A177-3AD203B41FA5}">
                      <a16:colId xmlns:a16="http://schemas.microsoft.com/office/drawing/2014/main" val="2422765126"/>
                    </a:ext>
                  </a:extLst>
                </a:gridCol>
                <a:gridCol w="240326">
                  <a:extLst>
                    <a:ext uri="{9D8B030D-6E8A-4147-A177-3AD203B41FA5}">
                      <a16:colId xmlns:a16="http://schemas.microsoft.com/office/drawing/2014/main" val="3939757113"/>
                    </a:ext>
                  </a:extLst>
                </a:gridCol>
                <a:gridCol w="240326">
                  <a:extLst>
                    <a:ext uri="{9D8B030D-6E8A-4147-A177-3AD203B41FA5}">
                      <a16:colId xmlns:a16="http://schemas.microsoft.com/office/drawing/2014/main" val="2317029233"/>
                    </a:ext>
                  </a:extLst>
                </a:gridCol>
                <a:gridCol w="240327">
                  <a:extLst>
                    <a:ext uri="{9D8B030D-6E8A-4147-A177-3AD203B41FA5}">
                      <a16:colId xmlns:a16="http://schemas.microsoft.com/office/drawing/2014/main" val="4189458678"/>
                    </a:ext>
                  </a:extLst>
                </a:gridCol>
                <a:gridCol w="240327">
                  <a:extLst>
                    <a:ext uri="{9D8B030D-6E8A-4147-A177-3AD203B41FA5}">
                      <a16:colId xmlns:a16="http://schemas.microsoft.com/office/drawing/2014/main" val="2176642570"/>
                    </a:ext>
                  </a:extLst>
                </a:gridCol>
                <a:gridCol w="240326">
                  <a:extLst>
                    <a:ext uri="{9D8B030D-6E8A-4147-A177-3AD203B41FA5}">
                      <a16:colId xmlns:a16="http://schemas.microsoft.com/office/drawing/2014/main" val="2022153462"/>
                    </a:ext>
                  </a:extLst>
                </a:gridCol>
              </a:tblGrid>
              <a:tr h="30627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6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7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8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9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10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11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스퀘어_ac ExtraBold" panose="020B0600000101010101" pitchFamily="50" charset="-127"/>
                          <a:ea typeface="나눔스퀘어_ac ExtraBold" panose="020B0600000101010101" pitchFamily="50" charset="-127"/>
                        </a:rPr>
                        <a:t>12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스퀘어_ac ExtraBold" panose="020B0600000101010101" pitchFamily="50" charset="-127"/>
                        <a:ea typeface="나눔스퀘어_ac ExtraBold" panose="020B0600000101010101" pitchFamily="50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3302571"/>
                  </a:ext>
                </a:extLst>
              </a:tr>
              <a:tr h="306271">
                <a:tc gridSpan="4"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727630"/>
                  </a:ext>
                </a:extLst>
              </a:tr>
              <a:tr h="212103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0608221"/>
                  </a:ext>
                </a:extLst>
              </a:tr>
              <a:tr h="212103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6227891"/>
                  </a:ext>
                </a:extLst>
              </a:tr>
              <a:tr h="212103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66000">
                          <a:srgbClr val="00B050"/>
                        </a:gs>
                        <a:gs pos="32000">
                          <a:srgbClr val="00B050"/>
                        </a:gs>
                        <a:gs pos="26000">
                          <a:schemeClr val="accent4"/>
                        </a:gs>
                        <a:gs pos="50000">
                          <a:srgbClr val="00B050"/>
                        </a:gs>
                        <a:gs pos="70000">
                          <a:schemeClr val="tx1">
                            <a:lumMod val="50000"/>
                            <a:lumOff val="5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66000">
                          <a:srgbClr val="00B050"/>
                        </a:gs>
                        <a:gs pos="32000">
                          <a:srgbClr val="00B050"/>
                        </a:gs>
                        <a:gs pos="26000">
                          <a:schemeClr val="accent4"/>
                        </a:gs>
                        <a:gs pos="50000">
                          <a:srgbClr val="00B050"/>
                        </a:gs>
                        <a:gs pos="70000">
                          <a:schemeClr val="tx1">
                            <a:lumMod val="50000"/>
                            <a:lumOff val="5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66000">
                          <a:srgbClr val="00B050"/>
                        </a:gs>
                        <a:gs pos="32000">
                          <a:srgbClr val="00B050"/>
                        </a:gs>
                        <a:gs pos="26000">
                          <a:schemeClr val="accent4"/>
                        </a:gs>
                        <a:gs pos="50000">
                          <a:srgbClr val="00B050"/>
                        </a:gs>
                        <a:gs pos="70000">
                          <a:schemeClr val="tx1">
                            <a:lumMod val="50000"/>
                            <a:lumOff val="5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66000">
                          <a:srgbClr val="00B050"/>
                        </a:gs>
                        <a:gs pos="32000">
                          <a:srgbClr val="00B050"/>
                        </a:gs>
                        <a:gs pos="26000">
                          <a:schemeClr val="accent4"/>
                        </a:gs>
                        <a:gs pos="50000">
                          <a:srgbClr val="00B050"/>
                        </a:gs>
                        <a:gs pos="70000">
                          <a:schemeClr val="tx1">
                            <a:lumMod val="50000"/>
                            <a:lumOff val="5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66000">
                          <a:srgbClr val="00B050"/>
                        </a:gs>
                        <a:gs pos="32000">
                          <a:srgbClr val="00B050"/>
                        </a:gs>
                        <a:gs pos="26000">
                          <a:schemeClr val="accent4"/>
                        </a:gs>
                        <a:gs pos="50000">
                          <a:srgbClr val="00B050"/>
                        </a:gs>
                        <a:gs pos="70000">
                          <a:schemeClr val="tx1">
                            <a:lumMod val="50000"/>
                            <a:lumOff val="5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66000">
                          <a:srgbClr val="00B050"/>
                        </a:gs>
                        <a:gs pos="32000">
                          <a:srgbClr val="00B050"/>
                        </a:gs>
                        <a:gs pos="26000">
                          <a:schemeClr val="accent4"/>
                        </a:gs>
                        <a:gs pos="50000">
                          <a:srgbClr val="00B050"/>
                        </a:gs>
                        <a:gs pos="70000">
                          <a:schemeClr val="tx1">
                            <a:lumMod val="50000"/>
                            <a:lumOff val="5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3020841"/>
                  </a:ext>
                </a:extLst>
              </a:tr>
              <a:tr h="212103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691226"/>
                  </a:ext>
                </a:extLst>
              </a:tr>
              <a:tr h="212103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7069823"/>
                  </a:ext>
                </a:extLst>
              </a:tr>
              <a:tr h="212103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532890"/>
                  </a:ext>
                </a:extLst>
              </a:tr>
              <a:tr h="212103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9080039"/>
                  </a:ext>
                </a:extLst>
              </a:tr>
              <a:tr h="212103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2453597"/>
                  </a:ext>
                </a:extLst>
              </a:tr>
              <a:tr h="212103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8785326"/>
                  </a:ext>
                </a:extLst>
              </a:tr>
              <a:tr h="212103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1936039"/>
                  </a:ext>
                </a:extLst>
              </a:tr>
              <a:tr h="212103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rgbClr val="ED7D3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rgbClr val="ED7D3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rgbClr val="ED7D3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rgbClr val="ED7D3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rgbClr val="ED7D3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rgbClr val="ED7D3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solidFill>
                          <a:srgbClr val="ED7D3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solidFill>
                          <a:srgbClr val="ED7D3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solidFill>
                          <a:srgbClr val="ED7D3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solidFill>
                          <a:srgbClr val="ED7D3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solidFill>
                          <a:srgbClr val="ED7D3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solidFill>
                          <a:srgbClr val="ED7D3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solidFill>
                          <a:srgbClr val="ED7D3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solidFill>
                          <a:srgbClr val="ED7D3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6685822"/>
                  </a:ext>
                </a:extLst>
              </a:tr>
              <a:tr h="212103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0138098"/>
                  </a:ext>
                </a:extLst>
              </a:tr>
              <a:tr h="212103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0654843"/>
                  </a:ext>
                </a:extLst>
              </a:tr>
              <a:tr h="212103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7482667"/>
                  </a:ext>
                </a:extLst>
              </a:tr>
              <a:tr h="212103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1027290"/>
                  </a:ext>
                </a:extLst>
              </a:tr>
              <a:tr h="212103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5535287"/>
                  </a:ext>
                </a:extLst>
              </a:tr>
              <a:tr h="212103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9472776"/>
                  </a:ext>
                </a:extLst>
              </a:tr>
              <a:tr h="212103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7119336"/>
                  </a:ext>
                </a:extLst>
              </a:tr>
              <a:tr h="212103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45000">
                          <a:schemeClr val="tx1">
                            <a:lumMod val="50000"/>
                            <a:lumOff val="50000"/>
                          </a:schemeClr>
                        </a:gs>
                        <a:gs pos="55000">
                          <a:schemeClr val="accent2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45000">
                          <a:schemeClr val="tx1">
                            <a:lumMod val="50000"/>
                            <a:lumOff val="50000"/>
                          </a:schemeClr>
                        </a:gs>
                        <a:gs pos="55000">
                          <a:schemeClr val="accent2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45000">
                          <a:schemeClr val="tx1">
                            <a:lumMod val="50000"/>
                            <a:lumOff val="50000"/>
                          </a:schemeClr>
                        </a:gs>
                        <a:gs pos="55000">
                          <a:schemeClr val="accent2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45000">
                          <a:schemeClr val="tx1">
                            <a:lumMod val="50000"/>
                            <a:lumOff val="50000"/>
                          </a:schemeClr>
                        </a:gs>
                        <a:gs pos="55000">
                          <a:schemeClr val="accent2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45000">
                          <a:schemeClr val="tx1">
                            <a:lumMod val="50000"/>
                            <a:lumOff val="50000"/>
                          </a:schemeClr>
                        </a:gs>
                        <a:gs pos="55000">
                          <a:schemeClr val="accent2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45000">
                          <a:schemeClr val="tx1">
                            <a:lumMod val="50000"/>
                            <a:lumOff val="50000"/>
                          </a:schemeClr>
                        </a:gs>
                        <a:gs pos="55000">
                          <a:schemeClr val="accent2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45000">
                          <a:schemeClr val="tx1">
                            <a:lumMod val="50000"/>
                            <a:lumOff val="50000"/>
                          </a:schemeClr>
                        </a:gs>
                        <a:gs pos="55000">
                          <a:schemeClr val="accent2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0022505"/>
                  </a:ext>
                </a:extLst>
              </a:tr>
            </a:tbl>
          </a:graphicData>
        </a:graphic>
      </p:graphicFrame>
      <p:grpSp>
        <p:nvGrpSpPr>
          <p:cNvPr id="57" name="그룹 56">
            <a:extLst>
              <a:ext uri="{FF2B5EF4-FFF2-40B4-BE49-F238E27FC236}">
                <a16:creationId xmlns:a16="http://schemas.microsoft.com/office/drawing/2014/main" id="{E64A9587-D18B-44C0-E05C-11F1B4BA9A07}"/>
              </a:ext>
            </a:extLst>
          </p:cNvPr>
          <p:cNvGrpSpPr/>
          <p:nvPr/>
        </p:nvGrpSpPr>
        <p:grpSpPr>
          <a:xfrm>
            <a:off x="9863096" y="135621"/>
            <a:ext cx="437053" cy="437053"/>
            <a:chOff x="669148" y="1712524"/>
            <a:chExt cx="738576" cy="738576"/>
          </a:xfrm>
        </p:grpSpPr>
        <p:sp>
          <p:nvSpPr>
            <p:cNvPr id="58" name="사각형: 둥근 모서리 57">
              <a:extLst>
                <a:ext uri="{FF2B5EF4-FFF2-40B4-BE49-F238E27FC236}">
                  <a16:creationId xmlns:a16="http://schemas.microsoft.com/office/drawing/2014/main" id="{91C3D90A-06B5-10D0-C6EA-9A83D13B9D72}"/>
                </a:ext>
              </a:extLst>
            </p:cNvPr>
            <p:cNvSpPr/>
            <p:nvPr/>
          </p:nvSpPr>
          <p:spPr>
            <a:xfrm>
              <a:off x="669148" y="1712524"/>
              <a:ext cx="738576" cy="738576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9" name="그래픽 58" descr="여성 사무직 근로자 단색으로 채워진">
              <a:extLst>
                <a:ext uri="{FF2B5EF4-FFF2-40B4-BE49-F238E27FC236}">
                  <a16:creationId xmlns:a16="http://schemas.microsoft.com/office/drawing/2014/main" id="{B30DA400-5E07-3F29-A864-2368781123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37356" y="1780732"/>
              <a:ext cx="602160" cy="602160"/>
            </a:xfrm>
            <a:prstGeom prst="rect">
              <a:avLst/>
            </a:prstGeom>
          </p:spPr>
        </p:pic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FDF4A38B-E42D-18C3-B21E-D7BA9C89D50D}"/>
              </a:ext>
            </a:extLst>
          </p:cNvPr>
          <p:cNvGrpSpPr/>
          <p:nvPr/>
        </p:nvGrpSpPr>
        <p:grpSpPr>
          <a:xfrm>
            <a:off x="9167831" y="135621"/>
            <a:ext cx="437053" cy="437053"/>
            <a:chOff x="5569914" y="2411024"/>
            <a:chExt cx="738576" cy="738576"/>
          </a:xfrm>
        </p:grpSpPr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131F6ED4-019E-C2BE-A57B-2CDD5C37152D}"/>
                </a:ext>
              </a:extLst>
            </p:cNvPr>
            <p:cNvSpPr/>
            <p:nvPr/>
          </p:nvSpPr>
          <p:spPr>
            <a:xfrm>
              <a:off x="5569914" y="2411024"/>
              <a:ext cx="738576" cy="738576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2" name="그래픽 61" descr="남성 사무직 근로자 단색으로 채워진">
              <a:extLst>
                <a:ext uri="{FF2B5EF4-FFF2-40B4-BE49-F238E27FC236}">
                  <a16:creationId xmlns:a16="http://schemas.microsoft.com/office/drawing/2014/main" id="{EF4CE807-81B9-E2AB-B6F1-10E9D3DC84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38122" y="2479232"/>
              <a:ext cx="602160" cy="602160"/>
            </a:xfrm>
            <a:prstGeom prst="rect">
              <a:avLst/>
            </a:prstGeom>
          </p:spPr>
        </p:pic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43C0830F-0089-3D44-BF99-603C8D564F3E}"/>
              </a:ext>
            </a:extLst>
          </p:cNvPr>
          <p:cNvGrpSpPr/>
          <p:nvPr/>
        </p:nvGrpSpPr>
        <p:grpSpPr>
          <a:xfrm>
            <a:off x="11253625" y="135621"/>
            <a:ext cx="437053" cy="437053"/>
            <a:chOff x="669148" y="3693724"/>
            <a:chExt cx="738576" cy="738576"/>
          </a:xfrm>
        </p:grpSpPr>
        <p:sp>
          <p:nvSpPr>
            <p:cNvPr id="64" name="사각형: 둥근 모서리 63">
              <a:extLst>
                <a:ext uri="{FF2B5EF4-FFF2-40B4-BE49-F238E27FC236}">
                  <a16:creationId xmlns:a16="http://schemas.microsoft.com/office/drawing/2014/main" id="{F3EC1231-4FF3-27B4-DCE2-37036DF25365}"/>
                </a:ext>
              </a:extLst>
            </p:cNvPr>
            <p:cNvSpPr/>
            <p:nvPr/>
          </p:nvSpPr>
          <p:spPr>
            <a:xfrm>
              <a:off x="669148" y="3693724"/>
              <a:ext cx="738576" cy="738576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5" name="그래픽 64" descr="여성 사무직 근로자 단색으로 채워진">
              <a:extLst>
                <a:ext uri="{FF2B5EF4-FFF2-40B4-BE49-F238E27FC236}">
                  <a16:creationId xmlns:a16="http://schemas.microsoft.com/office/drawing/2014/main" id="{FBC9EC73-3CC7-13C6-6BCC-3C8A9B6715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37356" y="3761932"/>
              <a:ext cx="602160" cy="602160"/>
            </a:xfrm>
            <a:prstGeom prst="rect">
              <a:avLst/>
            </a:prstGeom>
          </p:spPr>
        </p:pic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AD03D07C-1D7F-3445-4BD9-6BBDCB7135BB}"/>
              </a:ext>
            </a:extLst>
          </p:cNvPr>
          <p:cNvGrpSpPr/>
          <p:nvPr/>
        </p:nvGrpSpPr>
        <p:grpSpPr>
          <a:xfrm>
            <a:off x="10558361" y="135621"/>
            <a:ext cx="437053" cy="437053"/>
            <a:chOff x="5569914" y="2411024"/>
            <a:chExt cx="738576" cy="738576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67FAA0F5-690A-6D3C-374A-DAD6C2F3434A}"/>
                </a:ext>
              </a:extLst>
            </p:cNvPr>
            <p:cNvSpPr/>
            <p:nvPr/>
          </p:nvSpPr>
          <p:spPr>
            <a:xfrm>
              <a:off x="5569914" y="2411024"/>
              <a:ext cx="738576" cy="738576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8" name="그래픽 67" descr="남성 사무직 근로자 단색으로 채워진">
              <a:extLst>
                <a:ext uri="{FF2B5EF4-FFF2-40B4-BE49-F238E27FC236}">
                  <a16:creationId xmlns:a16="http://schemas.microsoft.com/office/drawing/2014/main" id="{66A09AA0-2728-DC3A-DA01-F64E0C4B46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638122" y="2479232"/>
              <a:ext cx="602160" cy="602160"/>
            </a:xfrm>
            <a:prstGeom prst="rect">
              <a:avLst/>
            </a:prstGeom>
          </p:spPr>
        </p:pic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D7827B98-5986-77F8-F239-0EE7181AE9CF}"/>
              </a:ext>
            </a:extLst>
          </p:cNvPr>
          <p:cNvGrpSpPr/>
          <p:nvPr/>
        </p:nvGrpSpPr>
        <p:grpSpPr>
          <a:xfrm>
            <a:off x="8472566" y="135621"/>
            <a:ext cx="437053" cy="437053"/>
            <a:chOff x="669148" y="3693724"/>
            <a:chExt cx="738576" cy="738576"/>
          </a:xfrm>
        </p:grpSpPr>
        <p:sp>
          <p:nvSpPr>
            <p:cNvPr id="71" name="사각형: 둥근 모서리 70">
              <a:extLst>
                <a:ext uri="{FF2B5EF4-FFF2-40B4-BE49-F238E27FC236}">
                  <a16:creationId xmlns:a16="http://schemas.microsoft.com/office/drawing/2014/main" id="{DB454AC3-F008-E079-B2A1-BD5BB9FCAA79}"/>
                </a:ext>
              </a:extLst>
            </p:cNvPr>
            <p:cNvSpPr/>
            <p:nvPr/>
          </p:nvSpPr>
          <p:spPr>
            <a:xfrm>
              <a:off x="669148" y="3693724"/>
              <a:ext cx="738576" cy="738576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2" name="그래픽 71" descr="여성 사무직 근로자 단색으로 채워진">
              <a:extLst>
                <a:ext uri="{FF2B5EF4-FFF2-40B4-BE49-F238E27FC236}">
                  <a16:creationId xmlns:a16="http://schemas.microsoft.com/office/drawing/2014/main" id="{7BBCD681-6B7D-5A1C-45BD-BBC30E7D0D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37356" y="3761932"/>
              <a:ext cx="602160" cy="602160"/>
            </a:xfrm>
            <a:prstGeom prst="rect">
              <a:avLst/>
            </a:prstGeom>
          </p:spPr>
        </p:pic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F3EDFC49-1F14-E605-8863-E6E2063B1762}"/>
              </a:ext>
            </a:extLst>
          </p:cNvPr>
          <p:cNvSpPr txBox="1"/>
          <p:nvPr/>
        </p:nvSpPr>
        <p:spPr>
          <a:xfrm>
            <a:off x="9790398" y="638158"/>
            <a:ext cx="582448" cy="249949"/>
          </a:xfrm>
          <a:prstGeom prst="rect">
            <a:avLst/>
          </a:prstGeom>
          <a:solidFill>
            <a:srgbClr val="ED7D31">
              <a:alpha val="28000"/>
            </a:srgbClr>
          </a:solidFill>
        </p:spPr>
        <p:txBody>
          <a:bodyPr wrap="square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Name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4C58838-AB0D-9B4F-33C3-FEC21ADB53DC}"/>
              </a:ext>
            </a:extLst>
          </p:cNvPr>
          <p:cNvSpPr txBox="1"/>
          <p:nvPr/>
        </p:nvSpPr>
        <p:spPr>
          <a:xfrm>
            <a:off x="9095133" y="638158"/>
            <a:ext cx="582448" cy="249949"/>
          </a:xfrm>
          <a:prstGeom prst="rect">
            <a:avLst/>
          </a:prstGeom>
          <a:solidFill>
            <a:srgbClr val="70AD47">
              <a:alpha val="28000"/>
            </a:srgbClr>
          </a:solidFill>
        </p:spPr>
        <p:txBody>
          <a:bodyPr wrap="square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Name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5E360AC-1F22-3F1C-2161-F1A008A6C82F}"/>
              </a:ext>
            </a:extLst>
          </p:cNvPr>
          <p:cNvSpPr txBox="1"/>
          <p:nvPr/>
        </p:nvSpPr>
        <p:spPr>
          <a:xfrm>
            <a:off x="8399868" y="638158"/>
            <a:ext cx="582448" cy="249949"/>
          </a:xfrm>
          <a:prstGeom prst="rect">
            <a:avLst/>
          </a:prstGeom>
          <a:solidFill>
            <a:srgbClr val="FFC000">
              <a:alpha val="28000"/>
            </a:srgbClr>
          </a:solidFill>
        </p:spPr>
        <p:txBody>
          <a:bodyPr wrap="square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Name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8F65D58-44BF-4222-EF83-1E666F78B244}"/>
              </a:ext>
            </a:extLst>
          </p:cNvPr>
          <p:cNvSpPr txBox="1"/>
          <p:nvPr/>
        </p:nvSpPr>
        <p:spPr>
          <a:xfrm>
            <a:off x="10485663" y="638158"/>
            <a:ext cx="582448" cy="249949"/>
          </a:xfrm>
          <a:prstGeom prst="rect">
            <a:avLst/>
          </a:prstGeom>
          <a:solidFill>
            <a:srgbClr val="A5A5A5">
              <a:alpha val="28000"/>
            </a:srgbClr>
          </a:solidFill>
        </p:spPr>
        <p:txBody>
          <a:bodyPr wrap="square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Name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0C93AE9-D0A9-2945-42B3-DBEA09BADB7F}"/>
              </a:ext>
            </a:extLst>
          </p:cNvPr>
          <p:cNvSpPr txBox="1"/>
          <p:nvPr/>
        </p:nvSpPr>
        <p:spPr>
          <a:xfrm>
            <a:off x="11180928" y="638158"/>
            <a:ext cx="582448" cy="249949"/>
          </a:xfrm>
          <a:prstGeom prst="rect">
            <a:avLst/>
          </a:prstGeom>
          <a:solidFill>
            <a:srgbClr val="5B9BD5">
              <a:alpha val="28000"/>
            </a:srgbClr>
          </a:solidFill>
        </p:spPr>
        <p:txBody>
          <a:bodyPr wrap="square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Name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14AB49B-BD29-BBA1-ECBA-F9E819212060}"/>
              </a:ext>
            </a:extLst>
          </p:cNvPr>
          <p:cNvSpPr txBox="1"/>
          <p:nvPr/>
        </p:nvSpPr>
        <p:spPr>
          <a:xfrm>
            <a:off x="221320" y="1747520"/>
            <a:ext cx="1922440" cy="666821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Part 1-1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Works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Please enter the text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B2A2059-3EFE-68AD-0CAD-F85389AAB2A9}"/>
              </a:ext>
            </a:extLst>
          </p:cNvPr>
          <p:cNvSpPr txBox="1"/>
          <p:nvPr/>
        </p:nvSpPr>
        <p:spPr>
          <a:xfrm>
            <a:off x="1897720" y="2749802"/>
            <a:ext cx="1922440" cy="666821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Part 2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Works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Please enter the text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5757BB2-347A-523C-18E0-90275915CD5F}"/>
              </a:ext>
            </a:extLst>
          </p:cNvPr>
          <p:cNvSpPr txBox="1"/>
          <p:nvPr/>
        </p:nvSpPr>
        <p:spPr>
          <a:xfrm>
            <a:off x="4579960" y="3715002"/>
            <a:ext cx="1922440" cy="666821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Part 3-2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Works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Please enter the text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A9E6492-7EFE-52A3-D4C7-D57813F837DA}"/>
              </a:ext>
            </a:extLst>
          </p:cNvPr>
          <p:cNvSpPr txBox="1"/>
          <p:nvPr/>
        </p:nvSpPr>
        <p:spPr>
          <a:xfrm>
            <a:off x="9101160" y="4700522"/>
            <a:ext cx="1922440" cy="666821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Part 4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Works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Please enter the text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80B1FA2-05F4-F34D-5D6E-B2707356AD8A}"/>
              </a:ext>
            </a:extLst>
          </p:cNvPr>
          <p:cNvSpPr txBox="1"/>
          <p:nvPr/>
        </p:nvSpPr>
        <p:spPr>
          <a:xfrm>
            <a:off x="7445080" y="5645402"/>
            <a:ext cx="1922440" cy="666821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Part 4-2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Works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Please enter the text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ACFAFCA-E16A-6C30-C113-8A209810A0C6}"/>
              </a:ext>
            </a:extLst>
          </p:cNvPr>
          <p:cNvSpPr txBox="1"/>
          <p:nvPr/>
        </p:nvSpPr>
        <p:spPr>
          <a:xfrm>
            <a:off x="465160" y="3715002"/>
            <a:ext cx="1922440" cy="666821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Part 3-1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Works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Please enter the text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C7F91D9-D387-07D6-A6F9-662C8DA67D61}"/>
              </a:ext>
            </a:extLst>
          </p:cNvPr>
          <p:cNvSpPr txBox="1"/>
          <p:nvPr/>
        </p:nvSpPr>
        <p:spPr>
          <a:xfrm>
            <a:off x="729320" y="5686042"/>
            <a:ext cx="1922440" cy="666821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Part 4-1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Works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Please enter the text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AC642EA-2A46-B846-7A27-1D09708723B3}"/>
              </a:ext>
            </a:extLst>
          </p:cNvPr>
          <p:cNvSpPr txBox="1"/>
          <p:nvPr/>
        </p:nvSpPr>
        <p:spPr>
          <a:xfrm>
            <a:off x="7948399" y="1747520"/>
            <a:ext cx="1922440" cy="666821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Part 1-2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Works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Please enter the text</a:t>
            </a:r>
          </a:p>
        </p:txBody>
      </p:sp>
    </p:spTree>
    <p:extLst>
      <p:ext uri="{BB962C8B-B14F-4D97-AF65-F5344CB8AC3E}">
        <p14:creationId xmlns:p14="http://schemas.microsoft.com/office/powerpoint/2010/main" val="1711747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제목 1">
            <a:extLst>
              <a:ext uri="{FF2B5EF4-FFF2-40B4-BE49-F238E27FC236}">
                <a16:creationId xmlns:a16="http://schemas.microsoft.com/office/drawing/2014/main" id="{52F30B78-07CA-1AA9-68AB-9224FDC18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880" y="103815"/>
            <a:ext cx="11845451" cy="426847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Time Table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A92DAF7-E653-B609-5279-59297E3CAD58}"/>
              </a:ext>
            </a:extLst>
          </p:cNvPr>
          <p:cNvSpPr/>
          <p:nvPr/>
        </p:nvSpPr>
        <p:spPr>
          <a:xfrm>
            <a:off x="1720899" y="5511800"/>
            <a:ext cx="10360265" cy="1179945"/>
          </a:xfrm>
          <a:prstGeom prst="rect">
            <a:avLst/>
          </a:prstGeom>
          <a:solidFill>
            <a:srgbClr val="00B050">
              <a:alpha val="10000"/>
            </a:srgbClr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FD0BB37-7E15-48B2-7C15-D099935D4115}"/>
              </a:ext>
            </a:extLst>
          </p:cNvPr>
          <p:cNvSpPr/>
          <p:nvPr/>
        </p:nvSpPr>
        <p:spPr>
          <a:xfrm>
            <a:off x="1720899" y="4099560"/>
            <a:ext cx="10360265" cy="724853"/>
          </a:xfrm>
          <a:prstGeom prst="rect">
            <a:avLst/>
          </a:prstGeom>
          <a:solidFill>
            <a:srgbClr val="00B050">
              <a:alpha val="10000"/>
            </a:srgbClr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451B681-61E4-6E8C-01BE-F7F7319A33EA}"/>
              </a:ext>
            </a:extLst>
          </p:cNvPr>
          <p:cNvSpPr/>
          <p:nvPr/>
        </p:nvSpPr>
        <p:spPr>
          <a:xfrm>
            <a:off x="1720899" y="4814888"/>
            <a:ext cx="10360265" cy="709612"/>
          </a:xfrm>
          <a:prstGeom prst="rect">
            <a:avLst/>
          </a:prstGeom>
          <a:solidFill>
            <a:srgbClr val="00B0F0">
              <a:alpha val="10000"/>
            </a:srgbClr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6E103E1-C9F9-221D-ABE6-716A163F7391}"/>
              </a:ext>
            </a:extLst>
          </p:cNvPr>
          <p:cNvSpPr/>
          <p:nvPr/>
        </p:nvSpPr>
        <p:spPr>
          <a:xfrm>
            <a:off x="1689922" y="1803400"/>
            <a:ext cx="10360265" cy="2326640"/>
          </a:xfrm>
          <a:prstGeom prst="rect">
            <a:avLst/>
          </a:prstGeom>
          <a:solidFill>
            <a:srgbClr val="00B0F0">
              <a:alpha val="10000"/>
            </a:srgbClr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488D83C-8385-0A50-CEFD-E863EB8BBFB7}"/>
              </a:ext>
            </a:extLst>
          </p:cNvPr>
          <p:cNvSpPr/>
          <p:nvPr/>
        </p:nvSpPr>
        <p:spPr>
          <a:xfrm>
            <a:off x="1720899" y="1333783"/>
            <a:ext cx="10360265" cy="482317"/>
          </a:xfrm>
          <a:prstGeom prst="rect">
            <a:avLst/>
          </a:prstGeom>
          <a:solidFill>
            <a:srgbClr val="00B050">
              <a:alpha val="10000"/>
            </a:srgbClr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7D70A4-533A-9EC0-C77F-A10A79B561D5}"/>
              </a:ext>
            </a:extLst>
          </p:cNvPr>
          <p:cNvSpPr txBox="1"/>
          <p:nvPr/>
        </p:nvSpPr>
        <p:spPr>
          <a:xfrm>
            <a:off x="3185733" y="975875"/>
            <a:ext cx="4432118" cy="3136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lIns="0" tIns="0" rIns="0" bIns="0" anchor="ctr">
            <a:noAutofit/>
          </a:bodyPr>
          <a:lstStyle/>
          <a:p>
            <a:pPr marR="0" algn="ctr" fontAlgn="base" latinLnBrk="0">
              <a:spcBef>
                <a:spcPts val="0"/>
              </a:spcBef>
              <a:spcAft>
                <a:spcPts val="0"/>
              </a:spcAft>
            </a:pPr>
            <a:r>
              <a:rPr lang="ko-KR" altLang="en-US" sz="1200" b="1" kern="0" spc="0" dirty="0">
                <a:solidFill>
                  <a:schemeClr val="bg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전반기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776329-A202-A205-826A-FC22215D6B66}"/>
              </a:ext>
            </a:extLst>
          </p:cNvPr>
          <p:cNvSpPr txBox="1"/>
          <p:nvPr/>
        </p:nvSpPr>
        <p:spPr>
          <a:xfrm>
            <a:off x="7617851" y="975874"/>
            <a:ext cx="4463313" cy="3136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lIns="0" tIns="0" rIns="0" bIns="0" anchor="ctr">
            <a:noAutofit/>
          </a:bodyPr>
          <a:lstStyle/>
          <a:p>
            <a:pPr marR="0" algn="ctr" fontAlgn="base" latinLnBrk="0">
              <a:spcBef>
                <a:spcPts val="0"/>
              </a:spcBef>
              <a:spcAft>
                <a:spcPts val="0"/>
              </a:spcAft>
            </a:pPr>
            <a:r>
              <a:rPr lang="ko-KR" altLang="en-US" sz="1200" b="1" kern="0" spc="0" dirty="0">
                <a:solidFill>
                  <a:schemeClr val="bg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후반기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FC4DEC-96EB-03EB-3DB8-F39C1F9AF3D5}"/>
              </a:ext>
            </a:extLst>
          </p:cNvPr>
          <p:cNvSpPr txBox="1"/>
          <p:nvPr/>
        </p:nvSpPr>
        <p:spPr>
          <a:xfrm>
            <a:off x="1711479" y="685715"/>
            <a:ext cx="1463081" cy="2439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lIns="0" tIns="0" rIns="0" bIns="0" anchor="ctr">
            <a:noAutofit/>
          </a:bodyPr>
          <a:lstStyle/>
          <a:p>
            <a:pPr marR="0" algn="ctr" fontAlgn="base" latinLnBrk="0">
              <a:spcBef>
                <a:spcPts val="0"/>
              </a:spcBef>
              <a:spcAft>
                <a:spcPts val="0"/>
              </a:spcAft>
            </a:pPr>
            <a:r>
              <a:rPr lang="en-US" altLang="ko-KR" sz="1200" b="1" kern="0" spc="0" dirty="0">
                <a:solidFill>
                  <a:schemeClr val="bg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2022</a:t>
            </a:r>
            <a:r>
              <a:rPr lang="ko-KR" altLang="en-US" sz="1200" b="1" kern="0" spc="0" dirty="0">
                <a:solidFill>
                  <a:schemeClr val="bg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년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F0EB1B-8D7F-2CE9-2BE7-009D8FEF92B0}"/>
              </a:ext>
            </a:extLst>
          </p:cNvPr>
          <p:cNvSpPr txBox="1"/>
          <p:nvPr/>
        </p:nvSpPr>
        <p:spPr>
          <a:xfrm>
            <a:off x="3185733" y="685715"/>
            <a:ext cx="8895431" cy="2439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lIns="0" tIns="0" rIns="0" bIns="0" anchor="ctr">
            <a:noAutofit/>
          </a:bodyPr>
          <a:lstStyle/>
          <a:p>
            <a:pPr marR="0" algn="ctr" fontAlgn="base" latinLnBrk="0">
              <a:spcBef>
                <a:spcPts val="0"/>
              </a:spcBef>
              <a:spcAft>
                <a:spcPts val="0"/>
              </a:spcAft>
            </a:pPr>
            <a:r>
              <a:rPr lang="en-US" altLang="ko-KR" sz="1200" b="1" kern="0" spc="0" dirty="0">
                <a:solidFill>
                  <a:schemeClr val="bg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2023</a:t>
            </a:r>
            <a:r>
              <a:rPr lang="ko-KR" altLang="en-US" sz="1200" b="1" kern="0" spc="0" dirty="0">
                <a:solidFill>
                  <a:schemeClr val="bg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년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B190EC-0CEB-DE55-48E9-FEBDA83B0B53}"/>
              </a:ext>
            </a:extLst>
          </p:cNvPr>
          <p:cNvSpPr txBox="1"/>
          <p:nvPr/>
        </p:nvSpPr>
        <p:spPr>
          <a:xfrm>
            <a:off x="1704662" y="963366"/>
            <a:ext cx="1469899" cy="3136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lIns="0" tIns="0" rIns="0" bIns="0" anchor="ctr">
            <a:noAutofit/>
          </a:bodyPr>
          <a:lstStyle/>
          <a:p>
            <a:pPr marR="0" algn="ctr" fontAlgn="base" latinLnBrk="0">
              <a:spcBef>
                <a:spcPts val="0"/>
              </a:spcBef>
              <a:spcAft>
                <a:spcPts val="0"/>
              </a:spcAft>
            </a:pPr>
            <a:r>
              <a:rPr lang="en-US" altLang="ko-KR" sz="1200" b="1" kern="0" spc="0" dirty="0">
                <a:solidFill>
                  <a:schemeClr val="bg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4</a:t>
            </a:r>
            <a:r>
              <a:rPr lang="ko-KR" altLang="en-US" sz="1200" b="1" kern="0" spc="0" dirty="0">
                <a:solidFill>
                  <a:schemeClr val="bg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분기</a:t>
            </a:r>
            <a:r>
              <a:rPr lang="en-US" altLang="ko-KR" sz="1200" b="1" kern="0" spc="0" dirty="0">
                <a:solidFill>
                  <a:schemeClr val="bg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(12</a:t>
            </a:r>
            <a:r>
              <a:rPr lang="ko-KR" altLang="en-US" sz="1200" b="1" kern="0" spc="0" dirty="0">
                <a:solidFill>
                  <a:schemeClr val="bg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월</a:t>
            </a:r>
            <a:r>
              <a:rPr lang="en-US" altLang="ko-KR" sz="1200" b="1" kern="0" spc="0" dirty="0">
                <a:solidFill>
                  <a:schemeClr val="bg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endParaRPr lang="ko-KR" altLang="en-US" sz="1200" b="1" kern="0" spc="0" dirty="0">
              <a:solidFill>
                <a:schemeClr val="bg1"/>
              </a:solidFill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1209BB86-D8C6-D803-FAF6-EF66FE3594BB}"/>
              </a:ext>
            </a:extLst>
          </p:cNvPr>
          <p:cNvCxnSpPr>
            <a:cxnSpLocks/>
          </p:cNvCxnSpPr>
          <p:nvPr/>
        </p:nvCxnSpPr>
        <p:spPr>
          <a:xfrm>
            <a:off x="7629020" y="987420"/>
            <a:ext cx="0" cy="5703378"/>
          </a:xfrm>
          <a:prstGeom prst="line">
            <a:avLst/>
          </a:prstGeom>
          <a:ln w="127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D1AA7F8B-4214-09C2-E11C-F94D18D93146}"/>
              </a:ext>
            </a:extLst>
          </p:cNvPr>
          <p:cNvCxnSpPr>
            <a:cxnSpLocks/>
          </p:cNvCxnSpPr>
          <p:nvPr/>
        </p:nvCxnSpPr>
        <p:spPr>
          <a:xfrm>
            <a:off x="3185736" y="687243"/>
            <a:ext cx="0" cy="6003555"/>
          </a:xfrm>
          <a:prstGeom prst="line">
            <a:avLst/>
          </a:prstGeom>
          <a:ln w="127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709D331B-6171-C2A7-E1C7-0D9E3F36C7CD}"/>
              </a:ext>
            </a:extLst>
          </p:cNvPr>
          <p:cNvCxnSpPr>
            <a:cxnSpLocks/>
          </p:cNvCxnSpPr>
          <p:nvPr/>
        </p:nvCxnSpPr>
        <p:spPr>
          <a:xfrm flipH="1">
            <a:off x="6147541" y="999364"/>
            <a:ext cx="1151" cy="5691434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E1DE9E30-58BC-B659-3C26-97D4181571CB}"/>
              </a:ext>
            </a:extLst>
          </p:cNvPr>
          <p:cNvCxnSpPr>
            <a:cxnSpLocks/>
          </p:cNvCxnSpPr>
          <p:nvPr/>
        </p:nvCxnSpPr>
        <p:spPr>
          <a:xfrm flipH="1">
            <a:off x="4666063" y="999364"/>
            <a:ext cx="1151" cy="5691434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5656939D-A98C-141D-2220-8F45B0F1CFD2}"/>
              </a:ext>
            </a:extLst>
          </p:cNvPr>
          <p:cNvCxnSpPr>
            <a:cxnSpLocks/>
          </p:cNvCxnSpPr>
          <p:nvPr/>
        </p:nvCxnSpPr>
        <p:spPr>
          <a:xfrm flipH="1">
            <a:off x="10590825" y="999364"/>
            <a:ext cx="1151" cy="5691434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FF6A011F-6668-6D1C-D6CE-E67065C4FCFD}"/>
              </a:ext>
            </a:extLst>
          </p:cNvPr>
          <p:cNvCxnSpPr>
            <a:cxnSpLocks/>
          </p:cNvCxnSpPr>
          <p:nvPr/>
        </p:nvCxnSpPr>
        <p:spPr>
          <a:xfrm flipH="1">
            <a:off x="9109346" y="999364"/>
            <a:ext cx="1151" cy="5691434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9527058F-1F79-8B92-8A1E-14F6CDEE2441}"/>
              </a:ext>
            </a:extLst>
          </p:cNvPr>
          <p:cNvCxnSpPr>
            <a:cxnSpLocks/>
          </p:cNvCxnSpPr>
          <p:nvPr/>
        </p:nvCxnSpPr>
        <p:spPr>
          <a:xfrm>
            <a:off x="12072299" y="664152"/>
            <a:ext cx="0" cy="6026646"/>
          </a:xfrm>
          <a:prstGeom prst="line">
            <a:avLst/>
          </a:prstGeom>
          <a:ln w="127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BF7F2B2A-588E-832C-4248-EEAB213B13F8}"/>
              </a:ext>
            </a:extLst>
          </p:cNvPr>
          <p:cNvCxnSpPr>
            <a:cxnSpLocks/>
          </p:cNvCxnSpPr>
          <p:nvPr/>
        </p:nvCxnSpPr>
        <p:spPr>
          <a:xfrm>
            <a:off x="1705410" y="687243"/>
            <a:ext cx="0" cy="6003555"/>
          </a:xfrm>
          <a:prstGeom prst="line">
            <a:avLst/>
          </a:prstGeom>
          <a:ln w="127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화살표: 오각형 34">
            <a:extLst>
              <a:ext uri="{FF2B5EF4-FFF2-40B4-BE49-F238E27FC236}">
                <a16:creationId xmlns:a16="http://schemas.microsoft.com/office/drawing/2014/main" id="{E8C23B52-293F-A663-E3ED-29FB1289D9A0}"/>
              </a:ext>
            </a:extLst>
          </p:cNvPr>
          <p:cNvSpPr/>
          <p:nvPr/>
        </p:nvSpPr>
        <p:spPr>
          <a:xfrm>
            <a:off x="162880" y="1331236"/>
            <a:ext cx="2161662" cy="303470"/>
          </a:xfrm>
          <a:prstGeom prst="homePlat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1 </a:t>
            </a:r>
            <a:r>
              <a:rPr lang="ko-KR" altLang="en-US" sz="1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단계</a:t>
            </a:r>
          </a:p>
        </p:txBody>
      </p:sp>
      <p:sp>
        <p:nvSpPr>
          <p:cNvPr id="36" name="화살표: 오각형 35">
            <a:extLst>
              <a:ext uri="{FF2B5EF4-FFF2-40B4-BE49-F238E27FC236}">
                <a16:creationId xmlns:a16="http://schemas.microsoft.com/office/drawing/2014/main" id="{2FE64097-FB24-E443-4D90-4DBF1A594501}"/>
              </a:ext>
            </a:extLst>
          </p:cNvPr>
          <p:cNvSpPr/>
          <p:nvPr/>
        </p:nvSpPr>
        <p:spPr>
          <a:xfrm>
            <a:off x="162880" y="1821464"/>
            <a:ext cx="2161662" cy="303470"/>
          </a:xfrm>
          <a:prstGeom prst="homePlat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 </a:t>
            </a:r>
            <a:r>
              <a:rPr lang="ko-KR" altLang="en-US" sz="1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단계</a:t>
            </a:r>
          </a:p>
        </p:txBody>
      </p:sp>
      <p:sp>
        <p:nvSpPr>
          <p:cNvPr id="37" name="화살표: 오각형 36">
            <a:extLst>
              <a:ext uri="{FF2B5EF4-FFF2-40B4-BE49-F238E27FC236}">
                <a16:creationId xmlns:a16="http://schemas.microsoft.com/office/drawing/2014/main" id="{858F3F51-63E7-F41D-CA53-5E5E616B0D31}"/>
              </a:ext>
            </a:extLst>
          </p:cNvPr>
          <p:cNvSpPr/>
          <p:nvPr/>
        </p:nvSpPr>
        <p:spPr>
          <a:xfrm>
            <a:off x="162880" y="4161819"/>
            <a:ext cx="2161662" cy="303470"/>
          </a:xfrm>
          <a:prstGeom prst="homePlat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3 </a:t>
            </a:r>
            <a:r>
              <a:rPr lang="ko-KR" altLang="en-US" sz="1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단계</a:t>
            </a:r>
          </a:p>
        </p:txBody>
      </p:sp>
      <p:sp>
        <p:nvSpPr>
          <p:cNvPr id="38" name="화살표: 오각형 37">
            <a:extLst>
              <a:ext uri="{FF2B5EF4-FFF2-40B4-BE49-F238E27FC236}">
                <a16:creationId xmlns:a16="http://schemas.microsoft.com/office/drawing/2014/main" id="{66A9DA46-798F-0E1D-E47A-F038BFD7403F}"/>
              </a:ext>
            </a:extLst>
          </p:cNvPr>
          <p:cNvSpPr/>
          <p:nvPr/>
        </p:nvSpPr>
        <p:spPr>
          <a:xfrm>
            <a:off x="162880" y="4844256"/>
            <a:ext cx="2161662" cy="303470"/>
          </a:xfrm>
          <a:prstGeom prst="homePlat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4 </a:t>
            </a:r>
            <a:r>
              <a:rPr lang="ko-KR" altLang="en-US" sz="1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단계</a:t>
            </a:r>
          </a:p>
        </p:txBody>
      </p:sp>
      <p:sp>
        <p:nvSpPr>
          <p:cNvPr id="39" name="화살표: 오각형 38">
            <a:extLst>
              <a:ext uri="{FF2B5EF4-FFF2-40B4-BE49-F238E27FC236}">
                <a16:creationId xmlns:a16="http://schemas.microsoft.com/office/drawing/2014/main" id="{609972E7-6BCB-E07A-1B10-F141682816FC}"/>
              </a:ext>
            </a:extLst>
          </p:cNvPr>
          <p:cNvSpPr/>
          <p:nvPr/>
        </p:nvSpPr>
        <p:spPr>
          <a:xfrm>
            <a:off x="162880" y="5550982"/>
            <a:ext cx="2161662" cy="303470"/>
          </a:xfrm>
          <a:prstGeom prst="homePlat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5 </a:t>
            </a:r>
            <a:r>
              <a:rPr lang="ko-KR" altLang="en-US" sz="1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단계</a:t>
            </a: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7F7647D7-8046-4B2D-B6BA-CBA619CDC992}"/>
              </a:ext>
            </a:extLst>
          </p:cNvPr>
          <p:cNvGrpSpPr/>
          <p:nvPr/>
        </p:nvGrpSpPr>
        <p:grpSpPr>
          <a:xfrm>
            <a:off x="2457900" y="1368398"/>
            <a:ext cx="2341038" cy="189418"/>
            <a:chOff x="2457900" y="1368398"/>
            <a:chExt cx="2341038" cy="189418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65F2A04-E152-DB7E-D9FC-175CBB1A8DC6}"/>
                </a:ext>
              </a:extLst>
            </p:cNvPr>
            <p:cNvSpPr txBox="1"/>
            <p:nvPr/>
          </p:nvSpPr>
          <p:spPr>
            <a:xfrm>
              <a:off x="2959083" y="1368398"/>
              <a:ext cx="1839855" cy="1894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lIns="0" tIns="0" rIns="0" bIns="0" anchor="ctr">
              <a:noAutofit/>
            </a:bodyPr>
            <a:lstStyle/>
            <a:p>
              <a:pPr marL="85725" marR="0" algn="l" fontAlgn="base" latinLnBrk="0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900" kern="0" spc="-80" dirty="0">
                  <a:solidFill>
                    <a:srgbClr val="000000"/>
                  </a:solidFill>
                  <a:effectLst/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내용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C3DA533-E100-91A0-EF54-8F24C19886CB}"/>
                </a:ext>
              </a:extLst>
            </p:cNvPr>
            <p:cNvSpPr txBox="1"/>
            <p:nvPr/>
          </p:nvSpPr>
          <p:spPr>
            <a:xfrm>
              <a:off x="2457900" y="1368398"/>
              <a:ext cx="501183" cy="18941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lIns="0" tIns="0" rIns="0" bIns="0" anchor="ctr">
              <a:noAutofit/>
            </a:bodyPr>
            <a:lstStyle/>
            <a:p>
              <a:pPr marR="0" algn="ctr" fontAlgn="base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900" kern="0" spc="0" dirty="0">
                  <a:solidFill>
                    <a:srgbClr val="FFFFFF"/>
                  </a:solidFill>
                  <a:effectLst/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1-1</a:t>
              </a:r>
              <a:endParaRPr lang="ko-KR" altLang="en-US" sz="900" kern="0" spc="0" dirty="0">
                <a:solidFill>
                  <a:srgbClr val="FFFFFF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E5120A4-F699-FD28-2171-FE24C4018386}"/>
              </a:ext>
            </a:extLst>
          </p:cNvPr>
          <p:cNvGrpSpPr/>
          <p:nvPr/>
        </p:nvGrpSpPr>
        <p:grpSpPr>
          <a:xfrm>
            <a:off x="3241169" y="1599711"/>
            <a:ext cx="2341038" cy="189418"/>
            <a:chOff x="3241169" y="1612613"/>
            <a:chExt cx="2341038" cy="189418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A7E062E-C12B-8DCB-01E7-0EE11CB3A551}"/>
                </a:ext>
              </a:extLst>
            </p:cNvPr>
            <p:cNvSpPr txBox="1"/>
            <p:nvPr/>
          </p:nvSpPr>
          <p:spPr>
            <a:xfrm>
              <a:off x="3742352" y="1612613"/>
              <a:ext cx="1839855" cy="1894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lIns="0" tIns="0" rIns="0" bIns="0" anchor="ctr">
              <a:noAutofit/>
            </a:bodyPr>
            <a:lstStyle/>
            <a:p>
              <a:pPr marL="85725" marR="0" algn="l" fontAlgn="base" latinLnBrk="0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900" kern="0" spc="-80" dirty="0">
                  <a:solidFill>
                    <a:srgbClr val="000000"/>
                  </a:solidFill>
                  <a:effectLst/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내용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D021A47-E15E-757A-4F32-D4657EA33DE8}"/>
                </a:ext>
              </a:extLst>
            </p:cNvPr>
            <p:cNvSpPr txBox="1"/>
            <p:nvPr/>
          </p:nvSpPr>
          <p:spPr>
            <a:xfrm>
              <a:off x="3241169" y="1612613"/>
              <a:ext cx="501183" cy="18941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lIns="0" tIns="0" rIns="0" bIns="0" anchor="ctr">
              <a:noAutofit/>
            </a:bodyPr>
            <a:lstStyle/>
            <a:p>
              <a:pPr marR="0" algn="ctr" fontAlgn="base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900" kern="0" spc="0" dirty="0">
                  <a:solidFill>
                    <a:srgbClr val="FFFFFF"/>
                  </a:solidFill>
                  <a:effectLst/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1-3</a:t>
              </a:r>
              <a:endParaRPr lang="ko-KR" altLang="en-US" sz="900" kern="0" spc="0" dirty="0">
                <a:solidFill>
                  <a:srgbClr val="FFFFFF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996D7898-A9EC-E800-C8E0-9DD655929B63}"/>
              </a:ext>
            </a:extLst>
          </p:cNvPr>
          <p:cNvGrpSpPr/>
          <p:nvPr/>
        </p:nvGrpSpPr>
        <p:grpSpPr>
          <a:xfrm>
            <a:off x="3461276" y="1831024"/>
            <a:ext cx="2341038" cy="189418"/>
            <a:chOff x="3461276" y="1894254"/>
            <a:chExt cx="2341038" cy="189418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636DDC0-0C9E-D4F9-1396-4070F1289773}"/>
                </a:ext>
              </a:extLst>
            </p:cNvPr>
            <p:cNvSpPr txBox="1"/>
            <p:nvPr/>
          </p:nvSpPr>
          <p:spPr>
            <a:xfrm>
              <a:off x="3962459" y="1894254"/>
              <a:ext cx="1839855" cy="1894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lIns="0" tIns="0" rIns="0" bIns="0" anchor="ctr">
              <a:noAutofit/>
            </a:bodyPr>
            <a:lstStyle>
              <a:defPPr>
                <a:defRPr lang="en-US"/>
              </a:defPPr>
              <a:lvl1pPr marL="85725" marR="0" fontAlgn="base">
                <a:spcBef>
                  <a:spcPts val="0"/>
                </a:spcBef>
                <a:spcAft>
                  <a:spcPts val="0"/>
                </a:spcAft>
                <a:defRPr sz="900" kern="0" spc="0">
                  <a:solidFill>
                    <a:srgbClr val="000000"/>
                  </a:solidFill>
                  <a:effectLst/>
                  <a:latin typeface="나눔스퀘어_ac" panose="020B0600000101010101" pitchFamily="50" charset="-127"/>
                  <a:ea typeface="나눔스퀘어_ac" panose="020B0600000101010101" pitchFamily="50" charset="-127"/>
                </a:defRPr>
              </a:lvl1pPr>
            </a:lstStyle>
            <a:p>
              <a:pPr marL="85725" marR="0" algn="l" fontAlgn="base" latinLnBrk="0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900" kern="0" spc="-80" dirty="0">
                  <a:solidFill>
                    <a:srgbClr val="000000"/>
                  </a:solidFill>
                  <a:effectLst/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내용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163A356-9DBA-6334-B21C-7165AA365CCC}"/>
                </a:ext>
              </a:extLst>
            </p:cNvPr>
            <p:cNvSpPr txBox="1"/>
            <p:nvPr/>
          </p:nvSpPr>
          <p:spPr>
            <a:xfrm>
              <a:off x="3461276" y="1894254"/>
              <a:ext cx="501183" cy="18941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lIns="0" tIns="0" rIns="0" bIns="0" anchor="ctr">
              <a:noAutofit/>
            </a:bodyPr>
            <a:lstStyle/>
            <a:p>
              <a:pPr marR="0" algn="ctr" fontAlgn="base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900" kern="0" spc="0" dirty="0">
                  <a:solidFill>
                    <a:srgbClr val="FFFFFF"/>
                  </a:solidFill>
                  <a:effectLst/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2-1</a:t>
              </a:r>
              <a:endParaRPr lang="ko-KR" altLang="en-US" sz="900" kern="0" spc="0" dirty="0">
                <a:solidFill>
                  <a:srgbClr val="FFFFFF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59162309-FF41-1D23-0D5B-8F6260C19D13}"/>
              </a:ext>
            </a:extLst>
          </p:cNvPr>
          <p:cNvGrpSpPr/>
          <p:nvPr/>
        </p:nvGrpSpPr>
        <p:grpSpPr>
          <a:xfrm>
            <a:off x="3987781" y="2062337"/>
            <a:ext cx="2341038" cy="189418"/>
            <a:chOff x="3987781" y="2124999"/>
            <a:chExt cx="2341038" cy="189418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82613F7-AE60-336E-BC76-DAA828052AA1}"/>
                </a:ext>
              </a:extLst>
            </p:cNvPr>
            <p:cNvSpPr txBox="1"/>
            <p:nvPr/>
          </p:nvSpPr>
          <p:spPr>
            <a:xfrm>
              <a:off x="4488964" y="2124999"/>
              <a:ext cx="1839855" cy="1894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lIns="0" tIns="0" rIns="0" bIns="0" anchor="ctr">
              <a:noAutofit/>
            </a:bodyPr>
            <a:lstStyle/>
            <a:p>
              <a:pPr marL="85725" marR="0" algn="l" fontAlgn="base" latinLnBrk="0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900" kern="0" spc="-80" dirty="0">
                  <a:solidFill>
                    <a:srgbClr val="000000"/>
                  </a:solidFill>
                  <a:effectLst/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내용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E759128-A0B3-5C3F-BFF5-6A638E206C63}"/>
                </a:ext>
              </a:extLst>
            </p:cNvPr>
            <p:cNvSpPr txBox="1"/>
            <p:nvPr/>
          </p:nvSpPr>
          <p:spPr>
            <a:xfrm>
              <a:off x="3987781" y="2124999"/>
              <a:ext cx="501183" cy="18941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lIns="0" tIns="0" rIns="0" bIns="0" anchor="ctr">
              <a:noAutofit/>
            </a:bodyPr>
            <a:lstStyle/>
            <a:p>
              <a:pPr marR="0" algn="ctr" fontAlgn="base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900" kern="0" spc="0" dirty="0">
                  <a:solidFill>
                    <a:srgbClr val="FFFFFF"/>
                  </a:solidFill>
                  <a:effectLst/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2-2</a:t>
              </a:r>
              <a:endParaRPr lang="ko-KR" altLang="en-US" sz="900" kern="0" spc="0" dirty="0">
                <a:solidFill>
                  <a:srgbClr val="FFFFFF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3572A7F6-7847-6542-085F-8B3679C5AAE7}"/>
              </a:ext>
            </a:extLst>
          </p:cNvPr>
          <p:cNvGrpSpPr/>
          <p:nvPr/>
        </p:nvGrpSpPr>
        <p:grpSpPr>
          <a:xfrm>
            <a:off x="4762632" y="2293650"/>
            <a:ext cx="2341038" cy="189418"/>
            <a:chOff x="4762632" y="2355741"/>
            <a:chExt cx="2341038" cy="189418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14AABEA-B321-4D6E-ABBC-F1C6DFC9FDA8}"/>
                </a:ext>
              </a:extLst>
            </p:cNvPr>
            <p:cNvSpPr txBox="1"/>
            <p:nvPr/>
          </p:nvSpPr>
          <p:spPr>
            <a:xfrm>
              <a:off x="5263815" y="2355741"/>
              <a:ext cx="1839855" cy="1894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lIns="0" tIns="0" rIns="0" bIns="0" anchor="ctr">
              <a:noAutofit/>
            </a:bodyPr>
            <a:lstStyle/>
            <a:p>
              <a:pPr marL="85725" marR="0" algn="l" fontAlgn="base" latinLnBrk="0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900" kern="0" spc="-80" dirty="0">
                  <a:solidFill>
                    <a:srgbClr val="000000"/>
                  </a:solidFill>
                  <a:effectLst/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내용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C84DC5A-C5C8-B21C-5519-73DD7A399A31}"/>
                </a:ext>
              </a:extLst>
            </p:cNvPr>
            <p:cNvSpPr txBox="1"/>
            <p:nvPr/>
          </p:nvSpPr>
          <p:spPr>
            <a:xfrm>
              <a:off x="4762632" y="2355741"/>
              <a:ext cx="501183" cy="18941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lIns="0" tIns="0" rIns="0" bIns="0" anchor="ctr">
              <a:noAutofit/>
            </a:bodyPr>
            <a:lstStyle/>
            <a:p>
              <a:pPr marR="0" algn="ctr" fontAlgn="base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900" kern="0" spc="0" dirty="0">
                  <a:solidFill>
                    <a:srgbClr val="FFFFFF"/>
                  </a:solidFill>
                  <a:effectLst/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2-3</a:t>
              </a:r>
              <a:endParaRPr lang="ko-KR" altLang="en-US" sz="900" kern="0" spc="0" dirty="0">
                <a:solidFill>
                  <a:srgbClr val="FFFFFF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2B5D26F9-4776-10A8-C461-E3E2E4D0ECDD}"/>
              </a:ext>
            </a:extLst>
          </p:cNvPr>
          <p:cNvGrpSpPr/>
          <p:nvPr/>
        </p:nvGrpSpPr>
        <p:grpSpPr>
          <a:xfrm>
            <a:off x="4762632" y="2524963"/>
            <a:ext cx="2341038" cy="189418"/>
            <a:chOff x="4762632" y="2586484"/>
            <a:chExt cx="2341038" cy="189418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89F3561-1FFD-FFD9-9EC0-FDCBAC8BD03D}"/>
                </a:ext>
              </a:extLst>
            </p:cNvPr>
            <p:cNvSpPr txBox="1"/>
            <p:nvPr/>
          </p:nvSpPr>
          <p:spPr>
            <a:xfrm>
              <a:off x="5263815" y="2586484"/>
              <a:ext cx="1839855" cy="1894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lIns="0" tIns="0" rIns="0" bIns="0" anchor="ctr">
              <a:noAutofit/>
            </a:bodyPr>
            <a:lstStyle/>
            <a:p>
              <a:pPr marL="85725" marR="0" algn="l" fontAlgn="base" latinLnBrk="0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900" kern="0" spc="-80" dirty="0">
                  <a:solidFill>
                    <a:srgbClr val="000000"/>
                  </a:solidFill>
                  <a:effectLst/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내용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95CF038-0D68-E6CC-ADB4-5D9C646D0123}"/>
                </a:ext>
              </a:extLst>
            </p:cNvPr>
            <p:cNvSpPr txBox="1"/>
            <p:nvPr/>
          </p:nvSpPr>
          <p:spPr>
            <a:xfrm>
              <a:off x="4762632" y="2586484"/>
              <a:ext cx="501183" cy="18941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lIns="0" tIns="0" rIns="0" bIns="0" anchor="ctr">
              <a:noAutofit/>
            </a:bodyPr>
            <a:lstStyle/>
            <a:p>
              <a:pPr marR="0" algn="ctr" fontAlgn="base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900" kern="0" spc="0" dirty="0">
                  <a:solidFill>
                    <a:srgbClr val="FFFFFF"/>
                  </a:solidFill>
                  <a:effectLst/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2-4</a:t>
              </a:r>
              <a:endParaRPr lang="ko-KR" altLang="en-US" sz="900" kern="0" spc="0" dirty="0">
                <a:solidFill>
                  <a:srgbClr val="FFFFFF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FB5970F3-B57A-D3E1-0D27-F19E0D481FA4}"/>
              </a:ext>
            </a:extLst>
          </p:cNvPr>
          <p:cNvGrpSpPr/>
          <p:nvPr/>
        </p:nvGrpSpPr>
        <p:grpSpPr>
          <a:xfrm>
            <a:off x="4826216" y="2756276"/>
            <a:ext cx="2341038" cy="189418"/>
            <a:chOff x="4826216" y="2817227"/>
            <a:chExt cx="2341038" cy="189418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B037596-50E5-5F5C-2B35-89EFCAC667CD}"/>
                </a:ext>
              </a:extLst>
            </p:cNvPr>
            <p:cNvSpPr txBox="1"/>
            <p:nvPr/>
          </p:nvSpPr>
          <p:spPr>
            <a:xfrm>
              <a:off x="5327399" y="2817227"/>
              <a:ext cx="1839855" cy="1894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lIns="0" tIns="0" rIns="0" bIns="0" anchor="ctr">
              <a:noAutofit/>
            </a:bodyPr>
            <a:lstStyle/>
            <a:p>
              <a:pPr marL="85725" marR="0" algn="l" fontAlgn="base" latinLnBrk="0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900" kern="0" spc="-80" dirty="0">
                  <a:solidFill>
                    <a:srgbClr val="000000"/>
                  </a:solidFill>
                  <a:effectLst/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내용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899A874-0FFC-C6E7-117C-002DCA0BFF29}"/>
                </a:ext>
              </a:extLst>
            </p:cNvPr>
            <p:cNvSpPr txBox="1"/>
            <p:nvPr/>
          </p:nvSpPr>
          <p:spPr>
            <a:xfrm>
              <a:off x="4826216" y="2817227"/>
              <a:ext cx="501183" cy="18941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lIns="0" tIns="0" rIns="0" bIns="0" anchor="ctr">
              <a:noAutofit/>
            </a:bodyPr>
            <a:lstStyle/>
            <a:p>
              <a:pPr marR="0" algn="ctr" fontAlgn="base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900" kern="0" spc="0" dirty="0">
                  <a:solidFill>
                    <a:srgbClr val="FFFFFF"/>
                  </a:solidFill>
                  <a:effectLst/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2-5-1</a:t>
              </a:r>
              <a:endParaRPr lang="ko-KR" altLang="en-US" sz="900" kern="0" spc="0" dirty="0">
                <a:solidFill>
                  <a:srgbClr val="FFFFFF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F3CC6DDD-B49F-B667-E485-7F50CF181972}"/>
              </a:ext>
            </a:extLst>
          </p:cNvPr>
          <p:cNvGrpSpPr/>
          <p:nvPr/>
        </p:nvGrpSpPr>
        <p:grpSpPr>
          <a:xfrm>
            <a:off x="5598367" y="4144154"/>
            <a:ext cx="2341038" cy="189418"/>
            <a:chOff x="5598367" y="4179014"/>
            <a:chExt cx="2341038" cy="189418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61E88CB-2792-A431-6698-F16ADCABF1C6}"/>
                </a:ext>
              </a:extLst>
            </p:cNvPr>
            <p:cNvSpPr txBox="1"/>
            <p:nvPr/>
          </p:nvSpPr>
          <p:spPr>
            <a:xfrm>
              <a:off x="6099550" y="4179014"/>
              <a:ext cx="1839855" cy="1894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lIns="0" tIns="0" rIns="0" bIns="0" anchor="ctr">
              <a:noAutofit/>
            </a:bodyPr>
            <a:lstStyle/>
            <a:p>
              <a:pPr marL="85725" marR="0" algn="l" fontAlgn="base" latinLnBrk="0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900" kern="0" spc="-80" dirty="0">
                  <a:solidFill>
                    <a:srgbClr val="000000"/>
                  </a:solidFill>
                  <a:effectLst/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내용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BA9155A-ACDC-38E5-A499-04FABFB41539}"/>
                </a:ext>
              </a:extLst>
            </p:cNvPr>
            <p:cNvSpPr txBox="1"/>
            <p:nvPr/>
          </p:nvSpPr>
          <p:spPr>
            <a:xfrm>
              <a:off x="5598367" y="4179014"/>
              <a:ext cx="501183" cy="18941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lIns="0" tIns="0" rIns="0" bIns="0" anchor="ctr">
              <a:noAutofit/>
            </a:bodyPr>
            <a:lstStyle/>
            <a:p>
              <a:pPr marR="0" algn="ctr" fontAlgn="base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900" kern="0" spc="0" dirty="0">
                  <a:solidFill>
                    <a:srgbClr val="FFFFFF"/>
                  </a:solidFill>
                  <a:effectLst/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3-1</a:t>
              </a:r>
              <a:endParaRPr lang="ko-KR" altLang="en-US" sz="900" kern="0" spc="0" dirty="0">
                <a:solidFill>
                  <a:srgbClr val="FFFFFF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8659C419-B44A-8BD8-A819-B3FE7E1A549B}"/>
              </a:ext>
            </a:extLst>
          </p:cNvPr>
          <p:cNvGrpSpPr/>
          <p:nvPr/>
        </p:nvGrpSpPr>
        <p:grpSpPr>
          <a:xfrm>
            <a:off x="5954468" y="4375467"/>
            <a:ext cx="2341038" cy="189418"/>
            <a:chOff x="5954468" y="4409756"/>
            <a:chExt cx="2341038" cy="189418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06D7F05-4101-3026-9704-081FD6B9B548}"/>
                </a:ext>
              </a:extLst>
            </p:cNvPr>
            <p:cNvSpPr txBox="1"/>
            <p:nvPr/>
          </p:nvSpPr>
          <p:spPr>
            <a:xfrm>
              <a:off x="6455651" y="4409756"/>
              <a:ext cx="1839855" cy="1894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lIns="0" tIns="0" rIns="0" bIns="0" anchor="ctr">
              <a:noAutofit/>
            </a:bodyPr>
            <a:lstStyle/>
            <a:p>
              <a:pPr marL="85725" marR="0" algn="l" fontAlgn="base" latinLnBrk="0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900" kern="0" spc="-80" dirty="0">
                  <a:solidFill>
                    <a:srgbClr val="000000"/>
                  </a:solidFill>
                  <a:effectLst/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내용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C8441EDF-854F-A370-C0E7-576C570EAA8F}"/>
                </a:ext>
              </a:extLst>
            </p:cNvPr>
            <p:cNvSpPr txBox="1"/>
            <p:nvPr/>
          </p:nvSpPr>
          <p:spPr>
            <a:xfrm>
              <a:off x="5954468" y="4409756"/>
              <a:ext cx="501183" cy="18941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lIns="0" tIns="0" rIns="0" bIns="0" anchor="ctr">
              <a:noAutofit/>
            </a:bodyPr>
            <a:lstStyle/>
            <a:p>
              <a:pPr marR="0" algn="ctr" fontAlgn="base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900" kern="0" spc="0" dirty="0">
                  <a:solidFill>
                    <a:srgbClr val="FFFFFF"/>
                  </a:solidFill>
                  <a:effectLst/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3-2</a:t>
              </a:r>
              <a:endParaRPr lang="ko-KR" altLang="en-US" sz="900" kern="0" spc="0" dirty="0">
                <a:solidFill>
                  <a:srgbClr val="FFFFFF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CB810D5A-D78B-7F0A-7382-746C30943345}"/>
              </a:ext>
            </a:extLst>
          </p:cNvPr>
          <p:cNvGrpSpPr/>
          <p:nvPr/>
        </p:nvGrpSpPr>
        <p:grpSpPr>
          <a:xfrm>
            <a:off x="6821643" y="4606780"/>
            <a:ext cx="2341038" cy="189418"/>
            <a:chOff x="6821643" y="4640501"/>
            <a:chExt cx="2341038" cy="189418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F9FBCC75-3691-86AA-15E5-73C8FBD86173}"/>
                </a:ext>
              </a:extLst>
            </p:cNvPr>
            <p:cNvSpPr txBox="1"/>
            <p:nvPr/>
          </p:nvSpPr>
          <p:spPr>
            <a:xfrm>
              <a:off x="7322826" y="4640501"/>
              <a:ext cx="1839855" cy="1894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lIns="0" tIns="0" rIns="0" bIns="0" anchor="ctr">
              <a:noAutofit/>
            </a:bodyPr>
            <a:lstStyle/>
            <a:p>
              <a:pPr marL="85725" marR="0" algn="l" fontAlgn="base" latinLnBrk="0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900" kern="0" spc="-80" dirty="0">
                  <a:solidFill>
                    <a:srgbClr val="000000"/>
                  </a:solidFill>
                  <a:effectLst/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내용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8BBF270D-AAC5-6636-D528-861367449105}"/>
                </a:ext>
              </a:extLst>
            </p:cNvPr>
            <p:cNvSpPr txBox="1"/>
            <p:nvPr/>
          </p:nvSpPr>
          <p:spPr>
            <a:xfrm>
              <a:off x="6821643" y="4640501"/>
              <a:ext cx="501183" cy="18941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lIns="0" tIns="0" rIns="0" bIns="0" anchor="ctr">
              <a:noAutofit/>
            </a:bodyPr>
            <a:lstStyle/>
            <a:p>
              <a:pPr marR="0" algn="ctr" fontAlgn="base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900" kern="0" spc="0" dirty="0">
                  <a:solidFill>
                    <a:srgbClr val="FFFFFF"/>
                  </a:solidFill>
                  <a:effectLst/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3-3</a:t>
              </a:r>
              <a:endParaRPr lang="ko-KR" altLang="en-US" sz="900" kern="0" spc="0" dirty="0">
                <a:solidFill>
                  <a:srgbClr val="FFFFFF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695E1BF-3BE7-03C9-E489-993C011D9C60}"/>
              </a:ext>
            </a:extLst>
          </p:cNvPr>
          <p:cNvGrpSpPr/>
          <p:nvPr/>
        </p:nvGrpSpPr>
        <p:grpSpPr>
          <a:xfrm>
            <a:off x="7144904" y="4838093"/>
            <a:ext cx="2341038" cy="189418"/>
            <a:chOff x="7144904" y="4904519"/>
            <a:chExt cx="2341038" cy="189418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04E9BC4-4D33-D210-D294-955F7CE54581}"/>
                </a:ext>
              </a:extLst>
            </p:cNvPr>
            <p:cNvSpPr txBox="1"/>
            <p:nvPr/>
          </p:nvSpPr>
          <p:spPr>
            <a:xfrm>
              <a:off x="7646087" y="4904519"/>
              <a:ext cx="1839855" cy="1894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lIns="0" tIns="0" rIns="0" bIns="0" anchor="ctr">
              <a:noAutofit/>
            </a:bodyPr>
            <a:lstStyle/>
            <a:p>
              <a:pPr marL="85725" marR="0" algn="l" fontAlgn="base" latinLnBrk="0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900" kern="0" spc="-80" dirty="0">
                  <a:solidFill>
                    <a:srgbClr val="000000"/>
                  </a:solidFill>
                  <a:effectLst/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내용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F16558C6-31D0-A5B2-B0F9-64D9E680669B}"/>
                </a:ext>
              </a:extLst>
            </p:cNvPr>
            <p:cNvSpPr txBox="1"/>
            <p:nvPr/>
          </p:nvSpPr>
          <p:spPr>
            <a:xfrm>
              <a:off x="7144904" y="4904519"/>
              <a:ext cx="501183" cy="18941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lIns="0" tIns="0" rIns="0" bIns="0" anchor="ctr">
              <a:noAutofit/>
            </a:bodyPr>
            <a:lstStyle/>
            <a:p>
              <a:pPr marR="0" algn="ctr" fontAlgn="base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900" kern="0" spc="0" dirty="0">
                  <a:solidFill>
                    <a:srgbClr val="FFFFFF"/>
                  </a:solidFill>
                  <a:effectLst/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4-1</a:t>
              </a:r>
              <a:endParaRPr lang="ko-KR" altLang="en-US" sz="900" kern="0" spc="0" dirty="0">
                <a:solidFill>
                  <a:srgbClr val="FFFFFF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6F75BE94-56B5-08FA-A027-59890D4A3186}"/>
              </a:ext>
            </a:extLst>
          </p:cNvPr>
          <p:cNvGrpSpPr/>
          <p:nvPr/>
        </p:nvGrpSpPr>
        <p:grpSpPr>
          <a:xfrm>
            <a:off x="8788693" y="5300719"/>
            <a:ext cx="2341038" cy="189418"/>
            <a:chOff x="8788693" y="5342902"/>
            <a:chExt cx="2341038" cy="189418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D4F00B92-6846-3601-7C8C-3DAE4FCC0B17}"/>
                </a:ext>
              </a:extLst>
            </p:cNvPr>
            <p:cNvSpPr txBox="1"/>
            <p:nvPr/>
          </p:nvSpPr>
          <p:spPr>
            <a:xfrm>
              <a:off x="9289876" y="5342902"/>
              <a:ext cx="1839855" cy="18941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 lIns="0" tIns="0" rIns="0" bIns="0" anchor="ctr">
              <a:noAutofit/>
            </a:bodyPr>
            <a:lstStyle/>
            <a:p>
              <a:pPr marL="85725" marR="0" algn="l" fontAlgn="base" latinLnBrk="0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900" kern="0" spc="-80" dirty="0">
                  <a:solidFill>
                    <a:srgbClr val="000000"/>
                  </a:solidFill>
                  <a:effectLst/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내용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2A3B16EA-DD72-519A-9F5A-DD26781E5EF7}"/>
                </a:ext>
              </a:extLst>
            </p:cNvPr>
            <p:cNvSpPr txBox="1"/>
            <p:nvPr/>
          </p:nvSpPr>
          <p:spPr>
            <a:xfrm>
              <a:off x="8788693" y="5342902"/>
              <a:ext cx="501183" cy="189418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lIns="0" tIns="0" rIns="0" bIns="0" anchor="ctr">
              <a:noAutofit/>
            </a:bodyPr>
            <a:lstStyle/>
            <a:p>
              <a:pPr marR="0" algn="ctr" fontAlgn="base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900" kern="0" spc="0" dirty="0">
                  <a:solidFill>
                    <a:srgbClr val="FFFFFF"/>
                  </a:solidFill>
                  <a:effectLst/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4-3</a:t>
              </a:r>
              <a:endParaRPr lang="ko-KR" altLang="en-US" sz="900" kern="0" spc="0" dirty="0">
                <a:solidFill>
                  <a:srgbClr val="FFFFFF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89CB5C7-C5C0-565F-992B-2441FC697659}"/>
              </a:ext>
            </a:extLst>
          </p:cNvPr>
          <p:cNvGrpSpPr/>
          <p:nvPr/>
        </p:nvGrpSpPr>
        <p:grpSpPr>
          <a:xfrm>
            <a:off x="7367583" y="5069406"/>
            <a:ext cx="2341038" cy="189418"/>
            <a:chOff x="7367583" y="5135262"/>
            <a:chExt cx="2341038" cy="189418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3340F699-7163-EA3E-BBD7-D5216C517980}"/>
                </a:ext>
              </a:extLst>
            </p:cNvPr>
            <p:cNvSpPr txBox="1"/>
            <p:nvPr/>
          </p:nvSpPr>
          <p:spPr>
            <a:xfrm>
              <a:off x="7868766" y="5135262"/>
              <a:ext cx="1839855" cy="1894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lIns="0" tIns="0" rIns="0" bIns="0" anchor="ctr">
              <a:noAutofit/>
            </a:bodyPr>
            <a:lstStyle/>
            <a:p>
              <a:pPr marL="85725" marR="0" algn="l" fontAlgn="base" latinLnBrk="0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900" kern="0" spc="-80" dirty="0">
                  <a:solidFill>
                    <a:srgbClr val="000000"/>
                  </a:solidFill>
                  <a:effectLst/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내용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22196015-CF3B-30F1-0B61-3DD21A9CE08C}"/>
                </a:ext>
              </a:extLst>
            </p:cNvPr>
            <p:cNvSpPr txBox="1"/>
            <p:nvPr/>
          </p:nvSpPr>
          <p:spPr>
            <a:xfrm>
              <a:off x="7367583" y="5135262"/>
              <a:ext cx="501183" cy="18941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lIns="0" tIns="0" rIns="0" bIns="0" anchor="ctr">
              <a:noAutofit/>
            </a:bodyPr>
            <a:lstStyle/>
            <a:p>
              <a:pPr marR="0" algn="ctr" fontAlgn="base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900" kern="0" spc="0" dirty="0">
                  <a:solidFill>
                    <a:srgbClr val="FFFFFF"/>
                  </a:solidFill>
                  <a:effectLst/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4-2</a:t>
              </a:r>
              <a:endParaRPr lang="ko-KR" altLang="en-US" sz="900" kern="0" spc="0" dirty="0">
                <a:solidFill>
                  <a:srgbClr val="FFFFFF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DBECEB14-49F9-9498-0F42-905FE71D19E1}"/>
              </a:ext>
            </a:extLst>
          </p:cNvPr>
          <p:cNvGrpSpPr/>
          <p:nvPr/>
        </p:nvGrpSpPr>
        <p:grpSpPr>
          <a:xfrm>
            <a:off x="4934088" y="2987589"/>
            <a:ext cx="2341038" cy="189418"/>
            <a:chOff x="4934088" y="3047970"/>
            <a:chExt cx="2341038" cy="189418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0D7EDB63-DF2D-0762-ACC9-58B144109C5F}"/>
                </a:ext>
              </a:extLst>
            </p:cNvPr>
            <p:cNvSpPr txBox="1"/>
            <p:nvPr/>
          </p:nvSpPr>
          <p:spPr>
            <a:xfrm>
              <a:off x="5435271" y="3047970"/>
              <a:ext cx="1839855" cy="1894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lIns="0" tIns="0" rIns="0" bIns="0" anchor="ctr">
              <a:noAutofit/>
            </a:bodyPr>
            <a:lstStyle/>
            <a:p>
              <a:pPr marL="85725" marR="0" algn="l" fontAlgn="base" latinLnBrk="0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900" kern="0" spc="-80" dirty="0">
                  <a:solidFill>
                    <a:srgbClr val="000000"/>
                  </a:solidFill>
                  <a:effectLst/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내용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0B8BFEF1-80CE-765D-CD69-072620E469D0}"/>
                </a:ext>
              </a:extLst>
            </p:cNvPr>
            <p:cNvSpPr txBox="1"/>
            <p:nvPr/>
          </p:nvSpPr>
          <p:spPr>
            <a:xfrm>
              <a:off x="4934088" y="3047970"/>
              <a:ext cx="501183" cy="18941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lIns="0" tIns="0" rIns="0" bIns="0" anchor="ctr">
              <a:noAutofit/>
            </a:bodyPr>
            <a:lstStyle/>
            <a:p>
              <a:pPr marR="0" algn="ctr" fontAlgn="base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900" kern="0" spc="0" dirty="0">
                  <a:solidFill>
                    <a:srgbClr val="FFFFFF"/>
                  </a:solidFill>
                  <a:effectLst/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2-6</a:t>
              </a:r>
              <a:endParaRPr lang="ko-KR" altLang="en-US" sz="900" kern="0" spc="0" dirty="0">
                <a:solidFill>
                  <a:srgbClr val="FFFFFF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B2288C7C-2A7F-4776-8889-C449B23C2AB6}"/>
              </a:ext>
            </a:extLst>
          </p:cNvPr>
          <p:cNvGrpSpPr/>
          <p:nvPr/>
        </p:nvGrpSpPr>
        <p:grpSpPr>
          <a:xfrm>
            <a:off x="8064831" y="3681528"/>
            <a:ext cx="2341038" cy="189418"/>
            <a:chOff x="8064831" y="3727925"/>
            <a:chExt cx="2341038" cy="189418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DFD40D56-50D9-1E4F-9EF0-D18A219A0C9B}"/>
                </a:ext>
              </a:extLst>
            </p:cNvPr>
            <p:cNvSpPr txBox="1"/>
            <p:nvPr/>
          </p:nvSpPr>
          <p:spPr>
            <a:xfrm>
              <a:off x="8566014" y="3727925"/>
              <a:ext cx="1839855" cy="18941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 lIns="0" tIns="0" rIns="0" bIns="0" anchor="ctr">
              <a:noAutofit/>
            </a:bodyPr>
            <a:lstStyle/>
            <a:p>
              <a:pPr marL="85725" marR="0" algn="l" fontAlgn="base" latinLnBrk="0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900" kern="0" spc="-80" dirty="0">
                  <a:solidFill>
                    <a:srgbClr val="000000"/>
                  </a:solidFill>
                  <a:effectLst/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내용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9188AAA5-9D49-F00A-5C98-9814FEC999FA}"/>
                </a:ext>
              </a:extLst>
            </p:cNvPr>
            <p:cNvSpPr txBox="1"/>
            <p:nvPr/>
          </p:nvSpPr>
          <p:spPr>
            <a:xfrm>
              <a:off x="8064831" y="3727925"/>
              <a:ext cx="501183" cy="189418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lIns="0" tIns="0" rIns="0" bIns="0" anchor="ctr">
              <a:noAutofit/>
            </a:bodyPr>
            <a:lstStyle/>
            <a:p>
              <a:pPr marR="0" algn="ctr" fontAlgn="base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900" kern="0" spc="0" dirty="0">
                  <a:solidFill>
                    <a:srgbClr val="FFFFFF"/>
                  </a:solidFill>
                  <a:effectLst/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2-7</a:t>
              </a:r>
              <a:endParaRPr lang="ko-KR" altLang="en-US" sz="900" kern="0" spc="0" dirty="0">
                <a:solidFill>
                  <a:srgbClr val="FFFFFF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D7A02B6D-09C0-32FF-E53F-E768C82EC8F7}"/>
              </a:ext>
            </a:extLst>
          </p:cNvPr>
          <p:cNvGrpSpPr/>
          <p:nvPr/>
        </p:nvGrpSpPr>
        <p:grpSpPr>
          <a:xfrm>
            <a:off x="4699529" y="3912841"/>
            <a:ext cx="3280357" cy="189418"/>
            <a:chOff x="4699529" y="3950350"/>
            <a:chExt cx="3280357" cy="189418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B43B9460-A8F8-8851-8D66-DA20860421A9}"/>
                </a:ext>
              </a:extLst>
            </p:cNvPr>
            <p:cNvSpPr txBox="1"/>
            <p:nvPr/>
          </p:nvSpPr>
          <p:spPr>
            <a:xfrm>
              <a:off x="5200712" y="3950350"/>
              <a:ext cx="2779174" cy="1894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lIns="0" tIns="0" rIns="0" bIns="0" anchor="ctr">
              <a:noAutofit/>
            </a:bodyPr>
            <a:lstStyle/>
            <a:p>
              <a:pPr marL="85725" marR="0" algn="l" fontAlgn="base" latinLnBrk="0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900" kern="0" spc="-80" dirty="0">
                  <a:solidFill>
                    <a:srgbClr val="000000"/>
                  </a:solidFill>
                  <a:effectLst/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내용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D33FFD4B-06F2-68BB-3800-28C398C334EB}"/>
                </a:ext>
              </a:extLst>
            </p:cNvPr>
            <p:cNvSpPr txBox="1"/>
            <p:nvPr/>
          </p:nvSpPr>
          <p:spPr>
            <a:xfrm>
              <a:off x="4699529" y="3950350"/>
              <a:ext cx="501183" cy="18941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lIns="0" tIns="0" rIns="0" bIns="0" anchor="ctr">
              <a:noAutofit/>
            </a:bodyPr>
            <a:lstStyle/>
            <a:p>
              <a:pPr marR="0" algn="ctr" fontAlgn="base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900" kern="0" spc="0" dirty="0">
                  <a:solidFill>
                    <a:srgbClr val="FFFFFF"/>
                  </a:solidFill>
                  <a:effectLst/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2-8</a:t>
              </a:r>
              <a:endParaRPr lang="ko-KR" altLang="en-US" sz="900" kern="0" spc="0" dirty="0">
                <a:solidFill>
                  <a:srgbClr val="FFFFFF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696E3583-51D1-FCA2-1DD2-41595156E2B3}"/>
              </a:ext>
            </a:extLst>
          </p:cNvPr>
          <p:cNvGrpSpPr/>
          <p:nvPr/>
        </p:nvGrpSpPr>
        <p:grpSpPr>
          <a:xfrm>
            <a:off x="9667293" y="5994658"/>
            <a:ext cx="2341038" cy="189418"/>
            <a:chOff x="9667293" y="5995808"/>
            <a:chExt cx="2341038" cy="189418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579BE223-68DC-DD08-16CC-4DD64953595B}"/>
                </a:ext>
              </a:extLst>
            </p:cNvPr>
            <p:cNvSpPr txBox="1"/>
            <p:nvPr/>
          </p:nvSpPr>
          <p:spPr>
            <a:xfrm>
              <a:off x="10168476" y="5995808"/>
              <a:ext cx="1839855" cy="18941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square" lIns="0" tIns="0" rIns="0" bIns="0" anchor="ctr">
              <a:noAutofit/>
            </a:bodyPr>
            <a:lstStyle/>
            <a:p>
              <a:pPr marL="85725" marR="0" algn="l" fontAlgn="base" latinLnBrk="0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900" kern="0" spc="-80" dirty="0">
                  <a:solidFill>
                    <a:srgbClr val="000000"/>
                  </a:solidFill>
                  <a:effectLst/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내용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708252B3-AD6E-C5D6-DF4B-50E2D3A4B443}"/>
                </a:ext>
              </a:extLst>
            </p:cNvPr>
            <p:cNvSpPr txBox="1"/>
            <p:nvPr/>
          </p:nvSpPr>
          <p:spPr>
            <a:xfrm>
              <a:off x="9667293" y="5995808"/>
              <a:ext cx="501183" cy="189418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lIns="0" tIns="0" rIns="0" bIns="0" anchor="ctr">
              <a:noAutofit/>
            </a:bodyPr>
            <a:lstStyle/>
            <a:p>
              <a:pPr marR="0" algn="ctr" fontAlgn="base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900" kern="0" spc="0" dirty="0">
                  <a:solidFill>
                    <a:srgbClr val="FFFFFF"/>
                  </a:solidFill>
                  <a:effectLst/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5-3</a:t>
              </a:r>
              <a:endParaRPr lang="ko-KR" altLang="en-US" sz="900" kern="0" spc="0" dirty="0">
                <a:solidFill>
                  <a:srgbClr val="FFFFFF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6504473-CBED-4E27-7423-760DA1ACCDA7}"/>
              </a:ext>
            </a:extLst>
          </p:cNvPr>
          <p:cNvGrpSpPr/>
          <p:nvPr/>
        </p:nvGrpSpPr>
        <p:grpSpPr>
          <a:xfrm>
            <a:off x="5032928" y="5532032"/>
            <a:ext cx="2341038" cy="189418"/>
            <a:chOff x="5032928" y="5571793"/>
            <a:chExt cx="2341038" cy="189418"/>
          </a:xfrm>
        </p:grpSpPr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D6144FDF-90EF-0A5E-A22D-54CCE73AC4D0}"/>
                </a:ext>
              </a:extLst>
            </p:cNvPr>
            <p:cNvSpPr txBox="1"/>
            <p:nvPr/>
          </p:nvSpPr>
          <p:spPr>
            <a:xfrm>
              <a:off x="5534111" y="5571793"/>
              <a:ext cx="1839855" cy="1894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lIns="0" tIns="0" rIns="0" bIns="0" anchor="ctr">
              <a:noAutofit/>
            </a:bodyPr>
            <a:lstStyle/>
            <a:p>
              <a:pPr marL="85725" marR="0" algn="l" fontAlgn="base" latinLnBrk="0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900" kern="0" spc="-80" dirty="0">
                  <a:solidFill>
                    <a:srgbClr val="000000"/>
                  </a:solidFill>
                  <a:effectLst/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내용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388B2F49-5222-3864-E89E-765EC39019AD}"/>
                </a:ext>
              </a:extLst>
            </p:cNvPr>
            <p:cNvSpPr txBox="1"/>
            <p:nvPr/>
          </p:nvSpPr>
          <p:spPr>
            <a:xfrm>
              <a:off x="5032928" y="5571793"/>
              <a:ext cx="501183" cy="18941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lIns="0" tIns="0" rIns="0" bIns="0" anchor="ctr">
              <a:noAutofit/>
            </a:bodyPr>
            <a:lstStyle/>
            <a:p>
              <a:pPr marR="0" algn="ctr" fontAlgn="base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900" kern="0" spc="0" dirty="0">
                  <a:solidFill>
                    <a:srgbClr val="FFFFFF"/>
                  </a:solidFill>
                  <a:effectLst/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5-1</a:t>
              </a:r>
              <a:endParaRPr lang="ko-KR" altLang="en-US" sz="900" kern="0" spc="0" dirty="0">
                <a:solidFill>
                  <a:srgbClr val="FFFFFF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34B8EDD8-35DF-1B15-81C8-17ED1527A47A}"/>
              </a:ext>
            </a:extLst>
          </p:cNvPr>
          <p:cNvGrpSpPr/>
          <p:nvPr/>
        </p:nvGrpSpPr>
        <p:grpSpPr>
          <a:xfrm>
            <a:off x="9695432" y="6457292"/>
            <a:ext cx="2349181" cy="189418"/>
            <a:chOff x="9695432" y="6457292"/>
            <a:chExt cx="2349181" cy="189418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64DA5B53-E65E-8D59-0D6C-CC5295BDF831}"/>
                </a:ext>
              </a:extLst>
            </p:cNvPr>
            <p:cNvSpPr txBox="1"/>
            <p:nvPr/>
          </p:nvSpPr>
          <p:spPr>
            <a:xfrm>
              <a:off x="9695432" y="6457292"/>
              <a:ext cx="1839854" cy="18941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square" lIns="0" tIns="0" rIns="0" bIns="0" anchor="ctr">
              <a:noAutofit/>
            </a:bodyPr>
            <a:lstStyle/>
            <a:p>
              <a:pPr marL="85725" marR="0" algn="r" fontAlgn="base" latinLnBrk="0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900" kern="0" spc="-80" dirty="0">
                  <a:solidFill>
                    <a:srgbClr val="000000"/>
                  </a:solidFill>
                  <a:effectLst/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내용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388BFC52-FC69-E98D-DA8F-9F68499D76E4}"/>
                </a:ext>
              </a:extLst>
            </p:cNvPr>
            <p:cNvSpPr txBox="1"/>
            <p:nvPr/>
          </p:nvSpPr>
          <p:spPr>
            <a:xfrm>
              <a:off x="11543430" y="6457292"/>
              <a:ext cx="501183" cy="189418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lIns="0" tIns="0" rIns="0" bIns="0" anchor="ctr">
              <a:noAutofit/>
            </a:bodyPr>
            <a:lstStyle/>
            <a:p>
              <a:pPr marR="0" algn="ctr" fontAlgn="base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900" kern="0" spc="0" dirty="0">
                  <a:solidFill>
                    <a:srgbClr val="FFFFFF"/>
                  </a:solidFill>
                  <a:effectLst/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5-5</a:t>
              </a:r>
              <a:endParaRPr lang="ko-KR" altLang="en-US" sz="900" kern="0" spc="0" dirty="0">
                <a:solidFill>
                  <a:srgbClr val="FFFFFF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5C99E607-BEBC-DBCB-8B32-EBE2D2F4811A}"/>
              </a:ext>
            </a:extLst>
          </p:cNvPr>
          <p:cNvGrpSpPr/>
          <p:nvPr/>
        </p:nvGrpSpPr>
        <p:grpSpPr>
          <a:xfrm>
            <a:off x="9033868" y="6225971"/>
            <a:ext cx="2351869" cy="189418"/>
            <a:chOff x="9033868" y="6226551"/>
            <a:chExt cx="2351869" cy="189418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CEE7043B-A745-3DB5-3EF6-D74C7D3AFBCB}"/>
                </a:ext>
              </a:extLst>
            </p:cNvPr>
            <p:cNvSpPr txBox="1"/>
            <p:nvPr/>
          </p:nvSpPr>
          <p:spPr>
            <a:xfrm>
              <a:off x="9033868" y="6226551"/>
              <a:ext cx="1839855" cy="18941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square" lIns="0" tIns="0" rIns="0" bIns="0" anchor="ctr">
              <a:noAutofit/>
            </a:bodyPr>
            <a:lstStyle/>
            <a:p>
              <a:pPr marL="85725" marR="0" algn="r" fontAlgn="base" latinLnBrk="0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900" kern="0" spc="-80" dirty="0">
                  <a:solidFill>
                    <a:srgbClr val="000000"/>
                  </a:solidFill>
                  <a:effectLst/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내용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1C449D2B-BDE6-11B3-AC29-BC2BE947A7E4}"/>
                </a:ext>
              </a:extLst>
            </p:cNvPr>
            <p:cNvSpPr txBox="1"/>
            <p:nvPr/>
          </p:nvSpPr>
          <p:spPr>
            <a:xfrm>
              <a:off x="10884554" y="6226551"/>
              <a:ext cx="501183" cy="189418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lIns="0" tIns="0" rIns="0" bIns="0" anchor="ctr">
              <a:noAutofit/>
            </a:bodyPr>
            <a:lstStyle/>
            <a:p>
              <a:pPr marR="0" algn="ctr" fontAlgn="base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900" kern="0" spc="0" dirty="0">
                  <a:solidFill>
                    <a:srgbClr val="FFFFFF"/>
                  </a:solidFill>
                  <a:effectLst/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5-4</a:t>
              </a:r>
              <a:endParaRPr lang="ko-KR" altLang="en-US" sz="900" kern="0" spc="0" dirty="0">
                <a:solidFill>
                  <a:srgbClr val="FFFFFF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100" name="자유형: 도형 99">
            <a:extLst>
              <a:ext uri="{FF2B5EF4-FFF2-40B4-BE49-F238E27FC236}">
                <a16:creationId xmlns:a16="http://schemas.microsoft.com/office/drawing/2014/main" id="{65BA031D-9EB4-88CE-DB22-608A3C6B6AD0}"/>
              </a:ext>
            </a:extLst>
          </p:cNvPr>
          <p:cNvSpPr/>
          <p:nvPr/>
        </p:nvSpPr>
        <p:spPr>
          <a:xfrm flipV="1">
            <a:off x="4799664" y="4169752"/>
            <a:ext cx="202230" cy="1493910"/>
          </a:xfrm>
          <a:custGeom>
            <a:avLst/>
            <a:gdLst>
              <a:gd name="connsiteX0" fmla="*/ 0 w 84406"/>
              <a:gd name="connsiteY0" fmla="*/ 1399735 h 1399735"/>
              <a:gd name="connsiteX1" fmla="*/ 0 w 84406"/>
              <a:gd name="connsiteY1" fmla="*/ 0 h 1399735"/>
              <a:gd name="connsiteX2" fmla="*/ 84406 w 84406"/>
              <a:gd name="connsiteY2" fmla="*/ 0 h 1399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406" h="1399735">
                <a:moveTo>
                  <a:pt x="0" y="1399735"/>
                </a:moveTo>
                <a:lnTo>
                  <a:pt x="0" y="0"/>
                </a:lnTo>
                <a:lnTo>
                  <a:pt x="84406" y="0"/>
                </a:lnTo>
              </a:path>
            </a:pathLst>
          </a:custGeom>
          <a:ln w="19050"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8015C681-5274-8C8A-5FE7-5FE355E6E4D5}"/>
              </a:ext>
            </a:extLst>
          </p:cNvPr>
          <p:cNvGrpSpPr/>
          <p:nvPr/>
        </p:nvGrpSpPr>
        <p:grpSpPr>
          <a:xfrm>
            <a:off x="4934088" y="3218902"/>
            <a:ext cx="2341038" cy="189418"/>
            <a:chOff x="4934088" y="3261040"/>
            <a:chExt cx="2341038" cy="189418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06F4FBB-CA73-CF4A-967D-1CDDB37AFC2F}"/>
                </a:ext>
              </a:extLst>
            </p:cNvPr>
            <p:cNvSpPr txBox="1"/>
            <p:nvPr/>
          </p:nvSpPr>
          <p:spPr>
            <a:xfrm>
              <a:off x="5435271" y="3261040"/>
              <a:ext cx="1839855" cy="1894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lIns="0" tIns="0" rIns="0" bIns="0" anchor="ctr">
              <a:noAutofit/>
            </a:bodyPr>
            <a:lstStyle/>
            <a:p>
              <a:pPr marL="85725" marR="0" algn="l" fontAlgn="base" latinLnBrk="0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900" kern="0" spc="-80" dirty="0">
                  <a:solidFill>
                    <a:srgbClr val="000000"/>
                  </a:solidFill>
                  <a:effectLst/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내용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D0BE130D-F166-2135-28CB-3A1C0E342E60}"/>
                </a:ext>
              </a:extLst>
            </p:cNvPr>
            <p:cNvSpPr txBox="1"/>
            <p:nvPr/>
          </p:nvSpPr>
          <p:spPr>
            <a:xfrm>
              <a:off x="4934088" y="3261040"/>
              <a:ext cx="501183" cy="18941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lIns="0" tIns="0" rIns="0" bIns="0" anchor="ctr">
              <a:noAutofit/>
            </a:bodyPr>
            <a:lstStyle/>
            <a:p>
              <a:pPr marR="0" algn="ctr" fontAlgn="base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900" kern="0" spc="0" dirty="0">
                  <a:solidFill>
                    <a:srgbClr val="FFFFFF"/>
                  </a:solidFill>
                  <a:effectLst/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2-7</a:t>
              </a:r>
              <a:endParaRPr lang="ko-KR" altLang="en-US" sz="900" kern="0" spc="0" dirty="0">
                <a:solidFill>
                  <a:srgbClr val="FFFFFF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CAF1DB63-F51A-45FE-665C-7CA66217DC01}"/>
              </a:ext>
            </a:extLst>
          </p:cNvPr>
          <p:cNvGrpSpPr/>
          <p:nvPr/>
        </p:nvGrpSpPr>
        <p:grpSpPr>
          <a:xfrm>
            <a:off x="4934088" y="3450215"/>
            <a:ext cx="2341038" cy="189418"/>
            <a:chOff x="4934088" y="3491783"/>
            <a:chExt cx="2341038" cy="189418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21167F42-7892-2755-20B4-012723B26A07}"/>
                </a:ext>
              </a:extLst>
            </p:cNvPr>
            <p:cNvSpPr txBox="1"/>
            <p:nvPr/>
          </p:nvSpPr>
          <p:spPr>
            <a:xfrm>
              <a:off x="5435271" y="3491783"/>
              <a:ext cx="1839855" cy="1894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lIns="0" tIns="0" rIns="0" bIns="0" anchor="ctr">
              <a:noAutofit/>
            </a:bodyPr>
            <a:lstStyle/>
            <a:p>
              <a:pPr marL="85725" marR="0" algn="l" fontAlgn="base" latinLnBrk="0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900" kern="0" spc="-80" dirty="0">
                  <a:solidFill>
                    <a:srgbClr val="000000"/>
                  </a:solidFill>
                  <a:effectLst/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내용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0B029BAA-39D2-0E38-BB67-4D0CC6A70434}"/>
                </a:ext>
              </a:extLst>
            </p:cNvPr>
            <p:cNvSpPr txBox="1"/>
            <p:nvPr/>
          </p:nvSpPr>
          <p:spPr>
            <a:xfrm>
              <a:off x="4934088" y="3491783"/>
              <a:ext cx="501183" cy="18941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lIns="0" tIns="0" rIns="0" bIns="0" anchor="ctr">
              <a:noAutofit/>
            </a:bodyPr>
            <a:lstStyle/>
            <a:p>
              <a:pPr marR="0" algn="ctr" fontAlgn="base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900" kern="0" spc="0" dirty="0">
                  <a:solidFill>
                    <a:srgbClr val="FFFFFF"/>
                  </a:solidFill>
                  <a:effectLst/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2-6</a:t>
              </a:r>
              <a:endParaRPr lang="ko-KR" altLang="en-US" sz="900" kern="0" spc="0" dirty="0">
                <a:solidFill>
                  <a:srgbClr val="FFFFFF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F068BA84-CF4F-7526-6389-5B53837C01EA}"/>
              </a:ext>
            </a:extLst>
          </p:cNvPr>
          <p:cNvGrpSpPr/>
          <p:nvPr/>
        </p:nvGrpSpPr>
        <p:grpSpPr>
          <a:xfrm>
            <a:off x="7670714" y="5763345"/>
            <a:ext cx="2341038" cy="189418"/>
            <a:chOff x="7670714" y="5768063"/>
            <a:chExt cx="2341038" cy="189418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68D64FB8-7C4F-467E-F56C-4B7F7D0854CA}"/>
                </a:ext>
              </a:extLst>
            </p:cNvPr>
            <p:cNvSpPr txBox="1"/>
            <p:nvPr/>
          </p:nvSpPr>
          <p:spPr>
            <a:xfrm>
              <a:off x="8171897" y="5768063"/>
              <a:ext cx="1839855" cy="1894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lIns="0" tIns="0" rIns="0" bIns="0" anchor="ctr">
              <a:noAutofit/>
            </a:bodyPr>
            <a:lstStyle/>
            <a:p>
              <a:pPr marL="85725" marR="0" algn="l" fontAlgn="base" latinLnBrk="0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900" kern="0" spc="-80" dirty="0">
                  <a:solidFill>
                    <a:srgbClr val="000000"/>
                  </a:solidFill>
                  <a:effectLst/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내용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D64530C5-E4AE-C3B1-E6A3-523E3A15B948}"/>
                </a:ext>
              </a:extLst>
            </p:cNvPr>
            <p:cNvSpPr txBox="1"/>
            <p:nvPr/>
          </p:nvSpPr>
          <p:spPr>
            <a:xfrm>
              <a:off x="7670714" y="5768063"/>
              <a:ext cx="501183" cy="18941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lIns="0" tIns="0" rIns="0" bIns="0" anchor="ctr">
              <a:noAutofit/>
            </a:bodyPr>
            <a:lstStyle/>
            <a:p>
              <a:pPr marR="0" algn="ctr" fontAlgn="base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900" kern="0" spc="0" dirty="0">
                  <a:solidFill>
                    <a:srgbClr val="FFFFFF"/>
                  </a:solidFill>
                  <a:effectLst/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5-2</a:t>
              </a:r>
              <a:endParaRPr lang="ko-KR" altLang="en-US" sz="900" kern="0" spc="0" dirty="0">
                <a:solidFill>
                  <a:srgbClr val="FFFFFF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9A2E7EA3-CE4D-05E6-6D36-77B7847A47A7}"/>
              </a:ext>
            </a:extLst>
          </p:cNvPr>
          <p:cNvGrpSpPr/>
          <p:nvPr/>
        </p:nvGrpSpPr>
        <p:grpSpPr>
          <a:xfrm>
            <a:off x="8428039" y="2753128"/>
            <a:ext cx="2341038" cy="189418"/>
            <a:chOff x="8428039" y="2817227"/>
            <a:chExt cx="2341038" cy="189418"/>
          </a:xfrm>
        </p:grpSpPr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523C80FC-41FA-B1CE-6D06-752C2CA3D2CD}"/>
                </a:ext>
              </a:extLst>
            </p:cNvPr>
            <p:cNvSpPr txBox="1"/>
            <p:nvPr/>
          </p:nvSpPr>
          <p:spPr>
            <a:xfrm>
              <a:off x="8929222" y="2817227"/>
              <a:ext cx="1839855" cy="18941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 lIns="0" tIns="0" rIns="0" bIns="0" anchor="ctr">
              <a:noAutofit/>
            </a:bodyPr>
            <a:lstStyle/>
            <a:p>
              <a:pPr marL="85725" marR="0" algn="l" fontAlgn="base" latinLnBrk="0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900" kern="0" spc="-80" dirty="0">
                  <a:solidFill>
                    <a:srgbClr val="000000"/>
                  </a:solidFill>
                  <a:effectLst/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내용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FC04CFB8-603F-89A4-BD14-006A129F831E}"/>
                </a:ext>
              </a:extLst>
            </p:cNvPr>
            <p:cNvSpPr txBox="1"/>
            <p:nvPr/>
          </p:nvSpPr>
          <p:spPr>
            <a:xfrm>
              <a:off x="8428039" y="2817227"/>
              <a:ext cx="501183" cy="189418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lIns="0" tIns="0" rIns="0" bIns="0" anchor="ctr">
              <a:noAutofit/>
            </a:bodyPr>
            <a:lstStyle/>
            <a:p>
              <a:pPr marR="0" algn="ctr" fontAlgn="base" latinLnBrk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900" kern="0" spc="0" dirty="0">
                  <a:solidFill>
                    <a:srgbClr val="FFFFFF"/>
                  </a:solidFill>
                  <a:effectLst/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2-5-2</a:t>
              </a:r>
              <a:endParaRPr lang="ko-KR" altLang="en-US" sz="900" kern="0" spc="0" dirty="0">
                <a:solidFill>
                  <a:srgbClr val="FFFFFF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82A862AC-87AE-5398-38A9-3D89CB14BC8D}"/>
              </a:ext>
            </a:extLst>
          </p:cNvPr>
          <p:cNvCxnSpPr>
            <a:cxnSpLocks/>
            <a:stCxn id="59" idx="3"/>
            <a:endCxn id="112" idx="1"/>
          </p:cNvCxnSpPr>
          <p:nvPr/>
        </p:nvCxnSpPr>
        <p:spPr>
          <a:xfrm flipV="1">
            <a:off x="7167254" y="2847837"/>
            <a:ext cx="1260785" cy="3148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이등변 삼각형 116">
            <a:extLst>
              <a:ext uri="{FF2B5EF4-FFF2-40B4-BE49-F238E27FC236}">
                <a16:creationId xmlns:a16="http://schemas.microsoft.com/office/drawing/2014/main" id="{C8DC73A0-33AB-45E1-5320-548493A53141}"/>
              </a:ext>
            </a:extLst>
          </p:cNvPr>
          <p:cNvSpPr/>
          <p:nvPr/>
        </p:nvSpPr>
        <p:spPr>
          <a:xfrm rot="10800000">
            <a:off x="8114991" y="467098"/>
            <a:ext cx="255523" cy="220278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9162195-A256-3A8B-4B51-1A7BEA05CD7F}"/>
              </a:ext>
            </a:extLst>
          </p:cNvPr>
          <p:cNvSpPr txBox="1"/>
          <p:nvPr/>
        </p:nvSpPr>
        <p:spPr>
          <a:xfrm>
            <a:off x="7833229" y="145683"/>
            <a:ext cx="81904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rgbClr val="051A2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Now</a:t>
            </a:r>
            <a:endParaRPr lang="ko-KR" altLang="en-US" dirty="0"/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181F4096-27EA-391C-AE83-8999C2A3854D}"/>
              </a:ext>
            </a:extLst>
          </p:cNvPr>
          <p:cNvCxnSpPr>
            <a:stCxn id="117" idx="0"/>
          </p:cNvCxnSpPr>
          <p:nvPr/>
        </p:nvCxnSpPr>
        <p:spPr>
          <a:xfrm>
            <a:off x="8242752" y="687376"/>
            <a:ext cx="0" cy="6079184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3747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직사각형 49">
            <a:extLst>
              <a:ext uri="{FF2B5EF4-FFF2-40B4-BE49-F238E27FC236}">
                <a16:creationId xmlns:a16="http://schemas.microsoft.com/office/drawing/2014/main" id="{CF75F0D8-4A42-7A72-F4AA-931453D7CF7F}"/>
              </a:ext>
            </a:extLst>
          </p:cNvPr>
          <p:cNvSpPr/>
          <p:nvPr/>
        </p:nvSpPr>
        <p:spPr>
          <a:xfrm>
            <a:off x="3327400" y="831272"/>
            <a:ext cx="8448963" cy="5488505"/>
          </a:xfrm>
          <a:prstGeom prst="rect">
            <a:avLst/>
          </a:prstGeom>
          <a:gradFill>
            <a:gsLst>
              <a:gs pos="0">
                <a:schemeClr val="bg1">
                  <a:lumMod val="50000"/>
                  <a:alpha val="47000"/>
                </a:schemeClr>
              </a:gs>
              <a:gs pos="6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BE22F801-9669-D9B2-1981-623D7FEA2005}"/>
              </a:ext>
            </a:extLst>
          </p:cNvPr>
          <p:cNvGrpSpPr/>
          <p:nvPr/>
        </p:nvGrpSpPr>
        <p:grpSpPr>
          <a:xfrm>
            <a:off x="440548" y="1661724"/>
            <a:ext cx="738576" cy="738576"/>
            <a:chOff x="669148" y="1712524"/>
            <a:chExt cx="738576" cy="738576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1F652644-FC4F-FB7A-CA37-93B7C118910C}"/>
                </a:ext>
              </a:extLst>
            </p:cNvPr>
            <p:cNvSpPr/>
            <p:nvPr/>
          </p:nvSpPr>
          <p:spPr>
            <a:xfrm>
              <a:off x="669148" y="1712524"/>
              <a:ext cx="738576" cy="738576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" name="그래픽 4" descr="여성 사무직 근로자 단색으로 채워진">
              <a:extLst>
                <a:ext uri="{FF2B5EF4-FFF2-40B4-BE49-F238E27FC236}">
                  <a16:creationId xmlns:a16="http://schemas.microsoft.com/office/drawing/2014/main" id="{3923870A-0683-6C9C-0980-8B069A0FD8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37356" y="1780732"/>
              <a:ext cx="602160" cy="602160"/>
            </a:xfrm>
            <a:prstGeom prst="rect">
              <a:avLst/>
            </a:prstGeom>
          </p:spPr>
        </p:pic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FCD38BD-BA2B-CC82-4D4A-5AD709B48727}"/>
              </a:ext>
            </a:extLst>
          </p:cNvPr>
          <p:cNvGrpSpPr/>
          <p:nvPr/>
        </p:nvGrpSpPr>
        <p:grpSpPr>
          <a:xfrm>
            <a:off x="440548" y="2623749"/>
            <a:ext cx="738576" cy="738576"/>
            <a:chOff x="5569914" y="2411024"/>
            <a:chExt cx="738576" cy="738576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C5359C7B-1C3B-2FE4-A2C5-DD3A47AFB3F7}"/>
                </a:ext>
              </a:extLst>
            </p:cNvPr>
            <p:cNvSpPr/>
            <p:nvPr/>
          </p:nvSpPr>
          <p:spPr>
            <a:xfrm>
              <a:off x="5569914" y="2411024"/>
              <a:ext cx="738576" cy="738576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" name="그래픽 6" descr="남성 사무직 근로자 단색으로 채워진">
              <a:extLst>
                <a:ext uri="{FF2B5EF4-FFF2-40B4-BE49-F238E27FC236}">
                  <a16:creationId xmlns:a16="http://schemas.microsoft.com/office/drawing/2014/main" id="{D120F9E8-EB8E-AB41-63E9-4AC1A7D114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38122" y="2479232"/>
              <a:ext cx="602160" cy="602160"/>
            </a:xfrm>
            <a:prstGeom prst="rect">
              <a:avLst/>
            </a:prstGeom>
          </p:spPr>
        </p:pic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72062F9-FAF3-7756-C1FE-5EC327D16A0A}"/>
              </a:ext>
            </a:extLst>
          </p:cNvPr>
          <p:cNvGrpSpPr/>
          <p:nvPr/>
        </p:nvGrpSpPr>
        <p:grpSpPr>
          <a:xfrm>
            <a:off x="440548" y="3585774"/>
            <a:ext cx="738576" cy="738576"/>
            <a:chOff x="669148" y="3693724"/>
            <a:chExt cx="738576" cy="738576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F1B43D7A-C78C-3678-555E-1ACEBC0C718F}"/>
                </a:ext>
              </a:extLst>
            </p:cNvPr>
            <p:cNvSpPr/>
            <p:nvPr/>
          </p:nvSpPr>
          <p:spPr>
            <a:xfrm>
              <a:off x="669148" y="3693724"/>
              <a:ext cx="738576" cy="738576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" name="그래픽 12" descr="여성 사무직 근로자 단색으로 채워진">
              <a:extLst>
                <a:ext uri="{FF2B5EF4-FFF2-40B4-BE49-F238E27FC236}">
                  <a16:creationId xmlns:a16="http://schemas.microsoft.com/office/drawing/2014/main" id="{867D870D-6B7F-34D5-008B-1384F20A17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37356" y="3761932"/>
              <a:ext cx="602160" cy="602160"/>
            </a:xfrm>
            <a:prstGeom prst="rect">
              <a:avLst/>
            </a:prstGeom>
          </p:spPr>
        </p:pic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2C94C3B2-0D4D-8009-21B2-0E2B94B0DA08}"/>
              </a:ext>
            </a:extLst>
          </p:cNvPr>
          <p:cNvGrpSpPr/>
          <p:nvPr/>
        </p:nvGrpSpPr>
        <p:grpSpPr>
          <a:xfrm>
            <a:off x="440548" y="4547799"/>
            <a:ext cx="738576" cy="738576"/>
            <a:chOff x="5569914" y="2411024"/>
            <a:chExt cx="738576" cy="738576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14A58DA5-659C-FB07-9F8D-818A43F7CF58}"/>
                </a:ext>
              </a:extLst>
            </p:cNvPr>
            <p:cNvSpPr/>
            <p:nvPr/>
          </p:nvSpPr>
          <p:spPr>
            <a:xfrm>
              <a:off x="5569914" y="2411024"/>
              <a:ext cx="738576" cy="738576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" name="그래픽 15" descr="남성 사무직 근로자 단색으로 채워진">
              <a:extLst>
                <a:ext uri="{FF2B5EF4-FFF2-40B4-BE49-F238E27FC236}">
                  <a16:creationId xmlns:a16="http://schemas.microsoft.com/office/drawing/2014/main" id="{EFDAB291-D7B3-3977-201D-D6DC83AA35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38122" y="2479232"/>
              <a:ext cx="602160" cy="602160"/>
            </a:xfrm>
            <a:prstGeom prst="rect">
              <a:avLst/>
            </a:prstGeom>
          </p:spPr>
        </p:pic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B415E2F-D387-C9AC-ECAB-B23AC1C39D54}"/>
              </a:ext>
            </a:extLst>
          </p:cNvPr>
          <p:cNvGrpSpPr/>
          <p:nvPr/>
        </p:nvGrpSpPr>
        <p:grpSpPr>
          <a:xfrm>
            <a:off x="440548" y="5509824"/>
            <a:ext cx="738576" cy="738576"/>
            <a:chOff x="669148" y="3693724"/>
            <a:chExt cx="738576" cy="738576"/>
          </a:xfrm>
        </p:grpSpPr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F1532963-0B22-9B6C-BB67-2E13CCFB5852}"/>
                </a:ext>
              </a:extLst>
            </p:cNvPr>
            <p:cNvSpPr/>
            <p:nvPr/>
          </p:nvSpPr>
          <p:spPr>
            <a:xfrm>
              <a:off x="669148" y="3693724"/>
              <a:ext cx="738576" cy="738576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2" name="그래픽 21" descr="여성 사무직 근로자 단색으로 채워진">
              <a:extLst>
                <a:ext uri="{FF2B5EF4-FFF2-40B4-BE49-F238E27FC236}">
                  <a16:creationId xmlns:a16="http://schemas.microsoft.com/office/drawing/2014/main" id="{29281B4E-8093-75E2-5B34-1F2563BFF2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37356" y="3761932"/>
              <a:ext cx="602160" cy="602160"/>
            </a:xfrm>
            <a:prstGeom prst="rect">
              <a:avLst/>
            </a:prstGeom>
          </p:spPr>
        </p:pic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20CB2BF6-A33B-DBC8-5019-57AFFFB6B38D}"/>
              </a:ext>
            </a:extLst>
          </p:cNvPr>
          <p:cNvSpPr txBox="1"/>
          <p:nvPr/>
        </p:nvSpPr>
        <p:spPr>
          <a:xfrm>
            <a:off x="1179124" y="1876625"/>
            <a:ext cx="2148276" cy="446276"/>
          </a:xfrm>
          <a:prstGeom prst="rect">
            <a:avLst/>
          </a:prstGeom>
          <a:solidFill>
            <a:srgbClr val="ED7D31">
              <a:alpha val="29000"/>
            </a:srgbClr>
          </a:solidFill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Name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Major Role, Sub Role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2B27E1C-C413-B900-B8BC-3BEBBDECFC78}"/>
              </a:ext>
            </a:extLst>
          </p:cNvPr>
          <p:cNvSpPr txBox="1"/>
          <p:nvPr/>
        </p:nvSpPr>
        <p:spPr>
          <a:xfrm>
            <a:off x="1179124" y="2814569"/>
            <a:ext cx="2148276" cy="446276"/>
          </a:xfrm>
          <a:prstGeom prst="rect">
            <a:avLst/>
          </a:prstGeom>
          <a:solidFill>
            <a:srgbClr val="70AD47">
              <a:alpha val="29000"/>
            </a:srgbClr>
          </a:solidFill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Name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Major Role, Sub Role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5EBB798-4A5F-721E-DDED-6DB9F293E1A4}"/>
              </a:ext>
            </a:extLst>
          </p:cNvPr>
          <p:cNvSpPr txBox="1"/>
          <p:nvPr/>
        </p:nvSpPr>
        <p:spPr>
          <a:xfrm>
            <a:off x="1179124" y="3776594"/>
            <a:ext cx="2148276" cy="446276"/>
          </a:xfrm>
          <a:prstGeom prst="rect">
            <a:avLst/>
          </a:prstGeom>
          <a:solidFill>
            <a:srgbClr val="5B9BD5">
              <a:alpha val="29000"/>
            </a:srgbClr>
          </a:solidFill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Name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Major Role, Sub Role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6D10B76-04D2-A33D-8448-F782E3E1FDCF}"/>
              </a:ext>
            </a:extLst>
          </p:cNvPr>
          <p:cNvSpPr txBox="1"/>
          <p:nvPr/>
        </p:nvSpPr>
        <p:spPr>
          <a:xfrm>
            <a:off x="1179124" y="4741043"/>
            <a:ext cx="2148276" cy="446276"/>
          </a:xfrm>
          <a:prstGeom prst="rect">
            <a:avLst/>
          </a:prstGeom>
          <a:solidFill>
            <a:srgbClr val="A5A5A5">
              <a:alpha val="29000"/>
            </a:srgbClr>
          </a:solidFill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Name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Major Role, Sub Role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E823CBE-FB26-3C1C-B2B6-AF48016545EE}"/>
              </a:ext>
            </a:extLst>
          </p:cNvPr>
          <p:cNvSpPr txBox="1"/>
          <p:nvPr/>
        </p:nvSpPr>
        <p:spPr>
          <a:xfrm>
            <a:off x="1179124" y="5700644"/>
            <a:ext cx="2148276" cy="446276"/>
          </a:xfrm>
          <a:prstGeom prst="rect">
            <a:avLst/>
          </a:prstGeom>
          <a:solidFill>
            <a:srgbClr val="FFC000">
              <a:alpha val="29000"/>
            </a:srgbClr>
          </a:solidFill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Name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Major Role, Sub Role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AB7D6FB-76E9-1ACA-433B-59FAB42CF540}"/>
              </a:ext>
            </a:extLst>
          </p:cNvPr>
          <p:cNvSpPr txBox="1"/>
          <p:nvPr/>
        </p:nvSpPr>
        <p:spPr>
          <a:xfrm>
            <a:off x="3327402" y="1276969"/>
            <a:ext cx="1993899" cy="384754"/>
          </a:xfrm>
          <a:prstGeom prst="rect">
            <a:avLst/>
          </a:prstGeom>
          <a:solidFill>
            <a:srgbClr val="D7D5D6"/>
          </a:solidFill>
        </p:spPr>
        <p:txBody>
          <a:bodyPr wrap="square" lIns="0" tIns="0" rIns="0" bIns="0" anchor="ctr">
            <a:noAutofit/>
          </a:bodyPr>
          <a:lstStyle/>
          <a:p>
            <a:pPr marR="0" algn="ctr" fontAlgn="base" latinLnBrk="0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spc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 Quart</a:t>
            </a:r>
            <a:endParaRPr lang="ko-KR" altLang="en-US" sz="1600" b="1" kern="0" spc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8771D64-7A18-BEE6-16AC-D4713125817A}"/>
              </a:ext>
            </a:extLst>
          </p:cNvPr>
          <p:cNvSpPr txBox="1"/>
          <p:nvPr/>
        </p:nvSpPr>
        <p:spPr>
          <a:xfrm>
            <a:off x="5479090" y="1276969"/>
            <a:ext cx="1993899" cy="384754"/>
          </a:xfrm>
          <a:prstGeom prst="rect">
            <a:avLst/>
          </a:prstGeom>
          <a:solidFill>
            <a:srgbClr val="ECEAEB"/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2 Quart</a:t>
            </a:r>
            <a:endParaRPr kumimoji="0" lang="ko-KR" altLang="en-US" sz="16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CFB217C-F8F9-2964-D000-5E4B9A9B48B1}"/>
              </a:ext>
            </a:extLst>
          </p:cNvPr>
          <p:cNvSpPr txBox="1"/>
          <p:nvPr/>
        </p:nvSpPr>
        <p:spPr>
          <a:xfrm>
            <a:off x="7630778" y="1276969"/>
            <a:ext cx="1993899" cy="384754"/>
          </a:xfrm>
          <a:prstGeom prst="rect">
            <a:avLst/>
          </a:prstGeom>
          <a:solidFill>
            <a:srgbClr val="D7D5D6"/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3 Quart</a:t>
            </a:r>
            <a:endParaRPr kumimoji="0" lang="ko-KR" altLang="en-US" sz="16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0564C7C-4C62-44CD-9D8C-4CF2AC4857C5}"/>
              </a:ext>
            </a:extLst>
          </p:cNvPr>
          <p:cNvSpPr txBox="1"/>
          <p:nvPr/>
        </p:nvSpPr>
        <p:spPr>
          <a:xfrm>
            <a:off x="9782466" y="1276969"/>
            <a:ext cx="1993899" cy="384754"/>
          </a:xfrm>
          <a:prstGeom prst="rect">
            <a:avLst/>
          </a:prstGeom>
          <a:solidFill>
            <a:srgbClr val="ECEAEB"/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4 Quart</a:t>
            </a:r>
            <a:endParaRPr kumimoji="0" lang="ko-KR" altLang="en-US" sz="16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+mn-c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537C89B-578C-73EC-A92C-48ED295A55DC}"/>
              </a:ext>
            </a:extLst>
          </p:cNvPr>
          <p:cNvSpPr txBox="1"/>
          <p:nvPr/>
        </p:nvSpPr>
        <p:spPr>
          <a:xfrm>
            <a:off x="3327401" y="831272"/>
            <a:ext cx="8448963" cy="38475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lIns="0" tIns="0" rIns="0" bIns="0" anchor="ctr">
            <a:noAutofit/>
          </a:bodyPr>
          <a:lstStyle/>
          <a:p>
            <a:pPr marR="0" algn="ctr" fontAlgn="base" latinLnBrk="0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spc="0" dirty="0">
                <a:solidFill>
                  <a:schemeClr val="bg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2024</a:t>
            </a:r>
            <a:endParaRPr lang="ko-KR" altLang="en-US" sz="1600" b="1" kern="0" spc="0" dirty="0">
              <a:solidFill>
                <a:schemeClr val="bg1"/>
              </a:solidFill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8AA2FFB-8B4C-9FAF-83B1-9EFD1436BD2B}"/>
              </a:ext>
            </a:extLst>
          </p:cNvPr>
          <p:cNvSpPr txBox="1"/>
          <p:nvPr/>
        </p:nvSpPr>
        <p:spPr>
          <a:xfrm>
            <a:off x="3327398" y="1876625"/>
            <a:ext cx="8424054" cy="446276"/>
          </a:xfrm>
          <a:prstGeom prst="rect">
            <a:avLst/>
          </a:prstGeom>
          <a:solidFill>
            <a:srgbClr val="ED7D31">
              <a:alpha val="29000"/>
            </a:srgbClr>
          </a:solidFill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+mn-cs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80FCCD4-1249-F479-492E-84C4AE9F8167}"/>
              </a:ext>
            </a:extLst>
          </p:cNvPr>
          <p:cNvSpPr txBox="1"/>
          <p:nvPr/>
        </p:nvSpPr>
        <p:spPr>
          <a:xfrm>
            <a:off x="3327398" y="2814569"/>
            <a:ext cx="8355846" cy="446276"/>
          </a:xfrm>
          <a:prstGeom prst="rect">
            <a:avLst/>
          </a:prstGeom>
          <a:solidFill>
            <a:srgbClr val="70AD47">
              <a:alpha val="29000"/>
            </a:srgbClr>
          </a:solidFill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+mn-cs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76AFD81-E41A-E182-B7E7-F774358E577F}"/>
              </a:ext>
            </a:extLst>
          </p:cNvPr>
          <p:cNvSpPr txBox="1"/>
          <p:nvPr/>
        </p:nvSpPr>
        <p:spPr>
          <a:xfrm>
            <a:off x="3327398" y="3776594"/>
            <a:ext cx="8355846" cy="446276"/>
          </a:xfrm>
          <a:prstGeom prst="rect">
            <a:avLst/>
          </a:prstGeom>
          <a:solidFill>
            <a:srgbClr val="5B9BD5">
              <a:alpha val="29000"/>
            </a:srgbClr>
          </a:solidFill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+mn-cs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2A569C1-F829-AD8A-C39B-03ED27D9321B}"/>
              </a:ext>
            </a:extLst>
          </p:cNvPr>
          <p:cNvSpPr txBox="1"/>
          <p:nvPr/>
        </p:nvSpPr>
        <p:spPr>
          <a:xfrm>
            <a:off x="3327398" y="4741043"/>
            <a:ext cx="8355846" cy="446276"/>
          </a:xfrm>
          <a:prstGeom prst="rect">
            <a:avLst/>
          </a:prstGeom>
          <a:solidFill>
            <a:srgbClr val="A5A5A5">
              <a:alpha val="29000"/>
            </a:srgbClr>
          </a:solidFill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+mn-cs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E2208EA-5916-7180-EFC1-E4D73B5639E2}"/>
              </a:ext>
            </a:extLst>
          </p:cNvPr>
          <p:cNvSpPr txBox="1"/>
          <p:nvPr/>
        </p:nvSpPr>
        <p:spPr>
          <a:xfrm>
            <a:off x="3327398" y="5700644"/>
            <a:ext cx="8355846" cy="446276"/>
          </a:xfrm>
          <a:prstGeom prst="rect">
            <a:avLst/>
          </a:prstGeom>
          <a:solidFill>
            <a:srgbClr val="FFC000">
              <a:alpha val="29000"/>
            </a:srgbClr>
          </a:solidFill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+mn-cs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1D45296-11BF-EB70-80D2-7C4B3C1D015F}"/>
              </a:ext>
            </a:extLst>
          </p:cNvPr>
          <p:cNvSpPr txBox="1"/>
          <p:nvPr/>
        </p:nvSpPr>
        <p:spPr>
          <a:xfrm>
            <a:off x="3327396" y="1876625"/>
            <a:ext cx="2980095" cy="446276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+mn-cs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CDE3382-372F-B542-3DFC-8495B4ECDD8F}"/>
              </a:ext>
            </a:extLst>
          </p:cNvPr>
          <p:cNvSpPr txBox="1"/>
          <p:nvPr/>
        </p:nvSpPr>
        <p:spPr>
          <a:xfrm>
            <a:off x="6015274" y="1768842"/>
            <a:ext cx="1948108" cy="661842"/>
          </a:xfrm>
          <a:prstGeom prst="roundRect">
            <a:avLst>
              <a:gd name="adj" fmla="val 21914"/>
            </a:avLst>
          </a:prstGeom>
          <a:solidFill>
            <a:schemeClr val="accent2"/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+mn-cs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16BF34A-0EC5-EFA2-A186-8E47BCE86F33}"/>
              </a:ext>
            </a:extLst>
          </p:cNvPr>
          <p:cNvSpPr txBox="1"/>
          <p:nvPr/>
        </p:nvSpPr>
        <p:spPr>
          <a:xfrm>
            <a:off x="4985991" y="2814859"/>
            <a:ext cx="4296905" cy="446276"/>
          </a:xfrm>
          <a:prstGeom prst="rect">
            <a:avLst/>
          </a:prstGeom>
          <a:solidFill>
            <a:srgbClr val="70AD47"/>
          </a:solidFill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+mn-cs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F1632A8-ECB4-87CE-EDE6-3367188392C6}"/>
              </a:ext>
            </a:extLst>
          </p:cNvPr>
          <p:cNvSpPr txBox="1"/>
          <p:nvPr/>
        </p:nvSpPr>
        <p:spPr>
          <a:xfrm>
            <a:off x="4340287" y="2707076"/>
            <a:ext cx="1948108" cy="661842"/>
          </a:xfrm>
          <a:prstGeom prst="roundRect">
            <a:avLst>
              <a:gd name="adj" fmla="val 21914"/>
            </a:avLst>
          </a:prstGeom>
          <a:solidFill>
            <a:srgbClr val="70AD47"/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+mn-cs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BD50DEF-FA9B-45DC-E87A-46519AF27844}"/>
              </a:ext>
            </a:extLst>
          </p:cNvPr>
          <p:cNvSpPr txBox="1"/>
          <p:nvPr/>
        </p:nvSpPr>
        <p:spPr>
          <a:xfrm>
            <a:off x="5475675" y="3776594"/>
            <a:ext cx="6207570" cy="446276"/>
          </a:xfrm>
          <a:prstGeom prst="rect">
            <a:avLst/>
          </a:prstGeom>
          <a:solidFill>
            <a:srgbClr val="5B9BD5"/>
          </a:solidFill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+mn-cs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7C00A6C-E73B-714B-E495-8324423F5000}"/>
              </a:ext>
            </a:extLst>
          </p:cNvPr>
          <p:cNvSpPr txBox="1"/>
          <p:nvPr/>
        </p:nvSpPr>
        <p:spPr>
          <a:xfrm>
            <a:off x="9414387" y="3668811"/>
            <a:ext cx="1948108" cy="661842"/>
          </a:xfrm>
          <a:prstGeom prst="roundRect">
            <a:avLst>
              <a:gd name="adj" fmla="val 21914"/>
            </a:avLst>
          </a:prstGeom>
          <a:solidFill>
            <a:srgbClr val="5B9BD5"/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+mn-cs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D07A99D-4DCF-3C84-8194-486844C54FE0}"/>
              </a:ext>
            </a:extLst>
          </p:cNvPr>
          <p:cNvSpPr txBox="1"/>
          <p:nvPr/>
        </p:nvSpPr>
        <p:spPr>
          <a:xfrm>
            <a:off x="4710896" y="4739630"/>
            <a:ext cx="6972349" cy="446276"/>
          </a:xfrm>
          <a:prstGeom prst="rect">
            <a:avLst/>
          </a:prstGeom>
          <a:solidFill>
            <a:srgbClr val="A5A5A5"/>
          </a:solidFill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+mn-cs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0B2B324-D4D7-B607-FD6D-C6528FD4F4B5}"/>
              </a:ext>
            </a:extLst>
          </p:cNvPr>
          <p:cNvSpPr txBox="1"/>
          <p:nvPr/>
        </p:nvSpPr>
        <p:spPr>
          <a:xfrm>
            <a:off x="6944810" y="4631847"/>
            <a:ext cx="1121022" cy="661842"/>
          </a:xfrm>
          <a:prstGeom prst="roundRect">
            <a:avLst>
              <a:gd name="adj" fmla="val 21914"/>
            </a:avLst>
          </a:prstGeom>
          <a:solidFill>
            <a:srgbClr val="A5A5A5"/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+mn-cs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F97BFD2-6D7F-CE9B-F109-151465C8BAC8}"/>
              </a:ext>
            </a:extLst>
          </p:cNvPr>
          <p:cNvSpPr txBox="1"/>
          <p:nvPr/>
        </p:nvSpPr>
        <p:spPr>
          <a:xfrm>
            <a:off x="3327396" y="5711205"/>
            <a:ext cx="1658595" cy="446276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+mn-cs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2F16E61-E84A-089D-06B9-438B54FEA36D}"/>
              </a:ext>
            </a:extLst>
          </p:cNvPr>
          <p:cNvSpPr txBox="1"/>
          <p:nvPr/>
        </p:nvSpPr>
        <p:spPr>
          <a:xfrm>
            <a:off x="8864602" y="5603422"/>
            <a:ext cx="2818642" cy="661842"/>
          </a:xfrm>
          <a:prstGeom prst="roundRect">
            <a:avLst>
              <a:gd name="adj" fmla="val 21914"/>
            </a:avLst>
          </a:prstGeom>
          <a:solidFill>
            <a:srgbClr val="FFC000"/>
          </a:solidFill>
          <a:ln w="5715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+mn-cs"/>
            </a:endParaRPr>
          </a:p>
        </p:txBody>
      </p:sp>
      <p:sp>
        <p:nvSpPr>
          <p:cNvPr id="70" name="제목 1">
            <a:extLst>
              <a:ext uri="{FF2B5EF4-FFF2-40B4-BE49-F238E27FC236}">
                <a16:creationId xmlns:a16="http://schemas.microsoft.com/office/drawing/2014/main" id="{C599B497-0944-8531-AF9F-B88E89C8E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42950"/>
          </a:xfrm>
        </p:spPr>
        <p:txBody>
          <a:bodyPr/>
          <a:lstStyle/>
          <a:p>
            <a:r>
              <a:rPr lang="en-US" altLang="ko-KR" dirty="0"/>
              <a:t>Time Plan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5247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2930</TotalTime>
  <Words>296</Words>
  <Application>Microsoft Office PowerPoint</Application>
  <PresentationFormat>와이드스크린</PresentationFormat>
  <Paragraphs>148</Paragraphs>
  <Slides>5</Slides>
  <Notes>1</Notes>
  <HiddenSlides>1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6" baseType="lpstr">
      <vt:lpstr>나눔스퀘어 Bold</vt:lpstr>
      <vt:lpstr>나눔스퀘어_ac</vt:lpstr>
      <vt:lpstr>나눔스퀘어_ac Bold</vt:lpstr>
      <vt:lpstr>나눔스퀘어_ac ExtraBold</vt:lpstr>
      <vt:lpstr>나눔스퀘어_ac Light</vt:lpstr>
      <vt:lpstr>Arial</vt:lpstr>
      <vt:lpstr>Arial Black</vt:lpstr>
      <vt:lpstr>Calibri</vt:lpstr>
      <vt:lpstr>Calibri Light</vt:lpstr>
      <vt:lpstr>Wingdings</vt:lpstr>
      <vt:lpstr>Office 테마</vt:lpstr>
      <vt:lpstr>PowerPoint 프레젠테이션</vt:lpstr>
      <vt:lpstr>Plan</vt:lpstr>
      <vt:lpstr>Time Plan Table</vt:lpstr>
      <vt:lpstr>Time Table</vt:lpstr>
      <vt:lpstr>Time 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김남열</dc:creator>
  <cp:lastModifiedBy>Lucas Kim</cp:lastModifiedBy>
  <cp:revision>469</cp:revision>
  <dcterms:created xsi:type="dcterms:W3CDTF">2019-09-03T12:01:14Z</dcterms:created>
  <dcterms:modified xsi:type="dcterms:W3CDTF">2023-11-01T04:58:03Z</dcterms:modified>
</cp:coreProperties>
</file>