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99" r:id="rId4"/>
    <p:sldId id="301" r:id="rId5"/>
    <p:sldId id="369" r:id="rId6"/>
    <p:sldId id="358" r:id="rId7"/>
    <p:sldId id="362" r:id="rId8"/>
    <p:sldId id="363" r:id="rId9"/>
    <p:sldId id="370" r:id="rId10"/>
    <p:sldId id="366" r:id="rId11"/>
    <p:sldId id="361" r:id="rId12"/>
    <p:sldId id="365" r:id="rId13"/>
    <p:sldId id="367" r:id="rId14"/>
    <p:sldId id="357" r:id="rId15"/>
    <p:sldId id="341" r:id="rId16"/>
    <p:sldId id="368" r:id="rId17"/>
    <p:sldId id="371" r:id="rId18"/>
    <p:sldId id="372" r:id="rId19"/>
    <p:sldId id="373" r:id="rId20"/>
    <p:sldId id="374" r:id="rId21"/>
    <p:sldId id="376" r:id="rId22"/>
    <p:sldId id="377" r:id="rId23"/>
    <p:sldId id="391" r:id="rId24"/>
    <p:sldId id="379" r:id="rId25"/>
    <p:sldId id="380" r:id="rId26"/>
    <p:sldId id="375" r:id="rId27"/>
    <p:sldId id="381" r:id="rId28"/>
    <p:sldId id="383" r:id="rId29"/>
    <p:sldId id="384" r:id="rId30"/>
    <p:sldId id="382" r:id="rId31"/>
    <p:sldId id="388" r:id="rId32"/>
    <p:sldId id="389" r:id="rId33"/>
    <p:sldId id="392" r:id="rId34"/>
    <p:sldId id="390" r:id="rId35"/>
    <p:sldId id="401" r:id="rId36"/>
    <p:sldId id="393" r:id="rId37"/>
    <p:sldId id="394" r:id="rId38"/>
    <p:sldId id="402" r:id="rId39"/>
    <p:sldId id="395" r:id="rId40"/>
    <p:sldId id="400" r:id="rId41"/>
    <p:sldId id="398" r:id="rId42"/>
    <p:sldId id="404" r:id="rId43"/>
    <p:sldId id="406" r:id="rId44"/>
    <p:sldId id="405" r:id="rId45"/>
    <p:sldId id="407" r:id="rId46"/>
    <p:sldId id="408" r:id="rId47"/>
    <p:sldId id="409" r:id="rId48"/>
    <p:sldId id="410" r:id="rId49"/>
    <p:sldId id="26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종 고" initials="광고" lastIdx="1" clrIdx="0">
    <p:extLst>
      <p:ext uri="{19B8F6BF-5375-455C-9EA6-DF929625EA0E}">
        <p15:presenceInfo xmlns:p15="http://schemas.microsoft.com/office/powerpoint/2012/main" userId="f6b6e3ca5a228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1"/>
    <a:srgbClr val="2DA498"/>
    <a:srgbClr val="FFFFFF"/>
    <a:srgbClr val="E6E6E6"/>
    <a:srgbClr val="2F528F"/>
    <a:srgbClr val="FFA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5199" autoAdjust="0"/>
  </p:normalViewPr>
  <p:slideViewPr>
    <p:cSldViewPr snapToGrid="0">
      <p:cViewPr varScale="1">
        <p:scale>
          <a:sx n="109" d="100"/>
          <a:sy n="109" d="100"/>
        </p:scale>
        <p:origin x="678" y="78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514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 광종" userId="f6b6e3ca5a2285c4" providerId="LiveId" clId="{2F1AE3A9-CBB5-46D9-A37F-CC9AA022E769}"/>
    <pc:docChg chg="modSld">
      <pc:chgData name="고 광종" userId="f6b6e3ca5a2285c4" providerId="LiveId" clId="{2F1AE3A9-CBB5-46D9-A37F-CC9AA022E769}" dt="2020-04-30T05:26:38.646" v="18"/>
      <pc:docMkLst>
        <pc:docMk/>
      </pc:docMkLst>
      <pc:sldChg chg="modSp">
        <pc:chgData name="고 광종" userId="f6b6e3ca5a2285c4" providerId="LiveId" clId="{2F1AE3A9-CBB5-46D9-A37F-CC9AA022E769}" dt="2020-04-30T05:26:38.646" v="18"/>
        <pc:sldMkLst>
          <pc:docMk/>
          <pc:sldMk cId="3299363172" sldId="369"/>
        </pc:sldMkLst>
        <pc:spChg chg="mod">
          <ac:chgData name="고 광종" userId="f6b6e3ca5a2285c4" providerId="LiveId" clId="{2F1AE3A9-CBB5-46D9-A37F-CC9AA022E769}" dt="2020-04-30T05:26:38.646" v="18"/>
          <ac:spMkLst>
            <pc:docMk/>
            <pc:sldMk cId="3299363172" sldId="369"/>
            <ac:spMk id="6" creationId="{A2616C6D-9618-45F6-B857-84F85D7DE341}"/>
          </ac:spMkLst>
        </pc:spChg>
      </pc:sldChg>
      <pc:sldChg chg="modSp">
        <pc:chgData name="고 광종" userId="f6b6e3ca5a2285c4" providerId="LiveId" clId="{2F1AE3A9-CBB5-46D9-A37F-CC9AA022E769}" dt="2020-04-30T05:25:19.179" v="13" actId="20577"/>
        <pc:sldMkLst>
          <pc:docMk/>
          <pc:sldMk cId="1024386562" sldId="407"/>
        </pc:sldMkLst>
        <pc:spChg chg="mod">
          <ac:chgData name="고 광종" userId="f6b6e3ca5a2285c4" providerId="LiveId" clId="{2F1AE3A9-CBB5-46D9-A37F-CC9AA022E769}" dt="2020-04-30T05:25:19.179" v="13" actId="20577"/>
          <ac:spMkLst>
            <pc:docMk/>
            <pc:sldMk cId="1024386562" sldId="407"/>
            <ac:spMk id="16" creationId="{34B9F600-3F29-4DF5-9120-2BBE7707855A}"/>
          </ac:spMkLst>
        </pc:spChg>
      </pc:sldChg>
      <pc:sldChg chg="modSp">
        <pc:chgData name="고 광종" userId="f6b6e3ca5a2285c4" providerId="LiveId" clId="{2F1AE3A9-CBB5-46D9-A37F-CC9AA022E769}" dt="2020-04-30T05:25:13.978" v="6" actId="20577"/>
        <pc:sldMkLst>
          <pc:docMk/>
          <pc:sldMk cId="965703021" sldId="408"/>
        </pc:sldMkLst>
        <pc:spChg chg="mod">
          <ac:chgData name="고 광종" userId="f6b6e3ca5a2285c4" providerId="LiveId" clId="{2F1AE3A9-CBB5-46D9-A37F-CC9AA022E769}" dt="2020-04-30T05:25:13.978" v="6" actId="20577"/>
          <ac:spMkLst>
            <pc:docMk/>
            <pc:sldMk cId="965703021" sldId="408"/>
            <ac:spMk id="17" creationId="{4E1A42E5-F438-44CB-AE60-189807392211}"/>
          </ac:spMkLst>
        </pc:spChg>
      </pc:sldChg>
    </pc:docChg>
  </pc:docChgLst>
  <pc:docChgLst>
    <pc:chgData name="고 광종" userId="f6b6e3ca5a2285c4" providerId="LiveId" clId="{38BBB5FE-9F74-428B-A9D0-2A3DD18244C0}"/>
    <pc:docChg chg="undo custSel addSld delSld modSld sldOrd">
      <pc:chgData name="고 광종" userId="f6b6e3ca5a2285c4" providerId="LiveId" clId="{38BBB5FE-9F74-428B-A9D0-2A3DD18244C0}" dt="2020-02-15T18:22:02.543" v="4309" actId="1036"/>
      <pc:docMkLst>
        <pc:docMk/>
      </pc:docMkLst>
      <pc:sldChg chg="modSp">
        <pc:chgData name="고 광종" userId="f6b6e3ca5a2285c4" providerId="LiveId" clId="{38BBB5FE-9F74-428B-A9D0-2A3DD18244C0}" dt="2020-02-15T12:35:26.782" v="1" actId="20577"/>
        <pc:sldMkLst>
          <pc:docMk/>
          <pc:sldMk cId="2108950205" sldId="256"/>
        </pc:sldMkLst>
        <pc:spChg chg="mod">
          <ac:chgData name="고 광종" userId="f6b6e3ca5a2285c4" providerId="LiveId" clId="{38BBB5FE-9F74-428B-A9D0-2A3DD18244C0}" dt="2020-02-15T12:35:26.782" v="1" actId="20577"/>
          <ac:spMkLst>
            <pc:docMk/>
            <pc:sldMk cId="2108950205" sldId="256"/>
            <ac:spMk id="5" creationId="{27DF9E49-701A-43D3-AFB0-AEFB4BCF2355}"/>
          </ac:spMkLst>
        </pc:spChg>
      </pc:sldChg>
      <pc:sldChg chg="modSp">
        <pc:chgData name="고 광종" userId="f6b6e3ca5a2285c4" providerId="LiveId" clId="{38BBB5FE-9F74-428B-A9D0-2A3DD18244C0}" dt="2020-02-15T16:49:19.769" v="2484"/>
        <pc:sldMkLst>
          <pc:docMk/>
          <pc:sldMk cId="3002940390" sldId="257"/>
        </pc:sldMkLst>
        <pc:spChg chg="mod">
          <ac:chgData name="고 광종" userId="f6b6e3ca5a2285c4" providerId="LiveId" clId="{38BBB5FE-9F74-428B-A9D0-2A3DD18244C0}" dt="2020-02-15T16:49:19.769" v="2484"/>
          <ac:spMkLst>
            <pc:docMk/>
            <pc:sldMk cId="3002940390" sldId="257"/>
            <ac:spMk id="8" creationId="{822FC7A5-EBF1-42D3-939F-CCBE85C739C9}"/>
          </ac:spMkLst>
        </pc:spChg>
      </pc:sldChg>
      <pc:sldChg chg="addSp delSp modSp">
        <pc:chgData name="고 광종" userId="f6b6e3ca5a2285c4" providerId="LiveId" clId="{38BBB5FE-9F74-428B-A9D0-2A3DD18244C0}" dt="2020-02-15T17:52:04.055" v="2524" actId="1037"/>
        <pc:sldMkLst>
          <pc:docMk/>
          <pc:sldMk cId="52127413" sldId="293"/>
        </pc:sldMkLst>
        <pc:spChg chg="mod">
          <ac:chgData name="고 광종" userId="f6b6e3ca5a2285c4" providerId="LiveId" clId="{38BBB5FE-9F74-428B-A9D0-2A3DD18244C0}" dt="2020-02-15T17:50:16.236" v="2486"/>
          <ac:spMkLst>
            <pc:docMk/>
            <pc:sldMk cId="52127413" sldId="293"/>
            <ac:spMk id="6" creationId="{193EC993-B351-4F16-9BA7-40A6360D4299}"/>
          </ac:spMkLst>
        </pc:spChg>
        <pc:picChg chg="del">
          <ac:chgData name="고 광종" userId="f6b6e3ca5a2285c4" providerId="LiveId" clId="{38BBB5FE-9F74-428B-A9D0-2A3DD18244C0}" dt="2020-02-15T17:50:40.614" v="2489" actId="478"/>
          <ac:picMkLst>
            <pc:docMk/>
            <pc:sldMk cId="52127413" sldId="293"/>
            <ac:picMk id="3" creationId="{C9FEAF47-BA09-49CE-9630-F2376C786BF7}"/>
          </ac:picMkLst>
        </pc:picChg>
        <pc:picChg chg="add mod modCrop">
          <ac:chgData name="고 광종" userId="f6b6e3ca5a2285c4" providerId="LiveId" clId="{38BBB5FE-9F74-428B-A9D0-2A3DD18244C0}" dt="2020-02-15T17:52:04.055" v="2524" actId="1037"/>
          <ac:picMkLst>
            <pc:docMk/>
            <pc:sldMk cId="52127413" sldId="293"/>
            <ac:picMk id="4" creationId="{661676D3-E156-4010-AD81-67B1007224AD}"/>
          </ac:picMkLst>
        </pc:picChg>
      </pc:sldChg>
      <pc:sldChg chg="addSp delSp modSp">
        <pc:chgData name="고 광종" userId="f6b6e3ca5a2285c4" providerId="LiveId" clId="{38BBB5FE-9F74-428B-A9D0-2A3DD18244C0}" dt="2020-02-15T16:48:19.582" v="2279"/>
        <pc:sldMkLst>
          <pc:docMk/>
          <pc:sldMk cId="2345206992" sldId="299"/>
        </pc:sldMkLst>
        <pc:spChg chg="del">
          <ac:chgData name="고 광종" userId="f6b6e3ca5a2285c4" providerId="LiveId" clId="{38BBB5FE-9F74-428B-A9D0-2A3DD18244C0}" dt="2020-02-15T12:37:51.555" v="186" actId="478"/>
          <ac:spMkLst>
            <pc:docMk/>
            <pc:sldMk cId="2345206992" sldId="299"/>
            <ac:spMk id="7" creationId="{2D1B70D2-7556-4240-BED9-8367C5ED2F7A}"/>
          </ac:spMkLst>
        </pc:spChg>
        <pc:spChg chg="add del">
          <ac:chgData name="고 광종" userId="f6b6e3ca5a2285c4" providerId="LiveId" clId="{38BBB5FE-9F74-428B-A9D0-2A3DD18244C0}" dt="2020-02-15T12:37:46.711" v="185"/>
          <ac:spMkLst>
            <pc:docMk/>
            <pc:sldMk cId="2345206992" sldId="299"/>
            <ac:spMk id="10" creationId="{D4F5E918-4A2C-469C-B395-BA03D4C531A4}"/>
          </ac:spMkLst>
        </pc:spChg>
        <pc:spChg chg="add mod">
          <ac:chgData name="고 광종" userId="f6b6e3ca5a2285c4" providerId="LiveId" clId="{38BBB5FE-9F74-428B-A9D0-2A3DD18244C0}" dt="2020-02-15T16:48:19.582" v="2279"/>
          <ac:spMkLst>
            <pc:docMk/>
            <pc:sldMk cId="2345206992" sldId="299"/>
            <ac:spMk id="11" creationId="{73BB42E9-169B-467E-BC7E-C21804F2B2F4}"/>
          </ac:spMkLst>
        </pc:spChg>
      </pc:sldChg>
      <pc:sldChg chg="addSp delSp modSp">
        <pc:chgData name="고 광종" userId="f6b6e3ca5a2285c4" providerId="LiveId" clId="{38BBB5FE-9F74-428B-A9D0-2A3DD18244C0}" dt="2020-02-15T15:25:35.325" v="902" actId="1036"/>
        <pc:sldMkLst>
          <pc:docMk/>
          <pc:sldMk cId="608613156" sldId="301"/>
        </pc:sldMkLst>
        <pc:spChg chg="add mod">
          <ac:chgData name="고 광종" userId="f6b6e3ca5a2285c4" providerId="LiveId" clId="{38BBB5FE-9F74-428B-A9D0-2A3DD18244C0}" dt="2020-02-15T15:25:35.325" v="902" actId="1036"/>
          <ac:spMkLst>
            <pc:docMk/>
            <pc:sldMk cId="608613156" sldId="301"/>
            <ac:spMk id="6" creationId="{A2616C6D-9618-45F6-B857-84F85D7DE341}"/>
          </ac:spMkLst>
        </pc:spChg>
        <pc:spChg chg="mod">
          <ac:chgData name="고 광종" userId="f6b6e3ca5a2285c4" providerId="LiveId" clId="{38BBB5FE-9F74-428B-A9D0-2A3DD18244C0}" dt="2020-02-15T12:38:08.760" v="224" actId="20577"/>
          <ac:spMkLst>
            <pc:docMk/>
            <pc:sldMk cId="608613156" sldId="301"/>
            <ac:spMk id="14" creationId="{B23881C9-F051-4714-A55E-9CF81128AC69}"/>
          </ac:spMkLst>
        </pc:spChg>
        <pc:spChg chg="mod">
          <ac:chgData name="고 광종" userId="f6b6e3ca5a2285c4" providerId="LiveId" clId="{38BBB5FE-9F74-428B-A9D0-2A3DD18244C0}" dt="2020-02-15T12:38:26.824" v="226" actId="20577"/>
          <ac:spMkLst>
            <pc:docMk/>
            <pc:sldMk cId="608613156" sldId="301"/>
            <ac:spMk id="15" creationId="{93E3F816-B587-49F6-A587-8B13CE8CFB7D}"/>
          </ac:spMkLst>
        </pc:spChg>
        <pc:picChg chg="del">
          <ac:chgData name="고 광종" userId="f6b6e3ca5a2285c4" providerId="LiveId" clId="{38BBB5FE-9F74-428B-A9D0-2A3DD18244C0}" dt="2020-02-15T12:38:10.963" v="225" actId="478"/>
          <ac:picMkLst>
            <pc:docMk/>
            <pc:sldMk cId="608613156" sldId="301"/>
            <ac:picMk id="13" creationId="{9DA1FB39-7438-4425-8717-C971162A1D7D}"/>
          </ac:picMkLst>
        </pc:picChg>
        <pc:picChg chg="add del mod">
          <ac:chgData name="고 광종" userId="f6b6e3ca5a2285c4" providerId="LiveId" clId="{38BBB5FE-9F74-428B-A9D0-2A3DD18244C0}" dt="2020-02-15T12:39:45.949" v="232" actId="478"/>
          <ac:picMkLst>
            <pc:docMk/>
            <pc:sldMk cId="608613156" sldId="301"/>
            <ac:picMk id="1026" creationId="{0F56D429-B21B-41D5-9F0A-6573214E8651}"/>
          </ac:picMkLst>
        </pc:picChg>
      </pc:sldChg>
      <pc:sldChg chg="delSp del">
        <pc:chgData name="고 광종" userId="f6b6e3ca5a2285c4" providerId="LiveId" clId="{38BBB5FE-9F74-428B-A9D0-2A3DD18244C0}" dt="2020-02-15T17:50:25.659" v="2487" actId="47"/>
        <pc:sldMkLst>
          <pc:docMk/>
          <pc:sldMk cId="2494468327" sldId="303"/>
        </pc:sldMkLst>
        <pc:spChg chg="del">
          <ac:chgData name="고 광종" userId="f6b6e3ca5a2285c4" providerId="LiveId" clId="{38BBB5FE-9F74-428B-A9D0-2A3DD18244C0}" dt="2020-02-15T16:25:12.532" v="2182" actId="478"/>
          <ac:spMkLst>
            <pc:docMk/>
            <pc:sldMk cId="2494468327" sldId="303"/>
            <ac:spMk id="4" creationId="{A34441AA-879C-4392-AF74-C381D7373F8F}"/>
          </ac:spMkLst>
        </pc:spChg>
        <pc:spChg chg="del">
          <ac:chgData name="고 광종" userId="f6b6e3ca5a2285c4" providerId="LiveId" clId="{38BBB5FE-9F74-428B-A9D0-2A3DD18244C0}" dt="2020-02-15T16:25:11.686" v="2181" actId="478"/>
          <ac:spMkLst>
            <pc:docMk/>
            <pc:sldMk cId="2494468327" sldId="303"/>
            <ac:spMk id="28" creationId="{347AD7C8-534C-422C-A8A3-9EF4C56A2196}"/>
          </ac:spMkLst>
        </pc:spChg>
        <pc:picChg chg="del">
          <ac:chgData name="고 광종" userId="f6b6e3ca5a2285c4" providerId="LiveId" clId="{38BBB5FE-9F74-428B-A9D0-2A3DD18244C0}" dt="2020-02-15T16:25:12.981" v="2183" actId="478"/>
          <ac:picMkLst>
            <pc:docMk/>
            <pc:sldMk cId="2494468327" sldId="303"/>
            <ac:picMk id="3" creationId="{1C95E758-AB33-4518-8FDC-310FB392DFC0}"/>
          </ac:picMkLst>
        </pc:picChg>
      </pc:sldChg>
      <pc:sldChg chg="del">
        <pc:chgData name="고 광종" userId="f6b6e3ca5a2285c4" providerId="LiveId" clId="{38BBB5FE-9F74-428B-A9D0-2A3DD18244C0}" dt="2020-02-15T17:52:16.056" v="2526" actId="47"/>
        <pc:sldMkLst>
          <pc:docMk/>
          <pc:sldMk cId="775009038" sldId="312"/>
        </pc:sldMkLst>
      </pc:sldChg>
      <pc:sldChg chg="del">
        <pc:chgData name="고 광종" userId="f6b6e3ca5a2285c4" providerId="LiveId" clId="{38BBB5FE-9F74-428B-A9D0-2A3DD18244C0}" dt="2020-02-15T17:50:25.659" v="2487" actId="47"/>
        <pc:sldMkLst>
          <pc:docMk/>
          <pc:sldMk cId="1535560337" sldId="323"/>
        </pc:sldMkLst>
      </pc:sldChg>
      <pc:sldChg chg="del">
        <pc:chgData name="고 광종" userId="f6b6e3ca5a2285c4" providerId="LiveId" clId="{38BBB5FE-9F74-428B-A9D0-2A3DD18244C0}" dt="2020-02-15T17:50:25.659" v="2487" actId="47"/>
        <pc:sldMkLst>
          <pc:docMk/>
          <pc:sldMk cId="4224358974" sldId="324"/>
        </pc:sldMkLst>
      </pc:sldChg>
      <pc:sldChg chg="del">
        <pc:chgData name="고 광종" userId="f6b6e3ca5a2285c4" providerId="LiveId" clId="{38BBB5FE-9F74-428B-A9D0-2A3DD18244C0}" dt="2020-02-15T17:50:25.659" v="2487" actId="47"/>
        <pc:sldMkLst>
          <pc:docMk/>
          <pc:sldMk cId="2611764157" sldId="325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1980373639" sldId="326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3782610191" sldId="327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2372237806" sldId="328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2231635591" sldId="329"/>
        </pc:sldMkLst>
      </pc:sldChg>
      <pc:sldChg chg="del">
        <pc:chgData name="고 광종" userId="f6b6e3ca5a2285c4" providerId="LiveId" clId="{38BBB5FE-9F74-428B-A9D0-2A3DD18244C0}" dt="2020-02-15T17:50:25.659" v="2487" actId="47"/>
        <pc:sldMkLst>
          <pc:docMk/>
          <pc:sldMk cId="2708396586" sldId="330"/>
        </pc:sldMkLst>
      </pc:sldChg>
      <pc:sldChg chg="del">
        <pc:chgData name="고 광종" userId="f6b6e3ca5a2285c4" providerId="LiveId" clId="{38BBB5FE-9F74-428B-A9D0-2A3DD18244C0}" dt="2020-02-15T17:50:34.175" v="2488" actId="47"/>
        <pc:sldMkLst>
          <pc:docMk/>
          <pc:sldMk cId="4099417540" sldId="332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186087569" sldId="333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1439423750" sldId="334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2658225250" sldId="335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3848430193" sldId="336"/>
        </pc:sldMkLst>
      </pc:sldChg>
      <pc:sldChg chg="del">
        <pc:chgData name="고 광종" userId="f6b6e3ca5a2285c4" providerId="LiveId" clId="{38BBB5FE-9F74-428B-A9D0-2A3DD18244C0}" dt="2020-02-15T16:28:34.010" v="2184" actId="47"/>
        <pc:sldMkLst>
          <pc:docMk/>
          <pc:sldMk cId="3159023857" sldId="337"/>
        </pc:sldMkLst>
      </pc:sldChg>
      <pc:sldChg chg="addSp delSp modSp">
        <pc:chgData name="고 광종" userId="f6b6e3ca5a2285c4" providerId="LiveId" clId="{38BBB5FE-9F74-428B-A9D0-2A3DD18244C0}" dt="2020-02-15T18:21:51.959" v="4300"/>
        <pc:sldMkLst>
          <pc:docMk/>
          <pc:sldMk cId="901847915" sldId="338"/>
        </pc:sldMkLst>
        <pc:spChg chg="add del mod">
          <ac:chgData name="고 광종" userId="f6b6e3ca5a2285c4" providerId="LiveId" clId="{38BBB5FE-9F74-428B-A9D0-2A3DD18244C0}" dt="2020-02-15T18:21:38.973" v="4298" actId="478"/>
          <ac:spMkLst>
            <pc:docMk/>
            <pc:sldMk cId="901847915" sldId="338"/>
            <ac:spMk id="5" creationId="{39A3C0BD-9D3B-42AE-9309-A79BE31639CB}"/>
          </ac:spMkLst>
        </pc:spChg>
        <pc:spChg chg="add del mod">
          <ac:chgData name="고 광종" userId="f6b6e3ca5a2285c4" providerId="LiveId" clId="{38BBB5FE-9F74-428B-A9D0-2A3DD18244C0}" dt="2020-02-15T18:21:39.844" v="4299" actId="478"/>
          <ac:spMkLst>
            <pc:docMk/>
            <pc:sldMk cId="901847915" sldId="338"/>
            <ac:spMk id="6" creationId="{F292F5E5-4C93-4676-BDA9-A42F776F7510}"/>
          </ac:spMkLst>
        </pc:spChg>
        <pc:spChg chg="add">
          <ac:chgData name="고 광종" userId="f6b6e3ca5a2285c4" providerId="LiveId" clId="{38BBB5FE-9F74-428B-A9D0-2A3DD18244C0}" dt="2020-02-15T18:21:51.959" v="4300"/>
          <ac:spMkLst>
            <pc:docMk/>
            <pc:sldMk cId="901847915" sldId="338"/>
            <ac:spMk id="7" creationId="{FDF39C98-CC41-48A7-B7C4-3CC7209F7B12}"/>
          </ac:spMkLst>
        </pc:spChg>
        <pc:spChg chg="add">
          <ac:chgData name="고 광종" userId="f6b6e3ca5a2285c4" providerId="LiveId" clId="{38BBB5FE-9F74-428B-A9D0-2A3DD18244C0}" dt="2020-02-15T18:21:51.959" v="4300"/>
          <ac:spMkLst>
            <pc:docMk/>
            <pc:sldMk cId="901847915" sldId="338"/>
            <ac:spMk id="8" creationId="{0DE8093F-5856-4953-B126-79B441563467}"/>
          </ac:spMkLst>
        </pc:spChg>
        <pc:picChg chg="del">
          <ac:chgData name="고 광종" userId="f6b6e3ca5a2285c4" providerId="LiveId" clId="{38BBB5FE-9F74-428B-A9D0-2A3DD18244C0}" dt="2020-02-15T17:52:12.587" v="2525" actId="478"/>
          <ac:picMkLst>
            <pc:docMk/>
            <pc:sldMk cId="901847915" sldId="338"/>
            <ac:picMk id="2" creationId="{68765A32-8293-4AEE-831E-669BA19E8FD3}"/>
          </ac:picMkLst>
        </pc:picChg>
        <pc:picChg chg="add mod">
          <ac:chgData name="고 광종" userId="f6b6e3ca5a2285c4" providerId="LiveId" clId="{38BBB5FE-9F74-428B-A9D0-2A3DD18244C0}" dt="2020-02-15T17:52:38.136" v="2528" actId="1076"/>
          <ac:picMkLst>
            <pc:docMk/>
            <pc:sldMk cId="901847915" sldId="338"/>
            <ac:picMk id="3" creationId="{108A77DC-723A-47E0-A635-14CDE7E7B5F5}"/>
          </ac:picMkLst>
        </pc:picChg>
        <pc:picChg chg="add mod">
          <ac:chgData name="고 광종" userId="f6b6e3ca5a2285c4" providerId="LiveId" clId="{38BBB5FE-9F74-428B-A9D0-2A3DD18244C0}" dt="2020-02-15T17:53:13.928" v="2531" actId="1076"/>
          <ac:picMkLst>
            <pc:docMk/>
            <pc:sldMk cId="901847915" sldId="338"/>
            <ac:picMk id="4" creationId="{27BAF1C1-A3FA-4480-B962-E5D1EFF02D4F}"/>
          </ac:picMkLst>
        </pc:picChg>
      </pc:sldChg>
      <pc:sldChg chg="addSp delSp modSp">
        <pc:chgData name="고 광종" userId="f6b6e3ca5a2285c4" providerId="LiveId" clId="{38BBB5FE-9F74-428B-A9D0-2A3DD18244C0}" dt="2020-02-15T17:56:45.408" v="2633" actId="1035"/>
        <pc:sldMkLst>
          <pc:docMk/>
          <pc:sldMk cId="1669218554" sldId="339"/>
        </pc:sldMkLst>
        <pc:picChg chg="del">
          <ac:chgData name="고 광종" userId="f6b6e3ca5a2285c4" providerId="LiveId" clId="{38BBB5FE-9F74-428B-A9D0-2A3DD18244C0}" dt="2020-02-15T17:55:11.379" v="2563" actId="478"/>
          <ac:picMkLst>
            <pc:docMk/>
            <pc:sldMk cId="1669218554" sldId="339"/>
            <ac:picMk id="2" creationId="{68765A32-8293-4AEE-831E-669BA19E8FD3}"/>
          </ac:picMkLst>
        </pc:picChg>
        <pc:picChg chg="add mod">
          <ac:chgData name="고 광종" userId="f6b6e3ca5a2285c4" providerId="LiveId" clId="{38BBB5FE-9F74-428B-A9D0-2A3DD18244C0}" dt="2020-02-15T17:55:34.694" v="2565" actId="1076"/>
          <ac:picMkLst>
            <pc:docMk/>
            <pc:sldMk cId="1669218554" sldId="339"/>
            <ac:picMk id="3" creationId="{7518C9D5-2080-47B4-8382-163DF4795C91}"/>
          </ac:picMkLst>
        </pc:picChg>
        <pc:picChg chg="add mod">
          <ac:chgData name="고 광종" userId="f6b6e3ca5a2285c4" providerId="LiveId" clId="{38BBB5FE-9F74-428B-A9D0-2A3DD18244C0}" dt="2020-02-15T17:56:45.408" v="2633" actId="1035"/>
          <ac:picMkLst>
            <pc:docMk/>
            <pc:sldMk cId="1669218554" sldId="339"/>
            <ac:picMk id="4" creationId="{0B7B9266-6E35-4B13-BCFF-278ABD68F07F}"/>
          </ac:picMkLst>
        </pc:picChg>
        <pc:picChg chg="add mod">
          <ac:chgData name="고 광종" userId="f6b6e3ca5a2285c4" providerId="LiveId" clId="{38BBB5FE-9F74-428B-A9D0-2A3DD18244C0}" dt="2020-02-15T17:56:43.955" v="2628" actId="1036"/>
          <ac:picMkLst>
            <pc:docMk/>
            <pc:sldMk cId="1669218554" sldId="339"/>
            <ac:picMk id="5" creationId="{1DB94E08-71A7-4738-B1FE-11D749B7CBA7}"/>
          </ac:picMkLst>
        </pc:picChg>
      </pc:sldChg>
      <pc:sldChg chg="addSp delSp add">
        <pc:chgData name="고 광종" userId="f6b6e3ca5a2285c4" providerId="LiveId" clId="{38BBB5FE-9F74-428B-A9D0-2A3DD18244C0}" dt="2020-02-15T15:41:32.109" v="1016"/>
        <pc:sldMkLst>
          <pc:docMk/>
          <pc:sldMk cId="3313092079" sldId="340"/>
        </pc:sldMkLst>
        <pc:spChg chg="add">
          <ac:chgData name="고 광종" userId="f6b6e3ca5a2285c4" providerId="LiveId" clId="{38BBB5FE-9F74-428B-A9D0-2A3DD18244C0}" dt="2020-02-15T15:41:32.109" v="1016"/>
          <ac:spMkLst>
            <pc:docMk/>
            <pc:sldMk cId="3313092079" sldId="340"/>
            <ac:spMk id="5" creationId="{D4DECBE7-3089-411F-B477-3FD0B46B9E0A}"/>
          </ac:spMkLst>
        </pc:spChg>
        <pc:spChg chg="del">
          <ac:chgData name="고 광종" userId="f6b6e3ca5a2285c4" providerId="LiveId" clId="{38BBB5FE-9F74-428B-A9D0-2A3DD18244C0}" dt="2020-02-15T15:41:31.952" v="1015" actId="478"/>
          <ac:spMkLst>
            <pc:docMk/>
            <pc:sldMk cId="3313092079" sldId="340"/>
            <ac:spMk id="14" creationId="{B23881C9-F051-4714-A55E-9CF81128AC69}"/>
          </ac:spMkLst>
        </pc:spChg>
      </pc:sldChg>
      <pc:sldChg chg="addSp modSp add">
        <pc:chgData name="고 광종" userId="f6b6e3ca5a2285c4" providerId="LiveId" clId="{38BBB5FE-9F74-428B-A9D0-2A3DD18244C0}" dt="2020-02-15T15:33:51.423" v="999" actId="1036"/>
        <pc:sldMkLst>
          <pc:docMk/>
          <pc:sldMk cId="271651683" sldId="341"/>
        </pc:sldMkLst>
        <pc:spChg chg="mod">
          <ac:chgData name="고 광종" userId="f6b6e3ca5a2285c4" providerId="LiveId" clId="{38BBB5FE-9F74-428B-A9D0-2A3DD18244C0}" dt="2020-02-15T15:31:32.562" v="926" actId="20577"/>
          <ac:spMkLst>
            <pc:docMk/>
            <pc:sldMk cId="271651683" sldId="341"/>
            <ac:spMk id="14" creationId="{B23881C9-F051-4714-A55E-9CF81128AC69}"/>
          </ac:spMkLst>
        </pc:spChg>
        <pc:picChg chg="add mod">
          <ac:chgData name="고 광종" userId="f6b6e3ca5a2285c4" providerId="LiveId" clId="{38BBB5FE-9F74-428B-A9D0-2A3DD18244C0}" dt="2020-02-15T15:33:51.423" v="999" actId="1036"/>
          <ac:picMkLst>
            <pc:docMk/>
            <pc:sldMk cId="271651683" sldId="341"/>
            <ac:picMk id="6" creationId="{CCEE12DD-D6F7-4D5C-A9E3-945144D14138}"/>
          </ac:picMkLst>
        </pc:picChg>
        <pc:picChg chg="mod">
          <ac:chgData name="고 광종" userId="f6b6e3ca5a2285c4" providerId="LiveId" clId="{38BBB5FE-9F74-428B-A9D0-2A3DD18244C0}" dt="2020-02-15T15:32:56.754" v="983" actId="1036"/>
          <ac:picMkLst>
            <pc:docMk/>
            <pc:sldMk cId="271651683" sldId="341"/>
            <ac:picMk id="1026" creationId="{0F56D429-B21B-41D5-9F0A-6573214E8651}"/>
          </ac:picMkLst>
        </pc:picChg>
        <pc:picChg chg="add mod">
          <ac:chgData name="고 광종" userId="f6b6e3ca5a2285c4" providerId="LiveId" clId="{38BBB5FE-9F74-428B-A9D0-2A3DD18244C0}" dt="2020-02-15T15:33:51.423" v="999" actId="1036"/>
          <ac:picMkLst>
            <pc:docMk/>
            <pc:sldMk cId="271651683" sldId="341"/>
            <ac:picMk id="2050" creationId="{29D3CB67-9374-4763-A7DA-74EAA44FAF7B}"/>
          </ac:picMkLst>
        </pc:picChg>
      </pc:sldChg>
      <pc:sldChg chg="add del">
        <pc:chgData name="고 광종" userId="f6b6e3ca5a2285c4" providerId="LiveId" clId="{38BBB5FE-9F74-428B-A9D0-2A3DD18244C0}" dt="2020-02-15T15:25:44.254" v="903" actId="47"/>
        <pc:sldMkLst>
          <pc:docMk/>
          <pc:sldMk cId="3687363681" sldId="341"/>
        </pc:sldMkLst>
      </pc:sldChg>
      <pc:sldChg chg="addSp delSp modSp add">
        <pc:chgData name="고 광종" userId="f6b6e3ca5a2285c4" providerId="LiveId" clId="{38BBB5FE-9F74-428B-A9D0-2A3DD18244C0}" dt="2020-02-15T15:54:02.701" v="1018" actId="1076"/>
        <pc:sldMkLst>
          <pc:docMk/>
          <pc:sldMk cId="2190691307" sldId="342"/>
        </pc:sldMkLst>
        <pc:spChg chg="mod">
          <ac:chgData name="고 광종" userId="f6b6e3ca5a2285c4" providerId="LiveId" clId="{38BBB5FE-9F74-428B-A9D0-2A3DD18244C0}" dt="2020-02-15T15:41:19.249" v="1011" actId="20577"/>
          <ac:spMkLst>
            <pc:docMk/>
            <pc:sldMk cId="2190691307" sldId="342"/>
            <ac:spMk id="14" creationId="{B23881C9-F051-4714-A55E-9CF81128AC69}"/>
          </ac:spMkLst>
        </pc:spChg>
        <pc:picChg chg="del">
          <ac:chgData name="고 광종" userId="f6b6e3ca5a2285c4" providerId="LiveId" clId="{38BBB5FE-9F74-428B-A9D0-2A3DD18244C0}" dt="2020-02-15T15:41:21.671" v="1013" actId="478"/>
          <ac:picMkLst>
            <pc:docMk/>
            <pc:sldMk cId="2190691307" sldId="342"/>
            <ac:picMk id="6" creationId="{CCEE12DD-D6F7-4D5C-A9E3-945144D14138}"/>
          </ac:picMkLst>
        </pc:picChg>
        <pc:picChg chg="del">
          <ac:chgData name="고 광종" userId="f6b6e3ca5a2285c4" providerId="LiveId" clId="{38BBB5FE-9F74-428B-A9D0-2A3DD18244C0}" dt="2020-02-15T15:41:21.319" v="1012" actId="478"/>
          <ac:picMkLst>
            <pc:docMk/>
            <pc:sldMk cId="2190691307" sldId="342"/>
            <ac:picMk id="1026" creationId="{0F56D429-B21B-41D5-9F0A-6573214E8651}"/>
          </ac:picMkLst>
        </pc:picChg>
        <pc:picChg chg="del">
          <ac:chgData name="고 광종" userId="f6b6e3ca5a2285c4" providerId="LiveId" clId="{38BBB5FE-9F74-428B-A9D0-2A3DD18244C0}" dt="2020-02-15T15:41:21.984" v="1014" actId="478"/>
          <ac:picMkLst>
            <pc:docMk/>
            <pc:sldMk cId="2190691307" sldId="342"/>
            <ac:picMk id="2050" creationId="{29D3CB67-9374-4763-A7DA-74EAA44FAF7B}"/>
          </ac:picMkLst>
        </pc:picChg>
        <pc:picChg chg="add mod">
          <ac:chgData name="고 광종" userId="f6b6e3ca5a2285c4" providerId="LiveId" clId="{38BBB5FE-9F74-428B-A9D0-2A3DD18244C0}" dt="2020-02-15T15:54:02.701" v="1018" actId="1076"/>
          <ac:picMkLst>
            <pc:docMk/>
            <pc:sldMk cId="2190691307" sldId="342"/>
            <ac:picMk id="4098" creationId="{C2342127-5C4E-4D4B-858C-9AE839AB069C}"/>
          </ac:picMkLst>
        </pc:picChg>
      </pc:sldChg>
      <pc:sldChg chg="addSp delSp modSp add">
        <pc:chgData name="고 광종" userId="f6b6e3ca5a2285c4" providerId="LiveId" clId="{38BBB5FE-9F74-428B-A9D0-2A3DD18244C0}" dt="2020-02-15T16:24:18.117" v="2152" actId="478"/>
        <pc:sldMkLst>
          <pc:docMk/>
          <pc:sldMk cId="3780694456" sldId="343"/>
        </pc:sldMkLst>
        <pc:spChg chg="add del mod">
          <ac:chgData name="고 광종" userId="f6b6e3ca5a2285c4" providerId="LiveId" clId="{38BBB5FE-9F74-428B-A9D0-2A3DD18244C0}" dt="2020-02-15T16:01:50.071" v="1102" actId="478"/>
          <ac:spMkLst>
            <pc:docMk/>
            <pc:sldMk cId="3780694456" sldId="343"/>
            <ac:spMk id="2" creationId="{167A34F2-96CF-4030-80EA-C4C43EE73D96}"/>
          </ac:spMkLst>
        </pc:spChg>
        <pc:spChg chg="add mod">
          <ac:chgData name="고 광종" userId="f6b6e3ca5a2285c4" providerId="LiveId" clId="{38BBB5FE-9F74-428B-A9D0-2A3DD18244C0}" dt="2020-02-15T16:24:04.367" v="2139" actId="1076"/>
          <ac:spMkLst>
            <pc:docMk/>
            <pc:sldMk cId="3780694456" sldId="343"/>
            <ac:spMk id="7" creationId="{A00C4581-DE53-4E86-A821-C0854A572F79}"/>
          </ac:spMkLst>
        </pc:spChg>
        <pc:spChg chg="add mod">
          <ac:chgData name="고 광종" userId="f6b6e3ca5a2285c4" providerId="LiveId" clId="{38BBB5FE-9F74-428B-A9D0-2A3DD18244C0}" dt="2020-02-15T16:24:01.466" v="2138" actId="1076"/>
          <ac:spMkLst>
            <pc:docMk/>
            <pc:sldMk cId="3780694456" sldId="343"/>
            <ac:spMk id="8" creationId="{F454272A-0B16-4663-9892-8C4BA6F35911}"/>
          </ac:spMkLst>
        </pc:spChg>
        <pc:spChg chg="add del mod">
          <ac:chgData name="고 광종" userId="f6b6e3ca5a2285c4" providerId="LiveId" clId="{38BBB5FE-9F74-428B-A9D0-2A3DD18244C0}" dt="2020-02-15T16:24:16.122" v="2151" actId="478"/>
          <ac:spMkLst>
            <pc:docMk/>
            <pc:sldMk cId="3780694456" sldId="343"/>
            <ac:spMk id="10" creationId="{8FB9FDDF-E0A0-40A6-B54B-7A36E4F6FD55}"/>
          </ac:spMkLst>
        </pc:spChg>
        <pc:spChg chg="mod">
          <ac:chgData name="고 광종" userId="f6b6e3ca5a2285c4" providerId="LiveId" clId="{38BBB5FE-9F74-428B-A9D0-2A3DD18244C0}" dt="2020-02-15T15:55:05.404" v="1081" actId="20577"/>
          <ac:spMkLst>
            <pc:docMk/>
            <pc:sldMk cId="3780694456" sldId="343"/>
            <ac:spMk id="14" creationId="{B23881C9-F051-4714-A55E-9CF81128AC69}"/>
          </ac:spMkLst>
        </pc:spChg>
        <pc:spChg chg="del mod">
          <ac:chgData name="고 광종" userId="f6b6e3ca5a2285c4" providerId="LiveId" clId="{38BBB5FE-9F74-428B-A9D0-2A3DD18244C0}" dt="2020-02-15T16:24:18.117" v="2152" actId="478"/>
          <ac:spMkLst>
            <pc:docMk/>
            <pc:sldMk cId="3780694456" sldId="343"/>
            <ac:spMk id="15" creationId="{93E3F816-B587-49F6-A587-8B13CE8CFB7D}"/>
          </ac:spMkLst>
        </pc:spChg>
        <pc:picChg chg="add mod">
          <ac:chgData name="고 광종" userId="f6b6e3ca5a2285c4" providerId="LiveId" clId="{38BBB5FE-9F74-428B-A9D0-2A3DD18244C0}" dt="2020-02-15T16:23:57.633" v="2137" actId="1076"/>
          <ac:picMkLst>
            <pc:docMk/>
            <pc:sldMk cId="3780694456" sldId="343"/>
            <ac:picMk id="3" creationId="{0A1A3EC5-FE62-4C6F-8734-2456493C54BA}"/>
          </ac:picMkLst>
        </pc:picChg>
        <pc:picChg chg="add mod">
          <ac:chgData name="고 광종" userId="f6b6e3ca5a2285c4" providerId="LiveId" clId="{38BBB5FE-9F74-428B-A9D0-2A3DD18244C0}" dt="2020-02-15T16:24:13.514" v="2149" actId="1038"/>
          <ac:picMkLst>
            <pc:docMk/>
            <pc:sldMk cId="3780694456" sldId="343"/>
            <ac:picMk id="9" creationId="{36EEA5B2-0FD5-4E05-9FFB-D6D7A49AA63E}"/>
          </ac:picMkLst>
        </pc:picChg>
        <pc:picChg chg="del">
          <ac:chgData name="고 광종" userId="f6b6e3ca5a2285c4" providerId="LiveId" clId="{38BBB5FE-9F74-428B-A9D0-2A3DD18244C0}" dt="2020-02-15T15:57:27.075" v="1082" actId="478"/>
          <ac:picMkLst>
            <pc:docMk/>
            <pc:sldMk cId="3780694456" sldId="343"/>
            <ac:picMk id="4098" creationId="{C2342127-5C4E-4D4B-858C-9AE839AB069C}"/>
          </ac:picMkLst>
        </pc:picChg>
        <pc:picChg chg="add mod">
          <ac:chgData name="고 광종" userId="f6b6e3ca5a2285c4" providerId="LiveId" clId="{38BBB5FE-9F74-428B-A9D0-2A3DD18244C0}" dt="2020-02-15T16:24:10.332" v="2148" actId="1037"/>
          <ac:picMkLst>
            <pc:docMk/>
            <pc:sldMk cId="3780694456" sldId="343"/>
            <ac:picMk id="5122" creationId="{10F71E93-999C-4B9D-8A0A-523CD9349A1B}"/>
          </ac:picMkLst>
        </pc:picChg>
      </pc:sldChg>
      <pc:sldChg chg="addSp delSp modSp add">
        <pc:chgData name="고 광종" userId="f6b6e3ca5a2285c4" providerId="LiveId" clId="{38BBB5FE-9F74-428B-A9D0-2A3DD18244C0}" dt="2020-02-15T16:15:06.198" v="1519" actId="20577"/>
        <pc:sldMkLst>
          <pc:docMk/>
          <pc:sldMk cId="713225096" sldId="344"/>
        </pc:sldMkLst>
        <pc:spChg chg="add mod">
          <ac:chgData name="고 광종" userId="f6b6e3ca5a2285c4" providerId="LiveId" clId="{38BBB5FE-9F74-428B-A9D0-2A3DD18244C0}" dt="2020-02-15T16:09:09.260" v="1413" actId="207"/>
          <ac:spMkLst>
            <pc:docMk/>
            <pc:sldMk cId="713225096" sldId="344"/>
            <ac:spMk id="2" creationId="{1ED6EEB8-E854-4418-BEDC-209B27A77C96}"/>
          </ac:spMkLst>
        </pc:spChg>
        <pc:spChg chg="add mod">
          <ac:chgData name="고 광종" userId="f6b6e3ca5a2285c4" providerId="LiveId" clId="{38BBB5FE-9F74-428B-A9D0-2A3DD18244C0}" dt="2020-02-15T16:09:24.279" v="1414" actId="207"/>
          <ac:spMkLst>
            <pc:docMk/>
            <pc:sldMk cId="713225096" sldId="344"/>
            <ac:spMk id="3" creationId="{0E60AE69-E51C-4A2E-A660-B8567701F76F}"/>
          </ac:spMkLst>
        </pc:spChg>
        <pc:spChg chg="add mod">
          <ac:chgData name="고 광종" userId="f6b6e3ca5a2285c4" providerId="LiveId" clId="{38BBB5FE-9F74-428B-A9D0-2A3DD18244C0}" dt="2020-02-15T16:09:24.279" v="1414" actId="207"/>
          <ac:spMkLst>
            <pc:docMk/>
            <pc:sldMk cId="713225096" sldId="344"/>
            <ac:spMk id="7" creationId="{17E0E613-5D82-4FA0-980D-7F24B0D8D728}"/>
          </ac:spMkLst>
        </pc:spChg>
        <pc:spChg chg="add mod">
          <ac:chgData name="고 광종" userId="f6b6e3ca5a2285c4" providerId="LiveId" clId="{38BBB5FE-9F74-428B-A9D0-2A3DD18244C0}" dt="2020-02-15T16:13:26.017" v="1498" actId="207"/>
          <ac:spMkLst>
            <pc:docMk/>
            <pc:sldMk cId="713225096" sldId="344"/>
            <ac:spMk id="11" creationId="{3F28D818-364D-4A9D-ABC5-1C0232D13CCD}"/>
          </ac:spMkLst>
        </pc:spChg>
        <pc:spChg chg="add mod">
          <ac:chgData name="고 광종" userId="f6b6e3ca5a2285c4" providerId="LiveId" clId="{38BBB5FE-9F74-428B-A9D0-2A3DD18244C0}" dt="2020-02-15T16:13:17.483" v="1497" actId="207"/>
          <ac:spMkLst>
            <pc:docMk/>
            <pc:sldMk cId="713225096" sldId="344"/>
            <ac:spMk id="12" creationId="{C3D201F1-3373-4651-B27B-B734D09A9273}"/>
          </ac:spMkLst>
        </pc:spChg>
        <pc:spChg chg="del">
          <ac:chgData name="고 광종" userId="f6b6e3ca5a2285c4" providerId="LiveId" clId="{38BBB5FE-9F74-428B-A9D0-2A3DD18244C0}" dt="2020-02-15T16:05:30.098" v="1358" actId="478"/>
          <ac:spMkLst>
            <pc:docMk/>
            <pc:sldMk cId="713225096" sldId="344"/>
            <ac:spMk id="15" creationId="{93E3F816-B587-49F6-A587-8B13CE8CFB7D}"/>
          </ac:spMkLst>
        </pc:spChg>
        <pc:spChg chg="add mod">
          <ac:chgData name="고 광종" userId="f6b6e3ca5a2285c4" providerId="LiveId" clId="{38BBB5FE-9F74-428B-A9D0-2A3DD18244C0}" dt="2020-02-15T16:12:18.838" v="1467" actId="1076"/>
          <ac:spMkLst>
            <pc:docMk/>
            <pc:sldMk cId="713225096" sldId="344"/>
            <ac:spMk id="18" creationId="{F42588EB-AD88-4732-8DEA-3ABFE39E81AB}"/>
          </ac:spMkLst>
        </pc:spChg>
        <pc:spChg chg="add mod">
          <ac:chgData name="고 광종" userId="f6b6e3ca5a2285c4" providerId="LiveId" clId="{38BBB5FE-9F74-428B-A9D0-2A3DD18244C0}" dt="2020-02-15T16:12:38.013" v="1493" actId="20577"/>
          <ac:spMkLst>
            <pc:docMk/>
            <pc:sldMk cId="713225096" sldId="344"/>
            <ac:spMk id="19" creationId="{460EB8B8-14BA-416D-B8FC-0802E2F65819}"/>
          </ac:spMkLst>
        </pc:spChg>
        <pc:spChg chg="add mod">
          <ac:chgData name="고 광종" userId="f6b6e3ca5a2285c4" providerId="LiveId" clId="{38BBB5FE-9F74-428B-A9D0-2A3DD18244C0}" dt="2020-02-15T16:14:54.155" v="1501" actId="1076"/>
          <ac:spMkLst>
            <pc:docMk/>
            <pc:sldMk cId="713225096" sldId="344"/>
            <ac:spMk id="20" creationId="{1AAF22C5-8638-4A46-A1F3-2A4BC357FDD7}"/>
          </ac:spMkLst>
        </pc:spChg>
        <pc:spChg chg="add mod">
          <ac:chgData name="고 광종" userId="f6b6e3ca5a2285c4" providerId="LiveId" clId="{38BBB5FE-9F74-428B-A9D0-2A3DD18244C0}" dt="2020-02-15T16:15:06.198" v="1519" actId="20577"/>
          <ac:spMkLst>
            <pc:docMk/>
            <pc:sldMk cId="713225096" sldId="344"/>
            <ac:spMk id="21" creationId="{110DCBFB-1B04-462A-B191-103156F67A14}"/>
          </ac:spMkLst>
        </pc:spChg>
        <pc:picChg chg="del mod">
          <ac:chgData name="고 광종" userId="f6b6e3ca5a2285c4" providerId="LiveId" clId="{38BBB5FE-9F74-428B-A9D0-2A3DD18244C0}" dt="2020-02-15T16:04:37.763" v="1280" actId="478"/>
          <ac:picMkLst>
            <pc:docMk/>
            <pc:sldMk cId="713225096" sldId="344"/>
            <ac:picMk id="4098" creationId="{C2342127-5C4E-4D4B-858C-9AE839AB069C}"/>
          </ac:picMkLst>
        </pc:picChg>
        <pc:picChg chg="add mod">
          <ac:chgData name="고 광종" userId="f6b6e3ca5a2285c4" providerId="LiveId" clId="{38BBB5FE-9F74-428B-A9D0-2A3DD18244C0}" dt="2020-02-15T16:10:06.198" v="1422" actId="1076"/>
          <ac:picMkLst>
            <pc:docMk/>
            <pc:sldMk cId="713225096" sldId="344"/>
            <ac:picMk id="6146" creationId="{94538C3C-F15A-4ABA-AAAF-985DA8F47C13}"/>
          </ac:picMkLst>
        </pc:picChg>
        <pc:picChg chg="add mod">
          <ac:chgData name="고 광종" userId="f6b6e3ca5a2285c4" providerId="LiveId" clId="{38BBB5FE-9F74-428B-A9D0-2A3DD18244C0}" dt="2020-02-15T16:11:54.126" v="1428" actId="1076"/>
          <ac:picMkLst>
            <pc:docMk/>
            <pc:sldMk cId="713225096" sldId="344"/>
            <ac:picMk id="6148" creationId="{81862025-142D-4B81-AB39-E8C73E427631}"/>
          </ac:picMkLst>
        </pc:picChg>
        <pc:cxnChg chg="add mod">
          <ac:chgData name="고 광종" userId="f6b6e3ca5a2285c4" providerId="LiveId" clId="{38BBB5FE-9F74-428B-A9D0-2A3DD18244C0}" dt="2020-02-15T16:09:00.317" v="1412" actId="208"/>
          <ac:cxnSpMkLst>
            <pc:docMk/>
            <pc:sldMk cId="713225096" sldId="344"/>
            <ac:cxnSpMk id="5" creationId="{F6373E73-3908-471D-A014-BDF53E89A855}"/>
          </ac:cxnSpMkLst>
        </pc:cxnChg>
        <pc:cxnChg chg="add mod">
          <ac:chgData name="고 광종" userId="f6b6e3ca5a2285c4" providerId="LiveId" clId="{38BBB5FE-9F74-428B-A9D0-2A3DD18244C0}" dt="2020-02-15T16:09:00.317" v="1412" actId="208"/>
          <ac:cxnSpMkLst>
            <pc:docMk/>
            <pc:sldMk cId="713225096" sldId="344"/>
            <ac:cxnSpMk id="8" creationId="{BB7D9F6B-62C8-4D65-9844-EC30D5F5E909}"/>
          </ac:cxnSpMkLst>
        </pc:cxnChg>
      </pc:sldChg>
      <pc:sldChg chg="modSp add">
        <pc:chgData name="고 광종" userId="f6b6e3ca5a2285c4" providerId="LiveId" clId="{38BBB5FE-9F74-428B-A9D0-2A3DD18244C0}" dt="2020-02-15T16:49:00.736" v="2462"/>
        <pc:sldMkLst>
          <pc:docMk/>
          <pc:sldMk cId="3935659787" sldId="345"/>
        </pc:sldMkLst>
        <pc:spChg chg="mod">
          <ac:chgData name="고 광종" userId="f6b6e3ca5a2285c4" providerId="LiveId" clId="{38BBB5FE-9F74-428B-A9D0-2A3DD18244C0}" dt="2020-02-15T16:49:00.736" v="2462"/>
          <ac:spMkLst>
            <pc:docMk/>
            <pc:sldMk cId="3935659787" sldId="345"/>
            <ac:spMk id="11" creationId="{73BB42E9-169B-467E-BC7E-C21804F2B2F4}"/>
          </ac:spMkLst>
        </pc:spChg>
      </pc:sldChg>
      <pc:sldChg chg="addSp delSp modSp add ord">
        <pc:chgData name="고 광종" userId="f6b6e3ca5a2285c4" providerId="LiveId" clId="{38BBB5FE-9F74-428B-A9D0-2A3DD18244C0}" dt="2020-02-15T18:05:08.614" v="3205"/>
        <pc:sldMkLst>
          <pc:docMk/>
          <pc:sldMk cId="2157358000" sldId="346"/>
        </pc:sldMkLst>
        <pc:spChg chg="del">
          <ac:chgData name="고 광종" userId="f6b6e3ca5a2285c4" providerId="LiveId" clId="{38BBB5FE-9F74-428B-A9D0-2A3DD18244C0}" dt="2020-02-15T17:54:04.500" v="2543" actId="478"/>
          <ac:spMkLst>
            <pc:docMk/>
            <pc:sldMk cId="2157358000" sldId="346"/>
            <ac:spMk id="5" creationId="{39A3C0BD-9D3B-42AE-9309-A79BE31639CB}"/>
          </ac:spMkLst>
        </pc:spChg>
        <pc:spChg chg="del">
          <ac:chgData name="고 광종" userId="f6b6e3ca5a2285c4" providerId="LiveId" clId="{38BBB5FE-9F74-428B-A9D0-2A3DD18244C0}" dt="2020-02-15T17:54:05.234" v="2544" actId="478"/>
          <ac:spMkLst>
            <pc:docMk/>
            <pc:sldMk cId="2157358000" sldId="346"/>
            <ac:spMk id="6" creationId="{F292F5E5-4C93-4676-BDA9-A42F776F7510}"/>
          </ac:spMkLst>
        </pc:spChg>
        <pc:spChg chg="add mod">
          <ac:chgData name="고 광종" userId="f6b6e3ca5a2285c4" providerId="LiveId" clId="{38BBB5FE-9F74-428B-A9D0-2A3DD18244C0}" dt="2020-02-15T17:55:04.551" v="2562" actId="1035"/>
          <ac:spMkLst>
            <pc:docMk/>
            <pc:sldMk cId="2157358000" sldId="346"/>
            <ac:spMk id="7" creationId="{EA7D0C34-BB42-486A-8302-925431626CF8}"/>
          </ac:spMkLst>
        </pc:spChg>
        <pc:spChg chg="add mod">
          <ac:chgData name="고 광종" userId="f6b6e3ca5a2285c4" providerId="LiveId" clId="{38BBB5FE-9F74-428B-A9D0-2A3DD18244C0}" dt="2020-02-15T17:55:04.551" v="2562" actId="1035"/>
          <ac:spMkLst>
            <pc:docMk/>
            <pc:sldMk cId="2157358000" sldId="346"/>
            <ac:spMk id="8" creationId="{46AB1F11-D96E-4448-BBC1-3E267C7EAED5}"/>
          </ac:spMkLst>
        </pc:spChg>
        <pc:spChg chg="add mod">
          <ac:chgData name="고 광종" userId="f6b6e3ca5a2285c4" providerId="LiveId" clId="{38BBB5FE-9F74-428B-A9D0-2A3DD18244C0}" dt="2020-02-15T17:55:04.551" v="2562" actId="1035"/>
          <ac:spMkLst>
            <pc:docMk/>
            <pc:sldMk cId="2157358000" sldId="346"/>
            <ac:spMk id="9" creationId="{E88503B7-1D57-4E4C-9C52-A1A1B2C12769}"/>
          </ac:spMkLst>
        </pc:spChg>
        <pc:picChg chg="add mod">
          <ac:chgData name="고 광종" userId="f6b6e3ca5a2285c4" providerId="LiveId" clId="{38BBB5FE-9F74-428B-A9D0-2A3DD18244C0}" dt="2020-02-15T17:55:01.837" v="2553" actId="1035"/>
          <ac:picMkLst>
            <pc:docMk/>
            <pc:sldMk cId="2157358000" sldId="346"/>
            <ac:picMk id="2" creationId="{B3B81F2C-107C-46AC-82A3-304A7F1E020B}"/>
          </ac:picMkLst>
        </pc:picChg>
        <pc:picChg chg="del">
          <ac:chgData name="고 광종" userId="f6b6e3ca5a2285c4" providerId="LiveId" clId="{38BBB5FE-9F74-428B-A9D0-2A3DD18244C0}" dt="2020-02-15T17:54:05.578" v="2545" actId="478"/>
          <ac:picMkLst>
            <pc:docMk/>
            <pc:sldMk cId="2157358000" sldId="346"/>
            <ac:picMk id="3" creationId="{108A77DC-723A-47E0-A635-14CDE7E7B5F5}"/>
          </ac:picMkLst>
        </pc:picChg>
        <pc:picChg chg="del">
          <ac:chgData name="고 광종" userId="f6b6e3ca5a2285c4" providerId="LiveId" clId="{38BBB5FE-9F74-428B-A9D0-2A3DD18244C0}" dt="2020-02-15T17:54:03.765" v="2542" actId="478"/>
          <ac:picMkLst>
            <pc:docMk/>
            <pc:sldMk cId="2157358000" sldId="346"/>
            <ac:picMk id="4" creationId="{27BAF1C1-A3FA-4480-B962-E5D1EFF02D4F}"/>
          </ac:picMkLst>
        </pc:picChg>
        <pc:cxnChg chg="add mod">
          <ac:chgData name="고 광종" userId="f6b6e3ca5a2285c4" providerId="LiveId" clId="{38BBB5FE-9F74-428B-A9D0-2A3DD18244C0}" dt="2020-02-15T17:55:04.551" v="2562" actId="1035"/>
          <ac:cxnSpMkLst>
            <pc:docMk/>
            <pc:sldMk cId="2157358000" sldId="346"/>
            <ac:cxnSpMk id="10" creationId="{7E28C73B-D513-40E7-B35C-7284B119403F}"/>
          </ac:cxnSpMkLst>
        </pc:cxnChg>
        <pc:cxnChg chg="add mod">
          <ac:chgData name="고 광종" userId="f6b6e3ca5a2285c4" providerId="LiveId" clId="{38BBB5FE-9F74-428B-A9D0-2A3DD18244C0}" dt="2020-02-15T17:55:04.551" v="2562" actId="1035"/>
          <ac:cxnSpMkLst>
            <pc:docMk/>
            <pc:sldMk cId="2157358000" sldId="346"/>
            <ac:cxnSpMk id="11" creationId="{59471658-D8A1-4ACD-B207-D99E2E7A68BE}"/>
          </ac:cxnSpMkLst>
        </pc:cxnChg>
      </pc:sldChg>
      <pc:sldChg chg="modSp add">
        <pc:chgData name="고 광종" userId="f6b6e3ca5a2285c4" providerId="LiveId" clId="{38BBB5FE-9F74-428B-A9D0-2A3DD18244C0}" dt="2020-02-15T17:57:08.520" v="2661" actId="20577"/>
        <pc:sldMkLst>
          <pc:docMk/>
          <pc:sldMk cId="2184715598" sldId="347"/>
        </pc:sldMkLst>
        <pc:spChg chg="mod">
          <ac:chgData name="고 광종" userId="f6b6e3ca5a2285c4" providerId="LiveId" clId="{38BBB5FE-9F74-428B-A9D0-2A3DD18244C0}" dt="2020-02-15T17:57:08.520" v="2661" actId="20577"/>
          <ac:spMkLst>
            <pc:docMk/>
            <pc:sldMk cId="2184715598" sldId="347"/>
            <ac:spMk id="11" creationId="{73BB42E9-169B-467E-BC7E-C21804F2B2F4}"/>
          </ac:spMkLst>
        </pc:spChg>
      </pc:sldChg>
      <pc:sldChg chg="addSp delSp modSp add">
        <pc:chgData name="고 광종" userId="f6b6e3ca5a2285c4" providerId="LiveId" clId="{38BBB5FE-9F74-428B-A9D0-2A3DD18244C0}" dt="2020-02-15T18:22:02.543" v="4309" actId="1036"/>
        <pc:sldMkLst>
          <pc:docMk/>
          <pc:sldMk cId="3974998877" sldId="348"/>
        </pc:sldMkLst>
        <pc:spChg chg="add mod">
          <ac:chgData name="고 광종" userId="f6b6e3ca5a2285c4" providerId="LiveId" clId="{38BBB5FE-9F74-428B-A9D0-2A3DD18244C0}" dt="2020-02-15T18:22:02.543" v="4309" actId="1036"/>
          <ac:spMkLst>
            <pc:docMk/>
            <pc:sldMk cId="3974998877" sldId="348"/>
            <ac:spMk id="6" creationId="{B3128B94-FC76-43E6-97A7-CC67F5556766}"/>
          </ac:spMkLst>
        </pc:spChg>
        <pc:picChg chg="del">
          <ac:chgData name="고 광종" userId="f6b6e3ca5a2285c4" providerId="LiveId" clId="{38BBB5FE-9F74-428B-A9D0-2A3DD18244C0}" dt="2020-02-15T17:57:13.301" v="2664" actId="478"/>
          <ac:picMkLst>
            <pc:docMk/>
            <pc:sldMk cId="3974998877" sldId="348"/>
            <ac:picMk id="3" creationId="{7518C9D5-2080-47B4-8382-163DF4795C91}"/>
          </ac:picMkLst>
        </pc:picChg>
        <pc:picChg chg="mod">
          <ac:chgData name="고 광종" userId="f6b6e3ca5a2285c4" providerId="LiveId" clId="{38BBB5FE-9F74-428B-A9D0-2A3DD18244C0}" dt="2020-02-15T18:22:02.543" v="4309" actId="1036"/>
          <ac:picMkLst>
            <pc:docMk/>
            <pc:sldMk cId="3974998877" sldId="348"/>
            <ac:picMk id="4" creationId="{0B7B9266-6E35-4B13-BCFF-278ABD68F07F}"/>
          </ac:picMkLst>
        </pc:picChg>
        <pc:picChg chg="del">
          <ac:chgData name="고 광종" userId="f6b6e3ca5a2285c4" providerId="LiveId" clId="{38BBB5FE-9F74-428B-A9D0-2A3DD18244C0}" dt="2020-02-15T17:57:13.051" v="2663" actId="478"/>
          <ac:picMkLst>
            <pc:docMk/>
            <pc:sldMk cId="3974998877" sldId="348"/>
            <ac:picMk id="5" creationId="{1DB94E08-71A7-4738-B1FE-11D749B7CBA7}"/>
          </ac:picMkLst>
        </pc:picChg>
      </pc:sldChg>
      <pc:sldChg chg="addSp delSp modSp add">
        <pc:chgData name="고 광종" userId="f6b6e3ca5a2285c4" providerId="LiveId" clId="{38BBB5FE-9F74-428B-A9D0-2A3DD18244C0}" dt="2020-02-15T18:13:56.718" v="4002" actId="1038"/>
        <pc:sldMkLst>
          <pc:docMk/>
          <pc:sldMk cId="3702616618" sldId="349"/>
        </pc:sldMkLst>
        <pc:spChg chg="add mod">
          <ac:chgData name="고 광종" userId="f6b6e3ca5a2285c4" providerId="LiveId" clId="{38BBB5FE-9F74-428B-A9D0-2A3DD18244C0}" dt="2020-02-15T18:01:54.242" v="3050" actId="164"/>
          <ac:spMkLst>
            <pc:docMk/>
            <pc:sldMk cId="3702616618" sldId="349"/>
            <ac:spMk id="2" creationId="{3AFCF588-8E79-4073-B95E-63801174D2CF}"/>
          </ac:spMkLst>
        </pc:spChg>
        <pc:spChg chg="del">
          <ac:chgData name="고 광종" userId="f6b6e3ca5a2285c4" providerId="LiveId" clId="{38BBB5FE-9F74-428B-A9D0-2A3DD18244C0}" dt="2020-02-15T17:59:37.803" v="2972" actId="478"/>
          <ac:spMkLst>
            <pc:docMk/>
            <pc:sldMk cId="3702616618" sldId="349"/>
            <ac:spMk id="6" creationId="{B3128B94-FC76-43E6-97A7-CC67F5556766}"/>
          </ac:spMkLst>
        </pc:spChg>
        <pc:spChg chg="add mod">
          <ac:chgData name="고 광종" userId="f6b6e3ca5a2285c4" providerId="LiveId" clId="{38BBB5FE-9F74-428B-A9D0-2A3DD18244C0}" dt="2020-02-15T18:01:54.242" v="3050" actId="164"/>
          <ac:spMkLst>
            <pc:docMk/>
            <pc:sldMk cId="3702616618" sldId="349"/>
            <ac:spMk id="7" creationId="{539BDBD1-4B67-4554-AD2E-4369819C8CA3}"/>
          </ac:spMkLst>
        </pc:spChg>
        <pc:spChg chg="add del mod">
          <ac:chgData name="고 광종" userId="f6b6e3ca5a2285c4" providerId="LiveId" clId="{38BBB5FE-9F74-428B-A9D0-2A3DD18244C0}" dt="2020-02-15T18:02:56.311" v="3074" actId="478"/>
          <ac:spMkLst>
            <pc:docMk/>
            <pc:sldMk cId="3702616618" sldId="349"/>
            <ac:spMk id="14" creationId="{E3B48C99-C382-49D6-9169-13D0AA6C48EF}"/>
          </ac:spMkLst>
        </pc:spChg>
        <pc:spChg chg="add mod">
          <ac:chgData name="고 광종" userId="f6b6e3ca5a2285c4" providerId="LiveId" clId="{38BBB5FE-9F74-428B-A9D0-2A3DD18244C0}" dt="2020-02-15T18:04:36.043" v="3159" actId="164"/>
          <ac:spMkLst>
            <pc:docMk/>
            <pc:sldMk cId="3702616618" sldId="349"/>
            <ac:spMk id="15" creationId="{5B26B55D-799E-4D50-A968-D2089E47DC5D}"/>
          </ac:spMkLst>
        </pc:spChg>
        <pc:spChg chg="add mod">
          <ac:chgData name="고 광종" userId="f6b6e3ca5a2285c4" providerId="LiveId" clId="{38BBB5FE-9F74-428B-A9D0-2A3DD18244C0}" dt="2020-02-15T18:09:18.537" v="3642"/>
          <ac:spMkLst>
            <pc:docMk/>
            <pc:sldMk cId="3702616618" sldId="349"/>
            <ac:spMk id="18" creationId="{8D968D00-87FF-44BF-9F50-5BC3995BAEEF}"/>
          </ac:spMkLst>
        </pc:spChg>
        <pc:spChg chg="add mod">
          <ac:chgData name="고 광종" userId="f6b6e3ca5a2285c4" providerId="LiveId" clId="{38BBB5FE-9F74-428B-A9D0-2A3DD18244C0}" dt="2020-02-15T18:13:48.014" v="3988" actId="1038"/>
          <ac:spMkLst>
            <pc:docMk/>
            <pc:sldMk cId="3702616618" sldId="349"/>
            <ac:spMk id="19" creationId="{9D29A170-C02E-486D-B9CC-06687F7A4EF4}"/>
          </ac:spMkLst>
        </pc:spChg>
        <pc:spChg chg="add mod">
          <ac:chgData name="고 광종" userId="f6b6e3ca5a2285c4" providerId="LiveId" clId="{38BBB5FE-9F74-428B-A9D0-2A3DD18244C0}" dt="2020-02-15T18:13:56.718" v="4002" actId="1038"/>
          <ac:spMkLst>
            <pc:docMk/>
            <pc:sldMk cId="3702616618" sldId="349"/>
            <ac:spMk id="20" creationId="{A57D0765-E3AB-4178-8804-6B710E410ECD}"/>
          </ac:spMkLst>
        </pc:spChg>
        <pc:spChg chg="add mod">
          <ac:chgData name="고 광종" userId="f6b6e3ca5a2285c4" providerId="LiveId" clId="{38BBB5FE-9F74-428B-A9D0-2A3DD18244C0}" dt="2020-02-15T18:10:23.267" v="3823"/>
          <ac:spMkLst>
            <pc:docMk/>
            <pc:sldMk cId="3702616618" sldId="349"/>
            <ac:spMk id="21" creationId="{C20E3FA6-0471-4017-B49C-6EE29B5811FD}"/>
          </ac:spMkLst>
        </pc:spChg>
        <pc:spChg chg="add mod">
          <ac:chgData name="고 광종" userId="f6b6e3ca5a2285c4" providerId="LiveId" clId="{38BBB5FE-9F74-428B-A9D0-2A3DD18244C0}" dt="2020-02-15T18:12:58.160" v="3851" actId="1076"/>
          <ac:spMkLst>
            <pc:docMk/>
            <pc:sldMk cId="3702616618" sldId="349"/>
            <ac:spMk id="22" creationId="{CC0B919F-37AA-4363-9DC5-4D97724B0DC5}"/>
          </ac:spMkLst>
        </pc:spChg>
        <pc:grpChg chg="add mod">
          <ac:chgData name="고 광종" userId="f6b6e3ca5a2285c4" providerId="LiveId" clId="{38BBB5FE-9F74-428B-A9D0-2A3DD18244C0}" dt="2020-02-15T18:05:20.146" v="3228" actId="164"/>
          <ac:grpSpMkLst>
            <pc:docMk/>
            <pc:sldMk cId="3702616618" sldId="349"/>
            <ac:grpSpMk id="3" creationId="{E07D331F-0397-467B-B2D4-AB5E5170A02B}"/>
          </ac:grpSpMkLst>
        </pc:grpChg>
        <pc:grpChg chg="add mod">
          <ac:chgData name="고 광종" userId="f6b6e3ca5a2285c4" providerId="LiveId" clId="{38BBB5FE-9F74-428B-A9D0-2A3DD18244C0}" dt="2020-02-15T18:04:36.043" v="3159" actId="164"/>
          <ac:grpSpMkLst>
            <pc:docMk/>
            <pc:sldMk cId="3702616618" sldId="349"/>
            <ac:grpSpMk id="8" creationId="{ADD2B09F-B773-4E55-93B9-E0729A042AD9}"/>
          </ac:grpSpMkLst>
        </pc:grpChg>
        <pc:grpChg chg="add mod">
          <ac:chgData name="고 광종" userId="f6b6e3ca5a2285c4" providerId="LiveId" clId="{38BBB5FE-9F74-428B-A9D0-2A3DD18244C0}" dt="2020-02-15T18:13:51.733" v="3991" actId="1038"/>
          <ac:grpSpMkLst>
            <pc:docMk/>
            <pc:sldMk cId="3702616618" sldId="349"/>
            <ac:grpSpMk id="16" creationId="{AAFC5903-59AE-4B0F-AB52-6A29A83D44D8}"/>
          </ac:grpSpMkLst>
        </pc:grpChg>
        <pc:grpChg chg="add mod">
          <ac:chgData name="고 광종" userId="f6b6e3ca5a2285c4" providerId="LiveId" clId="{38BBB5FE-9F74-428B-A9D0-2A3DD18244C0}" dt="2020-02-15T18:13:43.669" v="3975" actId="1038"/>
          <ac:grpSpMkLst>
            <pc:docMk/>
            <pc:sldMk cId="3702616618" sldId="349"/>
            <ac:grpSpMk id="17" creationId="{71FFC98F-93C5-48B0-8124-C8EB7FE9BF13}"/>
          </ac:grpSpMkLst>
        </pc:grpChg>
        <pc:picChg chg="del">
          <ac:chgData name="고 광종" userId="f6b6e3ca5a2285c4" providerId="LiveId" clId="{38BBB5FE-9F74-428B-A9D0-2A3DD18244C0}" dt="2020-02-15T17:59:36.678" v="2971" actId="478"/>
          <ac:picMkLst>
            <pc:docMk/>
            <pc:sldMk cId="3702616618" sldId="349"/>
            <ac:picMk id="4" creationId="{0B7B9266-6E35-4B13-BCFF-278ABD68F07F}"/>
          </ac:picMkLst>
        </pc:picChg>
        <pc:picChg chg="add mod modCrop">
          <ac:chgData name="고 광종" userId="f6b6e3ca5a2285c4" providerId="LiveId" clId="{38BBB5FE-9F74-428B-A9D0-2A3DD18244C0}" dt="2020-02-15T18:01:54.242" v="3050" actId="164"/>
          <ac:picMkLst>
            <pc:docMk/>
            <pc:sldMk cId="3702616618" sldId="349"/>
            <ac:picMk id="5" creationId="{EB727C70-CF04-44E1-B7BF-E60A926FFD00}"/>
          </ac:picMkLst>
        </pc:picChg>
        <pc:cxnChg chg="add mod">
          <ac:chgData name="고 광종" userId="f6b6e3ca5a2285c4" providerId="LiveId" clId="{38BBB5FE-9F74-428B-A9D0-2A3DD18244C0}" dt="2020-02-15T18:05:20.146" v="3228" actId="164"/>
          <ac:cxnSpMkLst>
            <pc:docMk/>
            <pc:sldMk cId="3702616618" sldId="349"/>
            <ac:cxnSpMk id="13" creationId="{F6A60DD6-8288-444F-AF75-BD6D787CDECA}"/>
          </ac:cxnSpMkLst>
        </pc:cxnChg>
      </pc:sldChg>
      <pc:sldChg chg="addSp delSp modSp add">
        <pc:chgData name="고 광종" userId="f6b6e3ca5a2285c4" providerId="LiveId" clId="{38BBB5FE-9F74-428B-A9D0-2A3DD18244C0}" dt="2020-02-15T18:09:35.710" v="3695" actId="20577"/>
        <pc:sldMkLst>
          <pc:docMk/>
          <pc:sldMk cId="1190790261" sldId="350"/>
        </pc:sldMkLst>
        <pc:spChg chg="mod">
          <ac:chgData name="고 광종" userId="f6b6e3ca5a2285c4" providerId="LiveId" clId="{38BBB5FE-9F74-428B-A9D0-2A3DD18244C0}" dt="2020-02-15T18:08:22.532" v="3509" actId="1038"/>
          <ac:spMkLst>
            <pc:docMk/>
            <pc:sldMk cId="1190790261" sldId="350"/>
            <ac:spMk id="19" creationId="{9D29A170-C02E-486D-B9CC-06687F7A4EF4}"/>
          </ac:spMkLst>
        </pc:spChg>
        <pc:spChg chg="del">
          <ac:chgData name="고 광종" userId="f6b6e3ca5a2285c4" providerId="LiveId" clId="{38BBB5FE-9F74-428B-A9D0-2A3DD18244C0}" dt="2020-02-15T18:08:00.805" v="3473" actId="478"/>
          <ac:spMkLst>
            <pc:docMk/>
            <pc:sldMk cId="1190790261" sldId="350"/>
            <ac:spMk id="20" creationId="{A57D0765-E3AB-4178-8804-6B710E410ECD}"/>
          </ac:spMkLst>
        </pc:spChg>
        <pc:spChg chg="add mod">
          <ac:chgData name="고 광종" userId="f6b6e3ca5a2285c4" providerId="LiveId" clId="{38BBB5FE-9F74-428B-A9D0-2A3DD18244C0}" dt="2020-02-15T18:09:35.710" v="3695" actId="20577"/>
          <ac:spMkLst>
            <pc:docMk/>
            <pc:sldMk cId="1190790261" sldId="350"/>
            <ac:spMk id="21" creationId="{2F42D16A-8CCC-4318-8478-C2EA215B8436}"/>
          </ac:spMkLst>
        </pc:spChg>
        <pc:grpChg chg="del">
          <ac:chgData name="고 광종" userId="f6b6e3ca5a2285c4" providerId="LiveId" clId="{38BBB5FE-9F74-428B-A9D0-2A3DD18244C0}" dt="2020-02-15T18:08:01.247" v="3474" actId="478"/>
          <ac:grpSpMkLst>
            <pc:docMk/>
            <pc:sldMk cId="1190790261" sldId="350"/>
            <ac:grpSpMk id="16" creationId="{AAFC5903-59AE-4B0F-AB52-6A29A83D44D8}"/>
          </ac:grpSpMkLst>
        </pc:grpChg>
        <pc:grpChg chg="mod">
          <ac:chgData name="고 광종" userId="f6b6e3ca5a2285c4" providerId="LiveId" clId="{38BBB5FE-9F74-428B-A9D0-2A3DD18244C0}" dt="2020-02-15T18:08:18.104" v="3500" actId="1038"/>
          <ac:grpSpMkLst>
            <pc:docMk/>
            <pc:sldMk cId="1190790261" sldId="350"/>
            <ac:grpSpMk id="17" creationId="{71FFC98F-93C5-48B0-8124-C8EB7FE9BF13}"/>
          </ac:grpSpMkLst>
        </pc:grpChg>
        <pc:picChg chg="mod">
          <ac:chgData name="고 광종" userId="f6b6e3ca5a2285c4" providerId="LiveId" clId="{38BBB5FE-9F74-428B-A9D0-2A3DD18244C0}" dt="2020-02-15T18:08:15.259" v="3487" actId="1038"/>
          <ac:picMkLst>
            <pc:docMk/>
            <pc:sldMk cId="1190790261" sldId="350"/>
            <ac:picMk id="5" creationId="{EB727C70-CF04-44E1-B7BF-E60A926FFD00}"/>
          </ac:picMkLst>
        </pc:picChg>
      </pc:sldChg>
      <pc:sldChg chg="modSp add">
        <pc:chgData name="고 광종" userId="f6b6e3ca5a2285c4" providerId="LiveId" clId="{38BBB5FE-9F74-428B-A9D0-2A3DD18244C0}" dt="2020-02-15T18:11:04.522" v="3825"/>
        <pc:sldMkLst>
          <pc:docMk/>
          <pc:sldMk cId="3306574614" sldId="351"/>
        </pc:sldMkLst>
        <pc:spChg chg="mod">
          <ac:chgData name="고 광종" userId="f6b6e3ca5a2285c4" providerId="LiveId" clId="{38BBB5FE-9F74-428B-A9D0-2A3DD18244C0}" dt="2020-02-15T18:11:04.522" v="3825"/>
          <ac:spMkLst>
            <pc:docMk/>
            <pc:sldMk cId="3306574614" sldId="351"/>
            <ac:spMk id="6" creationId="{193EC993-B351-4F16-9BA7-40A6360D4299}"/>
          </ac:spMkLst>
        </pc:spChg>
      </pc:sldChg>
      <pc:sldChg chg="addSp delSp modSp add">
        <pc:chgData name="고 광종" userId="f6b6e3ca5a2285c4" providerId="LiveId" clId="{38BBB5FE-9F74-428B-A9D0-2A3DD18244C0}" dt="2020-02-15T18:15:41.470" v="4006"/>
        <pc:sldMkLst>
          <pc:docMk/>
          <pc:sldMk cId="3619440849" sldId="352"/>
        </pc:sldMkLst>
        <pc:spChg chg="mod">
          <ac:chgData name="고 광종" userId="f6b6e3ca5a2285c4" providerId="LiveId" clId="{38BBB5FE-9F74-428B-A9D0-2A3DD18244C0}" dt="2020-02-15T18:11:58.913" v="3846" actId="1037"/>
          <ac:spMkLst>
            <pc:docMk/>
            <pc:sldMk cId="3619440849" sldId="352"/>
            <ac:spMk id="5" creationId="{39A3C0BD-9D3B-42AE-9309-A79BE31639CB}"/>
          </ac:spMkLst>
        </pc:spChg>
        <pc:spChg chg="del">
          <ac:chgData name="고 광종" userId="f6b6e3ca5a2285c4" providerId="LiveId" clId="{38BBB5FE-9F74-428B-A9D0-2A3DD18244C0}" dt="2020-02-15T18:12:00.672" v="3847" actId="478"/>
          <ac:spMkLst>
            <pc:docMk/>
            <pc:sldMk cId="3619440849" sldId="352"/>
            <ac:spMk id="6" creationId="{F292F5E5-4C93-4676-BDA9-A42F776F7510}"/>
          </ac:spMkLst>
        </pc:spChg>
        <pc:spChg chg="add mod">
          <ac:chgData name="고 광종" userId="f6b6e3ca5a2285c4" providerId="LiveId" clId="{38BBB5FE-9F74-428B-A9D0-2A3DD18244C0}" dt="2020-02-15T18:12:05.860" v="3849" actId="1076"/>
          <ac:spMkLst>
            <pc:docMk/>
            <pc:sldMk cId="3619440849" sldId="352"/>
            <ac:spMk id="7" creationId="{132EFE77-E9DC-44E2-BAF7-7E9861DF4F74}"/>
          </ac:spMkLst>
        </pc:spChg>
        <pc:picChg chg="add del">
          <ac:chgData name="고 광종" userId="f6b6e3ca5a2285c4" providerId="LiveId" clId="{38BBB5FE-9F74-428B-A9D0-2A3DD18244C0}" dt="2020-02-15T18:15:41.470" v="4006"/>
          <ac:picMkLst>
            <pc:docMk/>
            <pc:sldMk cId="3619440849" sldId="352"/>
            <ac:picMk id="2" creationId="{5A41E82A-2424-49C2-8548-11C5F4432A11}"/>
          </ac:picMkLst>
        </pc:picChg>
        <pc:picChg chg="mod">
          <ac:chgData name="고 광종" userId="f6b6e3ca5a2285c4" providerId="LiveId" clId="{38BBB5FE-9F74-428B-A9D0-2A3DD18244C0}" dt="2020-02-15T18:11:53.240" v="3837" actId="1076"/>
          <ac:picMkLst>
            <pc:docMk/>
            <pc:sldMk cId="3619440849" sldId="352"/>
            <ac:picMk id="4" creationId="{27BAF1C1-A3FA-4480-B962-E5D1EFF02D4F}"/>
          </ac:picMkLst>
        </pc:picChg>
      </pc:sldChg>
      <pc:sldChg chg="add">
        <pc:chgData name="고 광종" userId="f6b6e3ca5a2285c4" providerId="LiveId" clId="{38BBB5FE-9F74-428B-A9D0-2A3DD18244C0}" dt="2020-02-15T18:15:31.695" v="4004"/>
        <pc:sldMkLst>
          <pc:docMk/>
          <pc:sldMk cId="576616246" sldId="353"/>
        </pc:sldMkLst>
      </pc:sldChg>
      <pc:sldChg chg="addSp delSp modSp add">
        <pc:chgData name="고 광종" userId="f6b6e3ca5a2285c4" providerId="LiveId" clId="{38BBB5FE-9F74-428B-A9D0-2A3DD18244C0}" dt="2020-02-15T18:17:27.141" v="4079" actId="1036"/>
        <pc:sldMkLst>
          <pc:docMk/>
          <pc:sldMk cId="3630913411" sldId="354"/>
        </pc:sldMkLst>
        <pc:picChg chg="add del mod">
          <ac:chgData name="고 광종" userId="f6b6e3ca5a2285c4" providerId="LiveId" clId="{38BBB5FE-9F74-428B-A9D0-2A3DD18244C0}" dt="2020-02-15T18:16:12.284" v="4013" actId="478"/>
          <ac:picMkLst>
            <pc:docMk/>
            <pc:sldMk cId="3630913411" sldId="354"/>
            <ac:picMk id="2" creationId="{9C339C5B-DE38-47FA-A459-9B4C40D63611}"/>
          </ac:picMkLst>
        </pc:picChg>
        <pc:picChg chg="del">
          <ac:chgData name="고 광종" userId="f6b6e3ca5a2285c4" providerId="LiveId" clId="{38BBB5FE-9F74-428B-A9D0-2A3DD18244C0}" dt="2020-02-15T18:15:43.408" v="4007" actId="478"/>
          <ac:picMkLst>
            <pc:docMk/>
            <pc:sldMk cId="3630913411" sldId="354"/>
            <ac:picMk id="3" creationId="{7518C9D5-2080-47B4-8382-163DF4795C91}"/>
          </ac:picMkLst>
        </pc:picChg>
        <pc:picChg chg="del">
          <ac:chgData name="고 광종" userId="f6b6e3ca5a2285c4" providerId="LiveId" clId="{38BBB5FE-9F74-428B-A9D0-2A3DD18244C0}" dt="2020-02-15T18:15:59.561" v="4010" actId="478"/>
          <ac:picMkLst>
            <pc:docMk/>
            <pc:sldMk cId="3630913411" sldId="354"/>
            <ac:picMk id="4" creationId="{0B7B9266-6E35-4B13-BCFF-278ABD68F07F}"/>
          </ac:picMkLst>
        </pc:picChg>
        <pc:picChg chg="del">
          <ac:chgData name="고 광종" userId="f6b6e3ca5a2285c4" providerId="LiveId" clId="{38BBB5FE-9F74-428B-A9D0-2A3DD18244C0}" dt="2020-02-15T18:16:44.792" v="4019" actId="478"/>
          <ac:picMkLst>
            <pc:docMk/>
            <pc:sldMk cId="3630913411" sldId="354"/>
            <ac:picMk id="5" creationId="{1DB94E08-71A7-4738-B1FE-11D749B7CBA7}"/>
          </ac:picMkLst>
        </pc:picChg>
        <pc:picChg chg="add mod">
          <ac:chgData name="고 광종" userId="f6b6e3ca5a2285c4" providerId="LiveId" clId="{38BBB5FE-9F74-428B-A9D0-2A3DD18244C0}" dt="2020-02-15T18:17:24" v="4075" actId="1038"/>
          <ac:picMkLst>
            <pc:docMk/>
            <pc:sldMk cId="3630913411" sldId="354"/>
            <ac:picMk id="6" creationId="{979D6BA2-6CF4-430A-B0B8-69FDD63114DB}"/>
          </ac:picMkLst>
        </pc:picChg>
        <pc:picChg chg="add mod">
          <ac:chgData name="고 광종" userId="f6b6e3ca5a2285c4" providerId="LiveId" clId="{38BBB5FE-9F74-428B-A9D0-2A3DD18244C0}" dt="2020-02-15T18:17:27.141" v="4079" actId="1036"/>
          <ac:picMkLst>
            <pc:docMk/>
            <pc:sldMk cId="3630913411" sldId="354"/>
            <ac:picMk id="7" creationId="{927DC2F0-D555-421D-BC08-67BBE32D20A8}"/>
          </ac:picMkLst>
        </pc:picChg>
        <pc:picChg chg="add mod">
          <ac:chgData name="고 광종" userId="f6b6e3ca5a2285c4" providerId="LiveId" clId="{38BBB5FE-9F74-428B-A9D0-2A3DD18244C0}" dt="2020-02-15T18:17:27.141" v="4079" actId="1036"/>
          <ac:picMkLst>
            <pc:docMk/>
            <pc:sldMk cId="3630913411" sldId="354"/>
            <ac:picMk id="8" creationId="{69223974-A02C-430C-BC1A-CBE94A5F7B2A}"/>
          </ac:picMkLst>
        </pc:picChg>
      </pc:sldChg>
      <pc:sldChg chg="addSp delSp modSp add">
        <pc:chgData name="고 광종" userId="f6b6e3ca5a2285c4" providerId="LiveId" clId="{38BBB5FE-9F74-428B-A9D0-2A3DD18244C0}" dt="2020-02-15T18:20:31.777" v="4297" actId="1035"/>
        <pc:sldMkLst>
          <pc:docMk/>
          <pc:sldMk cId="1768865410" sldId="355"/>
        </pc:sldMkLst>
        <pc:spChg chg="del">
          <ac:chgData name="고 광종" userId="f6b6e3ca5a2285c4" providerId="LiveId" clId="{38BBB5FE-9F74-428B-A9D0-2A3DD18244C0}" dt="2020-02-15T18:19:25.360" v="4081" actId="478"/>
          <ac:spMkLst>
            <pc:docMk/>
            <pc:sldMk cId="1768865410" sldId="355"/>
            <ac:spMk id="6" creationId="{B3128B94-FC76-43E6-97A7-CC67F5556766}"/>
          </ac:spMkLst>
        </pc:spChg>
        <pc:spChg chg="add mod">
          <ac:chgData name="고 광종" userId="f6b6e3ca5a2285c4" providerId="LiveId" clId="{38BBB5FE-9F74-428B-A9D0-2A3DD18244C0}" dt="2020-02-15T18:20:27.167" v="4272"/>
          <ac:spMkLst>
            <pc:docMk/>
            <pc:sldMk cId="1768865410" sldId="355"/>
            <ac:spMk id="7" creationId="{E95FC383-2123-47D9-B0C1-D83BF20D0DFE}"/>
          </ac:spMkLst>
        </pc:spChg>
        <pc:picChg chg="mod">
          <ac:chgData name="고 광종" userId="f6b6e3ca5a2285c4" providerId="LiveId" clId="{38BBB5FE-9F74-428B-A9D0-2A3DD18244C0}" dt="2020-02-15T18:20:31.777" v="4297" actId="1035"/>
          <ac:picMkLst>
            <pc:docMk/>
            <pc:sldMk cId="1768865410" sldId="355"/>
            <ac:picMk id="4" creationId="{0B7B9266-6E35-4B13-BCFF-278ABD68F07F}"/>
          </ac:picMkLst>
        </pc:picChg>
        <pc:picChg chg="add mod">
          <ac:chgData name="고 광종" userId="f6b6e3ca5a2285c4" providerId="LiveId" clId="{38BBB5FE-9F74-428B-A9D0-2A3DD18244C0}" dt="2020-02-15T18:20:31.777" v="4297" actId="1035"/>
          <ac:picMkLst>
            <pc:docMk/>
            <pc:sldMk cId="1768865410" sldId="355"/>
            <ac:picMk id="5" creationId="{F63B65E5-5E55-4688-AB2F-F6F83617B0E3}"/>
          </ac:picMkLst>
        </pc:picChg>
      </pc:sldChg>
    </pc:docChg>
  </pc:docChgLst>
  <pc:docChgLst>
    <pc:chgData name="고 광종" userId="f6b6e3ca5a2285c4" providerId="LiveId" clId="{7BBE79B1-6AFB-451D-9355-8875F5AADAB8}"/>
    <pc:docChg chg="undo custSel addSld delSld modSld sldOrd modMainMaster">
      <pc:chgData name="고 광종" userId="f6b6e3ca5a2285c4" providerId="LiveId" clId="{7BBE79B1-6AFB-451D-9355-8875F5AADAB8}" dt="2020-02-19T13:36:10.712" v="10508" actId="1035"/>
      <pc:docMkLst>
        <pc:docMk/>
      </pc:docMkLst>
      <pc:sldChg chg="modSp">
        <pc:chgData name="고 광종" userId="f6b6e3ca5a2285c4" providerId="LiveId" clId="{7BBE79B1-6AFB-451D-9355-8875F5AADAB8}" dt="2020-02-15T18:32:10.660" v="67" actId="20577"/>
        <pc:sldMkLst>
          <pc:docMk/>
          <pc:sldMk cId="2108950205" sldId="256"/>
        </pc:sldMkLst>
        <pc:spChg chg="mod">
          <ac:chgData name="고 광종" userId="f6b6e3ca5a2285c4" providerId="LiveId" clId="{7BBE79B1-6AFB-451D-9355-8875F5AADAB8}" dt="2020-02-15T18:32:10.660" v="67" actId="20577"/>
          <ac:spMkLst>
            <pc:docMk/>
            <pc:sldMk cId="2108950205" sldId="256"/>
            <ac:spMk id="5" creationId="{27DF9E49-701A-43D3-AFB0-AEFB4BCF2355}"/>
          </ac:spMkLst>
        </pc:spChg>
      </pc:sldChg>
      <pc:sldChg chg="addSp delSp modSp">
        <pc:chgData name="고 광종" userId="f6b6e3ca5a2285c4" providerId="LiveId" clId="{7BBE79B1-6AFB-451D-9355-8875F5AADAB8}" dt="2020-02-18T19:48:45.417" v="8804" actId="20577"/>
        <pc:sldMkLst>
          <pc:docMk/>
          <pc:sldMk cId="3002940390" sldId="257"/>
        </pc:sldMkLst>
        <pc:spChg chg="del mod">
          <ac:chgData name="고 광종" userId="f6b6e3ca5a2285c4" providerId="LiveId" clId="{7BBE79B1-6AFB-451D-9355-8875F5AADAB8}" dt="2020-02-18T19:48:33.634" v="8797" actId="478"/>
          <ac:spMkLst>
            <pc:docMk/>
            <pc:sldMk cId="3002940390" sldId="257"/>
            <ac:spMk id="8" creationId="{822FC7A5-EBF1-42D3-939F-CCBE85C739C9}"/>
          </ac:spMkLst>
        </pc:spChg>
        <pc:spChg chg="add mod">
          <ac:chgData name="고 광종" userId="f6b6e3ca5a2285c4" providerId="LiveId" clId="{7BBE79B1-6AFB-451D-9355-8875F5AADAB8}" dt="2020-02-18T19:48:45.417" v="8804" actId="20577"/>
          <ac:spMkLst>
            <pc:docMk/>
            <pc:sldMk cId="3002940390" sldId="257"/>
            <ac:spMk id="9" creationId="{1D1262CB-847F-48F1-83E4-6FF5266FFAF3}"/>
          </ac:spMkLst>
        </pc:spChg>
        <pc:picChg chg="add">
          <ac:chgData name="고 광종" userId="f6b6e3ca5a2285c4" providerId="LiveId" clId="{7BBE79B1-6AFB-451D-9355-8875F5AADAB8}" dt="2020-02-18T19:48:42.500" v="8802"/>
          <ac:picMkLst>
            <pc:docMk/>
            <pc:sldMk cId="3002940390" sldId="257"/>
            <ac:picMk id="10" creationId="{E86AF990-38E4-4FDB-B6EA-F2E2217A06AC}"/>
          </ac:picMkLst>
        </pc:picChg>
        <pc:picChg chg="del mod">
          <ac:chgData name="고 광종" userId="f6b6e3ca5a2285c4" providerId="LiveId" clId="{7BBE79B1-6AFB-451D-9355-8875F5AADAB8}" dt="2020-02-18T19:48:35.273" v="8799" actId="478"/>
          <ac:picMkLst>
            <pc:docMk/>
            <pc:sldMk cId="3002940390" sldId="257"/>
            <ac:picMk id="6146" creationId="{F9F4887B-4369-4D5C-8239-2F398A9BAB7C}"/>
          </ac:picMkLst>
        </pc:picChg>
      </pc:sldChg>
      <pc:sldChg chg="addSp delSp modSp">
        <pc:chgData name="고 광종" userId="f6b6e3ca5a2285c4" providerId="LiveId" clId="{7BBE79B1-6AFB-451D-9355-8875F5AADAB8}" dt="2020-02-15T18:31:43.011" v="61" actId="1035"/>
        <pc:sldMkLst>
          <pc:docMk/>
          <pc:sldMk cId="4294301434" sldId="262"/>
        </pc:sldMkLst>
        <pc:picChg chg="add mod">
          <ac:chgData name="고 광종" userId="f6b6e3ca5a2285c4" providerId="LiveId" clId="{7BBE79B1-6AFB-451D-9355-8875F5AADAB8}" dt="2020-02-15T18:31:42.124" v="57" actId="1035"/>
          <ac:picMkLst>
            <pc:docMk/>
            <pc:sldMk cId="4294301434" sldId="262"/>
            <ac:picMk id="1026" creationId="{8BD9BE0E-379A-45BE-8439-F6E2E327FA13}"/>
          </ac:picMkLst>
        </pc:picChg>
        <pc:picChg chg="add del mod">
          <ac:chgData name="고 광종" userId="f6b6e3ca5a2285c4" providerId="LiveId" clId="{7BBE79B1-6AFB-451D-9355-8875F5AADAB8}" dt="2020-02-15T18:31:09.927" v="8" actId="478"/>
          <ac:picMkLst>
            <pc:docMk/>
            <pc:sldMk cId="4294301434" sldId="262"/>
            <ac:picMk id="1028" creationId="{07CB41E2-44D5-4987-BB66-A1C6B1086F58}"/>
          </ac:picMkLst>
        </pc:picChg>
        <pc:picChg chg="add mod">
          <ac:chgData name="고 광종" userId="f6b6e3ca5a2285c4" providerId="LiveId" clId="{7BBE79B1-6AFB-451D-9355-8875F5AADAB8}" dt="2020-02-15T18:31:43.011" v="61" actId="1035"/>
          <ac:picMkLst>
            <pc:docMk/>
            <pc:sldMk cId="4294301434" sldId="262"/>
            <ac:picMk id="1030" creationId="{BF60EB15-F312-478B-86F4-A23019FF1ABA}"/>
          </ac:picMkLst>
        </pc:picChg>
        <pc:picChg chg="del">
          <ac:chgData name="고 광종" userId="f6b6e3ca5a2285c4" providerId="LiveId" clId="{7BBE79B1-6AFB-451D-9355-8875F5AADAB8}" dt="2020-02-15T18:30:01.631" v="0" actId="478"/>
          <ac:picMkLst>
            <pc:docMk/>
            <pc:sldMk cId="4294301434" sldId="262"/>
            <ac:picMk id="4098" creationId="{E69F193F-9923-4F55-939F-738DC4B09273}"/>
          </ac:picMkLst>
        </pc:picChg>
        <pc:picChg chg="del">
          <ac:chgData name="고 광종" userId="f6b6e3ca5a2285c4" providerId="LiveId" clId="{7BBE79B1-6AFB-451D-9355-8875F5AADAB8}" dt="2020-02-15T18:31:06.583" v="5" actId="478"/>
          <ac:picMkLst>
            <pc:docMk/>
            <pc:sldMk cId="4294301434" sldId="262"/>
            <ac:picMk id="5122" creationId="{EB98A5FD-1AD6-412F-BABB-296DA6F911CA}"/>
          </ac:picMkLst>
        </pc:picChg>
      </pc:sldChg>
      <pc:sldChg chg="del">
        <pc:chgData name="고 광종" userId="f6b6e3ca5a2285c4" providerId="LiveId" clId="{7BBE79B1-6AFB-451D-9355-8875F5AADAB8}" dt="2020-02-15T18:31:57.971" v="62" actId="47"/>
        <pc:sldMkLst>
          <pc:docMk/>
          <pc:sldMk cId="4047810292" sldId="276"/>
        </pc:sldMkLst>
      </pc:sldChg>
      <pc:sldChg chg="del">
        <pc:chgData name="고 광종" userId="f6b6e3ca5a2285c4" providerId="LiveId" clId="{7BBE79B1-6AFB-451D-9355-8875F5AADAB8}" dt="2020-02-15T18:32:00.127" v="63" actId="47"/>
        <pc:sldMkLst>
          <pc:docMk/>
          <pc:sldMk cId="2599145776" sldId="278"/>
        </pc:sldMkLst>
      </pc:sldChg>
      <pc:sldChg chg="del">
        <pc:chgData name="고 광종" userId="f6b6e3ca5a2285c4" providerId="LiveId" clId="{7BBE79B1-6AFB-451D-9355-8875F5AADAB8}" dt="2020-02-18T16:46:42.533" v="4211" actId="47"/>
        <pc:sldMkLst>
          <pc:docMk/>
          <pc:sldMk cId="52127413" sldId="293"/>
        </pc:sldMkLst>
      </pc:sldChg>
      <pc:sldChg chg="addSp delSp modSp">
        <pc:chgData name="고 광종" userId="f6b6e3ca5a2285c4" providerId="LiveId" clId="{7BBE79B1-6AFB-451D-9355-8875F5AADAB8}" dt="2020-02-18T19:48:40.259" v="8801" actId="478"/>
        <pc:sldMkLst>
          <pc:docMk/>
          <pc:sldMk cId="2345206992" sldId="299"/>
        </pc:sldMkLst>
        <pc:spChg chg="add mod">
          <ac:chgData name="고 광종" userId="f6b6e3ca5a2285c4" providerId="LiveId" clId="{7BBE79B1-6AFB-451D-9355-8875F5AADAB8}" dt="2020-02-18T14:46:29.908" v="478" actId="20577"/>
          <ac:spMkLst>
            <pc:docMk/>
            <pc:sldMk cId="2345206992" sldId="299"/>
            <ac:spMk id="7" creationId="{AA8B439E-F6CC-404D-B9FE-5D37930B4AAC}"/>
          </ac:spMkLst>
        </pc:spChg>
        <pc:spChg chg="add del">
          <ac:chgData name="고 광종" userId="f6b6e3ca5a2285c4" providerId="LiveId" clId="{7BBE79B1-6AFB-451D-9355-8875F5AADAB8}" dt="2020-02-18T19:48:40.259" v="8801" actId="478"/>
          <ac:spMkLst>
            <pc:docMk/>
            <pc:sldMk cId="2345206992" sldId="299"/>
            <ac:spMk id="10" creationId="{809655D7-D08F-4F57-947A-DCA2092A43E7}"/>
          </ac:spMkLst>
        </pc:spChg>
        <pc:spChg chg="del">
          <ac:chgData name="고 광종" userId="f6b6e3ca5a2285c4" providerId="LiveId" clId="{7BBE79B1-6AFB-451D-9355-8875F5AADAB8}" dt="2020-02-18T13:35:24.271" v="160" actId="478"/>
          <ac:spMkLst>
            <pc:docMk/>
            <pc:sldMk cId="2345206992" sldId="299"/>
            <ac:spMk id="11" creationId="{73BB42E9-169B-467E-BC7E-C21804F2B2F4}"/>
          </ac:spMkLst>
        </pc:spChg>
      </pc:sldChg>
      <pc:sldChg chg="addSp delSp modSp">
        <pc:chgData name="고 광종" userId="f6b6e3ca5a2285c4" providerId="LiveId" clId="{7BBE79B1-6AFB-451D-9355-8875F5AADAB8}" dt="2020-02-18T14:46:35.707" v="492" actId="1038"/>
        <pc:sldMkLst>
          <pc:docMk/>
          <pc:sldMk cId="608613156" sldId="301"/>
        </pc:sldMkLst>
        <pc:spChg chg="mod">
          <ac:chgData name="고 광종" userId="f6b6e3ca5a2285c4" providerId="LiveId" clId="{7BBE79B1-6AFB-451D-9355-8875F5AADAB8}" dt="2020-02-18T14:46:35.707" v="492" actId="1038"/>
          <ac:spMkLst>
            <pc:docMk/>
            <pc:sldMk cId="608613156" sldId="301"/>
            <ac:spMk id="6" creationId="{A2616C6D-9618-45F6-B857-84F85D7DE341}"/>
          </ac:spMkLst>
        </pc:spChg>
        <pc:spChg chg="add del mod">
          <ac:chgData name="고 광종" userId="f6b6e3ca5a2285c4" providerId="LiveId" clId="{7BBE79B1-6AFB-451D-9355-8875F5AADAB8}" dt="2020-02-18T13:35:38.231" v="175" actId="20577"/>
          <ac:spMkLst>
            <pc:docMk/>
            <pc:sldMk cId="608613156" sldId="301"/>
            <ac:spMk id="14" creationId="{B23881C9-F051-4714-A55E-9CF81128AC69}"/>
          </ac:spMkLst>
        </pc:spChg>
        <pc:picChg chg="add mod">
          <ac:chgData name="고 광종" userId="f6b6e3ca5a2285c4" providerId="LiveId" clId="{7BBE79B1-6AFB-451D-9355-8875F5AADAB8}" dt="2020-02-18T13:36:02.238" v="193" actId="1076"/>
          <ac:picMkLst>
            <pc:docMk/>
            <pc:sldMk cId="608613156" sldId="301"/>
            <ac:picMk id="1026" creationId="{B89995CD-68B9-479C-892D-76337F369457}"/>
          </ac:picMkLst>
        </pc:picChg>
      </pc:sldChg>
      <pc:sldChg chg="del">
        <pc:chgData name="고 광종" userId="f6b6e3ca5a2285c4" providerId="LiveId" clId="{7BBE79B1-6AFB-451D-9355-8875F5AADAB8}" dt="2020-02-18T16:46:42.533" v="4211" actId="47"/>
        <pc:sldMkLst>
          <pc:docMk/>
          <pc:sldMk cId="901847915" sldId="338"/>
        </pc:sldMkLst>
      </pc:sldChg>
      <pc:sldChg chg="del">
        <pc:chgData name="고 광종" userId="f6b6e3ca5a2285c4" providerId="LiveId" clId="{7BBE79B1-6AFB-451D-9355-8875F5AADAB8}" dt="2020-02-18T16:46:42.533" v="4211" actId="47"/>
        <pc:sldMkLst>
          <pc:docMk/>
          <pc:sldMk cId="1669218554" sldId="339"/>
        </pc:sldMkLst>
      </pc:sldChg>
      <pc:sldChg chg="del">
        <pc:chgData name="고 광종" userId="f6b6e3ca5a2285c4" providerId="LiveId" clId="{7BBE79B1-6AFB-451D-9355-8875F5AADAB8}" dt="2020-02-18T15:22:20.474" v="2317" actId="47"/>
        <pc:sldMkLst>
          <pc:docMk/>
          <pc:sldMk cId="3313092079" sldId="340"/>
        </pc:sldMkLst>
      </pc:sldChg>
      <pc:sldChg chg="addSp delSp modSp">
        <pc:chgData name="고 광종" userId="f6b6e3ca5a2285c4" providerId="LiveId" clId="{7BBE79B1-6AFB-451D-9355-8875F5AADAB8}" dt="2020-02-18T15:24:24.978" v="2392" actId="20577"/>
        <pc:sldMkLst>
          <pc:docMk/>
          <pc:sldMk cId="271651683" sldId="341"/>
        </pc:sldMkLst>
        <pc:spChg chg="add mod">
          <ac:chgData name="고 광종" userId="f6b6e3ca5a2285c4" providerId="LiveId" clId="{7BBE79B1-6AFB-451D-9355-8875F5AADAB8}" dt="2020-02-18T15:24:16.934" v="2390" actId="1036"/>
          <ac:spMkLst>
            <pc:docMk/>
            <pc:sldMk cId="271651683" sldId="341"/>
            <ac:spMk id="8" creationId="{48215DE3-5B5F-44D8-AF77-13B17A40F862}"/>
          </ac:spMkLst>
        </pc:spChg>
        <pc:spChg chg="mod">
          <ac:chgData name="고 광종" userId="f6b6e3ca5a2285c4" providerId="LiveId" clId="{7BBE79B1-6AFB-451D-9355-8875F5AADAB8}" dt="2020-02-18T15:24:24.978" v="2392" actId="20577"/>
          <ac:spMkLst>
            <pc:docMk/>
            <pc:sldMk cId="271651683" sldId="341"/>
            <ac:spMk id="14" creationId="{B23881C9-F051-4714-A55E-9CF81128AC69}"/>
          </ac:spMkLst>
        </pc:spChg>
        <pc:spChg chg="mod">
          <ac:chgData name="고 광종" userId="f6b6e3ca5a2285c4" providerId="LiveId" clId="{7BBE79B1-6AFB-451D-9355-8875F5AADAB8}" dt="2020-02-18T15:24:16.934" v="2390" actId="1036"/>
          <ac:spMkLst>
            <pc:docMk/>
            <pc:sldMk cId="271651683" sldId="341"/>
            <ac:spMk id="15" creationId="{93E3F816-B587-49F6-A587-8B13CE8CFB7D}"/>
          </ac:spMkLst>
        </pc:spChg>
        <pc:picChg chg="add mod">
          <ac:chgData name="고 광종" userId="f6b6e3ca5a2285c4" providerId="LiveId" clId="{7BBE79B1-6AFB-451D-9355-8875F5AADAB8}" dt="2020-02-18T15:24:16.934" v="2390" actId="1036"/>
          <ac:picMkLst>
            <pc:docMk/>
            <pc:sldMk cId="271651683" sldId="341"/>
            <ac:picMk id="2" creationId="{4AF10E4A-6985-4824-B418-B60EBEA30022}"/>
          </ac:picMkLst>
        </pc:picChg>
        <pc:picChg chg="del">
          <ac:chgData name="고 광종" userId="f6b6e3ca5a2285c4" providerId="LiveId" clId="{7BBE79B1-6AFB-451D-9355-8875F5AADAB8}" dt="2020-02-18T15:22:38.933" v="2355" actId="478"/>
          <ac:picMkLst>
            <pc:docMk/>
            <pc:sldMk cId="271651683" sldId="341"/>
            <ac:picMk id="6" creationId="{CCEE12DD-D6F7-4D5C-A9E3-945144D14138}"/>
          </ac:picMkLst>
        </pc:picChg>
        <pc:picChg chg="del">
          <ac:chgData name="고 광종" userId="f6b6e3ca5a2285c4" providerId="LiveId" clId="{7BBE79B1-6AFB-451D-9355-8875F5AADAB8}" dt="2020-02-18T15:22:38.475" v="2354" actId="478"/>
          <ac:picMkLst>
            <pc:docMk/>
            <pc:sldMk cId="271651683" sldId="341"/>
            <ac:picMk id="1026" creationId="{0F56D429-B21B-41D5-9F0A-6573214E8651}"/>
          </ac:picMkLst>
        </pc:picChg>
        <pc:picChg chg="del">
          <ac:chgData name="고 광종" userId="f6b6e3ca5a2285c4" providerId="LiveId" clId="{7BBE79B1-6AFB-451D-9355-8875F5AADAB8}" dt="2020-02-18T15:22:39.235" v="2356" actId="478"/>
          <ac:picMkLst>
            <pc:docMk/>
            <pc:sldMk cId="271651683" sldId="341"/>
            <ac:picMk id="2050" creationId="{29D3CB67-9374-4763-A7DA-74EAA44FAF7B}"/>
          </ac:picMkLst>
        </pc:picChg>
      </pc:sldChg>
      <pc:sldChg chg="del">
        <pc:chgData name="고 광종" userId="f6b6e3ca5a2285c4" providerId="LiveId" clId="{7BBE79B1-6AFB-451D-9355-8875F5AADAB8}" dt="2020-02-18T15:30:51.644" v="2723" actId="47"/>
        <pc:sldMkLst>
          <pc:docMk/>
          <pc:sldMk cId="2190691307" sldId="342"/>
        </pc:sldMkLst>
      </pc:sldChg>
      <pc:sldChg chg="addSp delSp modSp del">
        <pc:chgData name="고 광종" userId="f6b6e3ca5a2285c4" providerId="LiveId" clId="{7BBE79B1-6AFB-451D-9355-8875F5AADAB8}" dt="2020-02-18T16:30:31.373" v="3743" actId="47"/>
        <pc:sldMkLst>
          <pc:docMk/>
          <pc:sldMk cId="3780694456" sldId="343"/>
        </pc:sldMkLst>
        <pc:spChg chg="del">
          <ac:chgData name="고 광종" userId="f6b6e3ca5a2285c4" providerId="LiveId" clId="{7BBE79B1-6AFB-451D-9355-8875F5AADAB8}" dt="2020-02-18T15:50:46.697" v="3457" actId="478"/>
          <ac:spMkLst>
            <pc:docMk/>
            <pc:sldMk cId="3780694456" sldId="343"/>
            <ac:spMk id="7" creationId="{A00C4581-DE53-4E86-A821-C0854A572F79}"/>
          </ac:spMkLst>
        </pc:spChg>
        <pc:spChg chg="del">
          <ac:chgData name="고 광종" userId="f6b6e3ca5a2285c4" providerId="LiveId" clId="{7BBE79B1-6AFB-451D-9355-8875F5AADAB8}" dt="2020-02-18T15:50:46.697" v="3457" actId="478"/>
          <ac:spMkLst>
            <pc:docMk/>
            <pc:sldMk cId="3780694456" sldId="343"/>
            <ac:spMk id="8" creationId="{F454272A-0B16-4663-9892-8C4BA6F35911}"/>
          </ac:spMkLst>
        </pc:spChg>
        <pc:spChg chg="del">
          <ac:chgData name="고 광종" userId="f6b6e3ca5a2285c4" providerId="LiveId" clId="{7BBE79B1-6AFB-451D-9355-8875F5AADAB8}" dt="2020-02-18T15:50:46.697" v="3457" actId="478"/>
          <ac:spMkLst>
            <pc:docMk/>
            <pc:sldMk cId="3780694456" sldId="343"/>
            <ac:spMk id="10" creationId="{8FB9FDDF-E0A0-40A6-B54B-7A36E4F6FD55}"/>
          </ac:spMkLst>
        </pc:spChg>
        <pc:spChg chg="del">
          <ac:chgData name="고 광종" userId="f6b6e3ca5a2285c4" providerId="LiveId" clId="{7BBE79B1-6AFB-451D-9355-8875F5AADAB8}" dt="2020-02-18T15:50:45.682" v="3456" actId="478"/>
          <ac:spMkLst>
            <pc:docMk/>
            <pc:sldMk cId="3780694456" sldId="343"/>
            <ac:spMk id="14" creationId="{B23881C9-F051-4714-A55E-9CF81128AC69}"/>
          </ac:spMkLst>
        </pc:spChg>
        <pc:picChg chg="del">
          <ac:chgData name="고 광종" userId="f6b6e3ca5a2285c4" providerId="LiveId" clId="{7BBE79B1-6AFB-451D-9355-8875F5AADAB8}" dt="2020-02-18T15:50:46.697" v="3457" actId="478"/>
          <ac:picMkLst>
            <pc:docMk/>
            <pc:sldMk cId="3780694456" sldId="343"/>
            <ac:picMk id="3" creationId="{0A1A3EC5-FE62-4C6F-8734-2456493C54BA}"/>
          </ac:picMkLst>
        </pc:picChg>
        <pc:picChg chg="del">
          <ac:chgData name="고 광종" userId="f6b6e3ca5a2285c4" providerId="LiveId" clId="{7BBE79B1-6AFB-451D-9355-8875F5AADAB8}" dt="2020-02-18T15:50:46.697" v="3457" actId="478"/>
          <ac:picMkLst>
            <pc:docMk/>
            <pc:sldMk cId="3780694456" sldId="343"/>
            <ac:picMk id="9" creationId="{36EEA5B2-0FD5-4E05-9FFB-D6D7A49AA63E}"/>
          </ac:picMkLst>
        </pc:picChg>
        <pc:picChg chg="del">
          <ac:chgData name="고 광종" userId="f6b6e3ca5a2285c4" providerId="LiveId" clId="{7BBE79B1-6AFB-451D-9355-8875F5AADAB8}" dt="2020-02-18T15:50:47.329" v="3458" actId="478"/>
          <ac:picMkLst>
            <pc:docMk/>
            <pc:sldMk cId="3780694456" sldId="343"/>
            <ac:picMk id="5122" creationId="{10F71E93-999C-4B9D-8A0A-523CD9349A1B}"/>
          </ac:picMkLst>
        </pc:picChg>
        <pc:picChg chg="add mod">
          <ac:chgData name="고 광종" userId="f6b6e3ca5a2285c4" providerId="LiveId" clId="{7BBE79B1-6AFB-451D-9355-8875F5AADAB8}" dt="2020-02-18T15:53:20.897" v="3523" actId="1076"/>
          <ac:picMkLst>
            <pc:docMk/>
            <pc:sldMk cId="3780694456" sldId="343"/>
            <ac:picMk id="22530" creationId="{20979C08-FF86-400E-8173-46BA8F41741C}"/>
          </ac:picMkLst>
        </pc:picChg>
      </pc:sldChg>
      <pc:sldChg chg="modSp del">
        <pc:chgData name="고 광종" userId="f6b6e3ca5a2285c4" providerId="LiveId" clId="{7BBE79B1-6AFB-451D-9355-8875F5AADAB8}" dt="2020-02-18T15:36:25.664" v="2833" actId="47"/>
        <pc:sldMkLst>
          <pc:docMk/>
          <pc:sldMk cId="713225096" sldId="344"/>
        </pc:sldMkLst>
        <pc:spChg chg="mod">
          <ac:chgData name="고 광종" userId="f6b6e3ca5a2285c4" providerId="LiveId" clId="{7BBE79B1-6AFB-451D-9355-8875F5AADAB8}" dt="2020-02-16T04:54:39.278" v="81" actId="1036"/>
          <ac:spMkLst>
            <pc:docMk/>
            <pc:sldMk cId="713225096" sldId="344"/>
            <ac:spMk id="19" creationId="{460EB8B8-14BA-416D-B8FC-0802E2F65819}"/>
          </ac:spMkLst>
        </pc:spChg>
        <pc:picChg chg="mod">
          <ac:chgData name="고 광종" userId="f6b6e3ca5a2285c4" providerId="LiveId" clId="{7BBE79B1-6AFB-451D-9355-8875F5AADAB8}" dt="2020-02-16T04:54:50.702" v="91" actId="1036"/>
          <ac:picMkLst>
            <pc:docMk/>
            <pc:sldMk cId="713225096" sldId="344"/>
            <ac:picMk id="6146" creationId="{94538C3C-F15A-4ABA-AAAF-985DA8F47C13}"/>
          </ac:picMkLst>
        </pc:picChg>
        <pc:picChg chg="mod">
          <ac:chgData name="고 광종" userId="f6b6e3ca5a2285c4" providerId="LiveId" clId="{7BBE79B1-6AFB-451D-9355-8875F5AADAB8}" dt="2020-02-16T04:54:41.047" v="83" actId="1036"/>
          <ac:picMkLst>
            <pc:docMk/>
            <pc:sldMk cId="713225096" sldId="344"/>
            <ac:picMk id="6148" creationId="{81862025-142D-4B81-AB39-E8C73E427631}"/>
          </ac:picMkLst>
        </pc:picChg>
      </pc:sldChg>
      <pc:sldChg chg="del">
        <pc:chgData name="고 광종" userId="f6b6e3ca5a2285c4" providerId="LiveId" clId="{7BBE79B1-6AFB-451D-9355-8875F5AADAB8}" dt="2020-02-18T16:42:13.454" v="3981" actId="47"/>
        <pc:sldMkLst>
          <pc:docMk/>
          <pc:sldMk cId="3935659787" sldId="345"/>
        </pc:sldMkLst>
      </pc:sldChg>
      <pc:sldChg chg="del">
        <pc:chgData name="고 광종" userId="f6b6e3ca5a2285c4" providerId="LiveId" clId="{7BBE79B1-6AFB-451D-9355-8875F5AADAB8}" dt="2020-02-18T16:46:42.533" v="4211" actId="47"/>
        <pc:sldMkLst>
          <pc:docMk/>
          <pc:sldMk cId="2157358000" sldId="346"/>
        </pc:sldMkLst>
      </pc:sldChg>
      <pc:sldChg chg="del">
        <pc:chgData name="고 광종" userId="f6b6e3ca5a2285c4" providerId="LiveId" clId="{7BBE79B1-6AFB-451D-9355-8875F5AADAB8}" dt="2020-02-18T18:38:27.427" v="5436" actId="47"/>
        <pc:sldMkLst>
          <pc:docMk/>
          <pc:sldMk cId="2184715598" sldId="347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3974998877" sldId="348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3702616618" sldId="349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1190790261" sldId="350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3306574614" sldId="351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3619440849" sldId="352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576616246" sldId="353"/>
        </pc:sldMkLst>
      </pc:sldChg>
      <pc:sldChg chg="del ord">
        <pc:chgData name="고 광종" userId="f6b6e3ca5a2285c4" providerId="LiveId" clId="{7BBE79B1-6AFB-451D-9355-8875F5AADAB8}" dt="2020-02-18T18:39:20.414" v="5475" actId="47"/>
        <pc:sldMkLst>
          <pc:docMk/>
          <pc:sldMk cId="3630913411" sldId="354"/>
        </pc:sldMkLst>
      </pc:sldChg>
      <pc:sldChg chg="del">
        <pc:chgData name="고 광종" userId="f6b6e3ca5a2285c4" providerId="LiveId" clId="{7BBE79B1-6AFB-451D-9355-8875F5AADAB8}" dt="2020-02-18T18:39:20.414" v="5475" actId="47"/>
        <pc:sldMkLst>
          <pc:docMk/>
          <pc:sldMk cId="1768865410" sldId="355"/>
        </pc:sldMkLst>
      </pc:sldChg>
      <pc:sldChg chg="addSp delSp modSp add del">
        <pc:chgData name="고 광종" userId="f6b6e3ca5a2285c4" providerId="LiveId" clId="{7BBE79B1-6AFB-451D-9355-8875F5AADAB8}" dt="2020-02-18T15:12:16.196" v="2136" actId="47"/>
        <pc:sldMkLst>
          <pc:docMk/>
          <pc:sldMk cId="1929492898" sldId="356"/>
        </pc:sldMkLst>
        <pc:spChg chg="add del mod">
          <ac:chgData name="고 광종" userId="f6b6e3ca5a2285c4" providerId="LiveId" clId="{7BBE79B1-6AFB-451D-9355-8875F5AADAB8}" dt="2020-02-18T14:50:28.612" v="641" actId="478"/>
          <ac:spMkLst>
            <pc:docMk/>
            <pc:sldMk cId="1929492898" sldId="356"/>
            <ac:spMk id="2" creationId="{4AD4B06A-6E93-4485-AAAC-7C5BD98A5C57}"/>
          </ac:spMkLst>
        </pc:spChg>
        <pc:spChg chg="add del mod">
          <ac:chgData name="고 광종" userId="f6b6e3ca5a2285c4" providerId="LiveId" clId="{7BBE79B1-6AFB-451D-9355-8875F5AADAB8}" dt="2020-02-18T14:50:26.484" v="637" actId="478"/>
          <ac:spMkLst>
            <pc:docMk/>
            <pc:sldMk cId="1929492898" sldId="356"/>
            <ac:spMk id="5" creationId="{E5E2E211-8E32-4955-BD44-422455265F21}"/>
          </ac:spMkLst>
        </pc:spChg>
        <pc:spChg chg="del mod">
          <ac:chgData name="고 광종" userId="f6b6e3ca5a2285c4" providerId="LiveId" clId="{7BBE79B1-6AFB-451D-9355-8875F5AADAB8}" dt="2020-02-18T13:38:46.831" v="290" actId="478"/>
          <ac:spMkLst>
            <pc:docMk/>
            <pc:sldMk cId="1929492898" sldId="356"/>
            <ac:spMk id="6" creationId="{A2616C6D-9618-45F6-B857-84F85D7DE341}"/>
          </ac:spMkLst>
        </pc:spChg>
        <pc:spChg chg="add del mod">
          <ac:chgData name="고 광종" userId="f6b6e3ca5a2285c4" providerId="LiveId" clId="{7BBE79B1-6AFB-451D-9355-8875F5AADAB8}" dt="2020-02-18T14:45:57.932" v="459" actId="478"/>
          <ac:spMkLst>
            <pc:docMk/>
            <pc:sldMk cId="1929492898" sldId="356"/>
            <ac:spMk id="7" creationId="{81ED7418-F5FB-4CA1-8A18-442F5D09F73B}"/>
          </ac:spMkLst>
        </pc:spChg>
        <pc:spChg chg="add del mod">
          <ac:chgData name="고 광종" userId="f6b6e3ca5a2285c4" providerId="LiveId" clId="{7BBE79B1-6AFB-451D-9355-8875F5AADAB8}" dt="2020-02-18T14:50:28.173" v="640" actId="478"/>
          <ac:spMkLst>
            <pc:docMk/>
            <pc:sldMk cId="1929492898" sldId="356"/>
            <ac:spMk id="8" creationId="{3936A5B8-FE19-4FA9-8273-8E431C948C18}"/>
          </ac:spMkLst>
        </pc:spChg>
        <pc:spChg chg="add del mod">
          <ac:chgData name="고 광종" userId="f6b6e3ca5a2285c4" providerId="LiveId" clId="{7BBE79B1-6AFB-451D-9355-8875F5AADAB8}" dt="2020-02-18T15:02:52.180" v="1680" actId="478"/>
          <ac:spMkLst>
            <pc:docMk/>
            <pc:sldMk cId="1929492898" sldId="356"/>
            <ac:spMk id="11" creationId="{5D5D263C-DE83-4779-9DBA-0C63CFF181D6}"/>
          </ac:spMkLst>
        </pc:spChg>
        <pc:spChg chg="add del mod">
          <ac:chgData name="고 광종" userId="f6b6e3ca5a2285c4" providerId="LiveId" clId="{7BBE79B1-6AFB-451D-9355-8875F5AADAB8}" dt="2020-02-18T14:53:04.748" v="713" actId="478"/>
          <ac:spMkLst>
            <pc:docMk/>
            <pc:sldMk cId="1929492898" sldId="356"/>
            <ac:spMk id="12" creationId="{27078FC8-1A18-4D2A-ACEE-6CA1A17E2947}"/>
          </ac:spMkLst>
        </pc:spChg>
        <pc:spChg chg="add del mod">
          <ac:chgData name="고 광종" userId="f6b6e3ca5a2285c4" providerId="LiveId" clId="{7BBE79B1-6AFB-451D-9355-8875F5AADAB8}" dt="2020-02-18T14:50:27.701" v="639" actId="478"/>
          <ac:spMkLst>
            <pc:docMk/>
            <pc:sldMk cId="1929492898" sldId="356"/>
            <ac:spMk id="13" creationId="{C8DDD62A-3CAD-44C5-94EA-C2EC9E3903FA}"/>
          </ac:spMkLst>
        </pc:spChg>
        <pc:spChg chg="mod">
          <ac:chgData name="고 광종" userId="f6b6e3ca5a2285c4" providerId="LiveId" clId="{7BBE79B1-6AFB-451D-9355-8875F5AADAB8}" dt="2020-02-18T13:42:06.446" v="360" actId="20577"/>
          <ac:spMkLst>
            <pc:docMk/>
            <pc:sldMk cId="1929492898" sldId="356"/>
            <ac:spMk id="14" creationId="{B23881C9-F051-4714-A55E-9CF81128AC69}"/>
          </ac:spMkLst>
        </pc:spChg>
        <pc:spChg chg="del">
          <ac:chgData name="고 광종" userId="f6b6e3ca5a2285c4" providerId="LiveId" clId="{7BBE79B1-6AFB-451D-9355-8875F5AADAB8}" dt="2020-02-18T13:38:45.374" v="289" actId="478"/>
          <ac:spMkLst>
            <pc:docMk/>
            <pc:sldMk cId="1929492898" sldId="356"/>
            <ac:spMk id="15" creationId="{93E3F816-B587-49F6-A587-8B13CE8CFB7D}"/>
          </ac:spMkLst>
        </pc:spChg>
        <pc:spChg chg="add del mod">
          <ac:chgData name="고 광종" userId="f6b6e3ca5a2285c4" providerId="LiveId" clId="{7BBE79B1-6AFB-451D-9355-8875F5AADAB8}" dt="2020-02-18T15:03:06.723" v="1683" actId="478"/>
          <ac:spMkLst>
            <pc:docMk/>
            <pc:sldMk cId="1929492898" sldId="356"/>
            <ac:spMk id="17" creationId="{22E98A84-6914-45C5-AC5B-4E6EF9644BE9}"/>
          </ac:spMkLst>
        </pc:spChg>
        <pc:spChg chg="add del mod">
          <ac:chgData name="고 광종" userId="f6b6e3ca5a2285c4" providerId="LiveId" clId="{7BBE79B1-6AFB-451D-9355-8875F5AADAB8}" dt="2020-02-18T14:52:40.893" v="695" actId="478"/>
          <ac:spMkLst>
            <pc:docMk/>
            <pc:sldMk cId="1929492898" sldId="356"/>
            <ac:spMk id="19" creationId="{FBDEE41A-A906-4A59-9145-424F77212E4D}"/>
          </ac:spMkLst>
        </pc:spChg>
        <pc:spChg chg="add del mod">
          <ac:chgData name="고 광종" userId="f6b6e3ca5a2285c4" providerId="LiveId" clId="{7BBE79B1-6AFB-451D-9355-8875F5AADAB8}" dt="2020-02-18T14:52:56.140" v="708" actId="478"/>
          <ac:spMkLst>
            <pc:docMk/>
            <pc:sldMk cId="1929492898" sldId="356"/>
            <ac:spMk id="20" creationId="{3C672150-C543-46A9-A51A-7D3B2D9A75C9}"/>
          </ac:spMkLst>
        </pc:spChg>
        <pc:spChg chg="add mod">
          <ac:chgData name="고 광종" userId="f6b6e3ca5a2285c4" providerId="LiveId" clId="{7BBE79B1-6AFB-451D-9355-8875F5AADAB8}" dt="2020-02-18T14:54:31.736" v="785" actId="1582"/>
          <ac:spMkLst>
            <pc:docMk/>
            <pc:sldMk cId="1929492898" sldId="356"/>
            <ac:spMk id="22" creationId="{32807EAA-06FB-4622-B7FC-722AB0E75A77}"/>
          </ac:spMkLst>
        </pc:spChg>
        <pc:spChg chg="add mod">
          <ac:chgData name="고 광종" userId="f6b6e3ca5a2285c4" providerId="LiveId" clId="{7BBE79B1-6AFB-451D-9355-8875F5AADAB8}" dt="2020-02-18T14:56:05.836" v="860" actId="208"/>
          <ac:spMkLst>
            <pc:docMk/>
            <pc:sldMk cId="1929492898" sldId="356"/>
            <ac:spMk id="23" creationId="{31915214-5C26-40E8-B728-251F74A38407}"/>
          </ac:spMkLst>
        </pc:spChg>
        <pc:spChg chg="add mod">
          <ac:chgData name="고 광종" userId="f6b6e3ca5a2285c4" providerId="LiveId" clId="{7BBE79B1-6AFB-451D-9355-8875F5AADAB8}" dt="2020-02-18T15:07:33.075" v="1977" actId="20577"/>
          <ac:spMkLst>
            <pc:docMk/>
            <pc:sldMk cId="1929492898" sldId="356"/>
            <ac:spMk id="29" creationId="{4D2DB115-C7ED-4FBB-BAFF-8F4D7C3D7918}"/>
          </ac:spMkLst>
        </pc:spChg>
        <pc:spChg chg="add mod">
          <ac:chgData name="고 광종" userId="f6b6e3ca5a2285c4" providerId="LiveId" clId="{7BBE79B1-6AFB-451D-9355-8875F5AADAB8}" dt="2020-02-18T15:07:35.635" v="1981" actId="20577"/>
          <ac:spMkLst>
            <pc:docMk/>
            <pc:sldMk cId="1929492898" sldId="356"/>
            <ac:spMk id="30" creationId="{AF33E5D8-0E36-4777-8784-964283894D0C}"/>
          </ac:spMkLst>
        </pc:spChg>
        <pc:spChg chg="add mod">
          <ac:chgData name="고 광종" userId="f6b6e3ca5a2285c4" providerId="LiveId" clId="{7BBE79B1-6AFB-451D-9355-8875F5AADAB8}" dt="2020-02-18T15:02:55.099" v="1682" actId="1076"/>
          <ac:spMkLst>
            <pc:docMk/>
            <pc:sldMk cId="1929492898" sldId="356"/>
            <ac:spMk id="31" creationId="{F3B31885-039D-4A6F-AF7D-146B21BD5B2A}"/>
          </ac:spMkLst>
        </pc:spChg>
        <pc:spChg chg="add mod">
          <ac:chgData name="고 광종" userId="f6b6e3ca5a2285c4" providerId="LiveId" clId="{7BBE79B1-6AFB-451D-9355-8875F5AADAB8}" dt="2020-02-18T15:06:48.684" v="1941"/>
          <ac:spMkLst>
            <pc:docMk/>
            <pc:sldMk cId="1929492898" sldId="356"/>
            <ac:spMk id="32" creationId="{9C506DCF-707D-43F3-98B8-4C4AAB25ECBB}"/>
          </ac:spMkLst>
        </pc:spChg>
        <pc:spChg chg="add mod">
          <ac:chgData name="고 광종" userId="f6b6e3ca5a2285c4" providerId="LiveId" clId="{7BBE79B1-6AFB-451D-9355-8875F5AADAB8}" dt="2020-02-18T15:06:54.260" v="1967" actId="20577"/>
          <ac:spMkLst>
            <pc:docMk/>
            <pc:sldMk cId="1929492898" sldId="356"/>
            <ac:spMk id="33" creationId="{56047CAE-EAA0-4631-AA9D-AF3C81BF07B1}"/>
          </ac:spMkLst>
        </pc:spChg>
        <pc:spChg chg="add mod">
          <ac:chgData name="고 광종" userId="f6b6e3ca5a2285c4" providerId="LiveId" clId="{7BBE79B1-6AFB-451D-9355-8875F5AADAB8}" dt="2020-02-18T15:08:16.162" v="1991" actId="1035"/>
          <ac:spMkLst>
            <pc:docMk/>
            <pc:sldMk cId="1929492898" sldId="356"/>
            <ac:spMk id="37" creationId="{4F66EA63-35EE-42E6-8CD3-175B1D9F2740}"/>
          </ac:spMkLst>
        </pc:spChg>
        <pc:spChg chg="add del">
          <ac:chgData name="고 광종" userId="f6b6e3ca5a2285c4" providerId="LiveId" clId="{7BBE79B1-6AFB-451D-9355-8875F5AADAB8}" dt="2020-02-18T15:05:07.214" v="1913"/>
          <ac:spMkLst>
            <pc:docMk/>
            <pc:sldMk cId="1929492898" sldId="356"/>
            <ac:spMk id="40" creationId="{C125D4EC-00C5-4A9D-95C7-542779F3503C}"/>
          </ac:spMkLst>
        </pc:spChg>
        <pc:spChg chg="add mod">
          <ac:chgData name="고 광종" userId="f6b6e3ca5a2285c4" providerId="LiveId" clId="{7BBE79B1-6AFB-451D-9355-8875F5AADAB8}" dt="2020-02-18T15:07:10.659" v="1971" actId="1037"/>
          <ac:spMkLst>
            <pc:docMk/>
            <pc:sldMk cId="1929492898" sldId="356"/>
            <ac:spMk id="47" creationId="{0B1D12C2-3921-4FC0-AC94-12E91C35CE56}"/>
          </ac:spMkLst>
        </pc:spChg>
        <pc:picChg chg="del">
          <ac:chgData name="고 광종" userId="f6b6e3ca5a2285c4" providerId="LiveId" clId="{7BBE79B1-6AFB-451D-9355-8875F5AADAB8}" dt="2020-02-18T13:38:43.126" v="287" actId="478"/>
          <ac:picMkLst>
            <pc:docMk/>
            <pc:sldMk cId="1929492898" sldId="356"/>
            <ac:picMk id="1026" creationId="{B89995CD-68B9-479C-892D-76337F369457}"/>
          </ac:picMkLst>
        </pc:picChg>
        <pc:picChg chg="add del mod">
          <ac:chgData name="고 광종" userId="f6b6e3ca5a2285c4" providerId="LiveId" clId="{7BBE79B1-6AFB-451D-9355-8875F5AADAB8}" dt="2020-02-18T13:39:33.590" v="294" actId="478"/>
          <ac:picMkLst>
            <pc:docMk/>
            <pc:sldMk cId="1929492898" sldId="356"/>
            <ac:picMk id="2050" creationId="{8ED6AEF0-17BE-430B-8A86-3ED2393F2B2D}"/>
          </ac:picMkLst>
        </pc:picChg>
        <pc:picChg chg="add del mod">
          <ac:chgData name="고 광종" userId="f6b6e3ca5a2285c4" providerId="LiveId" clId="{7BBE79B1-6AFB-451D-9355-8875F5AADAB8}" dt="2020-02-18T14:51:05.804" v="648" actId="478"/>
          <ac:picMkLst>
            <pc:docMk/>
            <pc:sldMk cId="1929492898" sldId="356"/>
            <ac:picMk id="2052" creationId="{76799FB4-8356-4BE2-A6E9-CBD286420F6B}"/>
          </ac:picMkLst>
        </pc:picChg>
        <pc:cxnChg chg="add del mod">
          <ac:chgData name="고 광종" userId="f6b6e3ca5a2285c4" providerId="LiveId" clId="{7BBE79B1-6AFB-451D-9355-8875F5AADAB8}" dt="2020-02-18T14:50:27.371" v="638" actId="478"/>
          <ac:cxnSpMkLst>
            <pc:docMk/>
            <pc:sldMk cId="1929492898" sldId="356"/>
            <ac:cxnSpMk id="4" creationId="{67D841BA-11B4-45BF-959D-194027A464D1}"/>
          </ac:cxnSpMkLst>
        </pc:cxnChg>
        <pc:cxnChg chg="add del mod">
          <ac:chgData name="고 광종" userId="f6b6e3ca5a2285c4" providerId="LiveId" clId="{7BBE79B1-6AFB-451D-9355-8875F5AADAB8}" dt="2020-02-18T14:50:30.059" v="642" actId="478"/>
          <ac:cxnSpMkLst>
            <pc:docMk/>
            <pc:sldMk cId="1929492898" sldId="356"/>
            <ac:cxnSpMk id="16" creationId="{905AA25B-5790-41D3-8A4A-CFC9C8D9C104}"/>
          </ac:cxnSpMkLst>
        </pc:cxnChg>
        <pc:cxnChg chg="add mod">
          <ac:chgData name="고 광종" userId="f6b6e3ca5a2285c4" providerId="LiveId" clId="{7BBE79B1-6AFB-451D-9355-8875F5AADAB8}" dt="2020-02-18T15:02:52.180" v="1680" actId="478"/>
          <ac:cxnSpMkLst>
            <pc:docMk/>
            <pc:sldMk cId="1929492898" sldId="356"/>
            <ac:cxnSpMk id="21" creationId="{CE32FD67-F995-4BC5-857F-5E6D2E806985}"/>
          </ac:cxnSpMkLst>
        </pc:cxnChg>
        <pc:cxnChg chg="add mod">
          <ac:chgData name="고 광종" userId="f6b6e3ca5a2285c4" providerId="LiveId" clId="{7BBE79B1-6AFB-451D-9355-8875F5AADAB8}" dt="2020-02-18T15:02:52.180" v="1680" actId="478"/>
          <ac:cxnSpMkLst>
            <pc:docMk/>
            <pc:sldMk cId="1929492898" sldId="356"/>
            <ac:cxnSpMk id="25" creationId="{346CB255-90B2-4981-B051-2AC324427FA0}"/>
          </ac:cxnSpMkLst>
        </pc:cxnChg>
        <pc:cxnChg chg="add mod">
          <ac:chgData name="고 광종" userId="f6b6e3ca5a2285c4" providerId="LiveId" clId="{7BBE79B1-6AFB-451D-9355-8875F5AADAB8}" dt="2020-02-18T15:04:40.130" v="1888" actId="14100"/>
          <ac:cxnSpMkLst>
            <pc:docMk/>
            <pc:sldMk cId="1929492898" sldId="356"/>
            <ac:cxnSpMk id="34" creationId="{61AA35A5-F53E-495C-A3DC-195EDE7DAFAF}"/>
          </ac:cxnSpMkLst>
        </pc:cxnChg>
        <pc:cxnChg chg="add mod">
          <ac:chgData name="고 광종" userId="f6b6e3ca5a2285c4" providerId="LiveId" clId="{7BBE79B1-6AFB-451D-9355-8875F5AADAB8}" dt="2020-02-18T15:08:16.162" v="1991" actId="1035"/>
          <ac:cxnSpMkLst>
            <pc:docMk/>
            <pc:sldMk cId="1929492898" sldId="356"/>
            <ac:cxnSpMk id="41" creationId="{1A35BF94-3B47-41AC-A983-65859DBBEAC1}"/>
          </ac:cxnSpMkLst>
        </pc:cxnChg>
        <pc:cxnChg chg="add mod">
          <ac:chgData name="고 광종" userId="f6b6e3ca5a2285c4" providerId="LiveId" clId="{7BBE79B1-6AFB-451D-9355-8875F5AADAB8}" dt="2020-02-18T15:08:16.162" v="1991" actId="1035"/>
          <ac:cxnSpMkLst>
            <pc:docMk/>
            <pc:sldMk cId="1929492898" sldId="356"/>
            <ac:cxnSpMk id="44" creationId="{5901FBCC-799A-4FDD-9E84-CBF2FBB42246}"/>
          </ac:cxnSpMkLst>
        </pc:cxnChg>
        <pc:cxnChg chg="add del mod">
          <ac:chgData name="고 광종" userId="f6b6e3ca5a2285c4" providerId="LiveId" clId="{7BBE79B1-6AFB-451D-9355-8875F5AADAB8}" dt="2020-02-18T15:08:59.371" v="1997" actId="478"/>
          <ac:cxnSpMkLst>
            <pc:docMk/>
            <pc:sldMk cId="1929492898" sldId="356"/>
            <ac:cxnSpMk id="52" creationId="{4051C20A-6E80-490D-8298-C5557739F6D0}"/>
          </ac:cxnSpMkLst>
        </pc:cxnChg>
        <pc:cxnChg chg="add del mod">
          <ac:chgData name="고 광종" userId="f6b6e3ca5a2285c4" providerId="LiveId" clId="{7BBE79B1-6AFB-451D-9355-8875F5AADAB8}" dt="2020-02-18T15:05:05.059" v="1911" actId="478"/>
          <ac:cxnSpMkLst>
            <pc:docMk/>
            <pc:sldMk cId="1929492898" sldId="356"/>
            <ac:cxnSpMk id="2048" creationId="{C34A48C5-75AC-4BAA-9BA8-53199DEA9344}"/>
          </ac:cxnSpMkLst>
        </pc:cxnChg>
        <pc:cxnChg chg="add mod">
          <ac:chgData name="고 광종" userId="f6b6e3ca5a2285c4" providerId="LiveId" clId="{7BBE79B1-6AFB-451D-9355-8875F5AADAB8}" dt="2020-02-18T15:08:22.219" v="1993" actId="14100"/>
          <ac:cxnSpMkLst>
            <pc:docMk/>
            <pc:sldMk cId="1929492898" sldId="356"/>
            <ac:cxnSpMk id="2056" creationId="{5AEF21D4-8187-4470-80CB-3BDB1B86C47A}"/>
          </ac:cxnSpMkLst>
        </pc:cxnChg>
        <pc:cxnChg chg="add del mod">
          <ac:chgData name="고 광종" userId="f6b6e3ca5a2285c4" providerId="LiveId" clId="{7BBE79B1-6AFB-451D-9355-8875F5AADAB8}" dt="2020-02-18T15:06:07.931" v="1929" actId="478"/>
          <ac:cxnSpMkLst>
            <pc:docMk/>
            <pc:sldMk cId="1929492898" sldId="356"/>
            <ac:cxnSpMk id="2058" creationId="{67BC9FCC-DF61-4C18-9F2A-C2AA90EE7A11}"/>
          </ac:cxnSpMkLst>
        </pc:cxnChg>
      </pc:sldChg>
      <pc:sldChg chg="modSp add">
        <pc:chgData name="고 광종" userId="f6b6e3ca5a2285c4" providerId="LiveId" clId="{7BBE79B1-6AFB-451D-9355-8875F5AADAB8}" dt="2020-02-18T19:42:06.333" v="8599" actId="20577"/>
        <pc:sldMkLst>
          <pc:docMk/>
          <pc:sldMk cId="1041047162" sldId="357"/>
        </pc:sldMkLst>
        <pc:spChg chg="mod">
          <ac:chgData name="고 광종" userId="f6b6e3ca5a2285c4" providerId="LiveId" clId="{7BBE79B1-6AFB-451D-9355-8875F5AADAB8}" dt="2020-02-18T19:42:06.333" v="8599" actId="20577"/>
          <ac:spMkLst>
            <pc:docMk/>
            <pc:sldMk cId="1041047162" sldId="357"/>
            <ac:spMk id="14" creationId="{B23881C9-F051-4714-A55E-9CF81128AC69}"/>
          </ac:spMkLst>
        </pc:spChg>
      </pc:sldChg>
      <pc:sldChg chg="addSp delSp modSp add">
        <pc:chgData name="고 광종" userId="f6b6e3ca5a2285c4" providerId="LiveId" clId="{7BBE79B1-6AFB-451D-9355-8875F5AADAB8}" dt="2020-02-18T19:41:31.166" v="8584"/>
        <pc:sldMkLst>
          <pc:docMk/>
          <pc:sldMk cId="4073850093" sldId="358"/>
        </pc:sldMkLst>
        <pc:spChg chg="add mod">
          <ac:chgData name="고 광종" userId="f6b6e3ca5a2285c4" providerId="LiveId" clId="{7BBE79B1-6AFB-451D-9355-8875F5AADAB8}" dt="2020-02-18T18:59:24.491" v="6825" actId="20577"/>
          <ac:spMkLst>
            <pc:docMk/>
            <pc:sldMk cId="4073850093" sldId="358"/>
            <ac:spMk id="2" creationId="{2C810E58-25A4-4E31-BD90-C8B2AD54FA84}"/>
          </ac:spMkLst>
        </pc:spChg>
        <pc:spChg chg="add">
          <ac:chgData name="고 광종" userId="f6b6e3ca5a2285c4" providerId="LiveId" clId="{7BBE79B1-6AFB-451D-9355-8875F5AADAB8}" dt="2020-02-18T19:41:31.166" v="8584"/>
          <ac:spMkLst>
            <pc:docMk/>
            <pc:sldMk cId="4073850093" sldId="358"/>
            <ac:spMk id="5" creationId="{AE3AD0E1-3F59-4A68-93F9-92FA9EABB70F}"/>
          </ac:spMkLst>
        </pc:spChg>
        <pc:spChg chg="mod">
          <ac:chgData name="고 광종" userId="f6b6e3ca5a2285c4" providerId="LiveId" clId="{7BBE79B1-6AFB-451D-9355-8875F5AADAB8}" dt="2020-02-18T15:02:46.415" v="1679" actId="1036"/>
          <ac:spMkLst>
            <pc:docMk/>
            <pc:sldMk cId="4073850093" sldId="358"/>
            <ac:spMk id="11" creationId="{5D5D263C-DE83-4779-9DBA-0C63CFF181D6}"/>
          </ac:spMkLst>
        </pc:spChg>
        <pc:spChg chg="add del mod">
          <ac:chgData name="고 광종" userId="f6b6e3ca5a2285c4" providerId="LiveId" clId="{7BBE79B1-6AFB-451D-9355-8875F5AADAB8}" dt="2020-02-18T15:02:32.219" v="1625" actId="478"/>
          <ac:spMkLst>
            <pc:docMk/>
            <pc:sldMk cId="4073850093" sldId="358"/>
            <ac:spMk id="12" creationId="{10317E16-0306-4B1C-8F95-C070E4129589}"/>
          </ac:spMkLst>
        </pc:spChg>
        <pc:spChg chg="del">
          <ac:chgData name="고 광종" userId="f6b6e3ca5a2285c4" providerId="LiveId" clId="{7BBE79B1-6AFB-451D-9355-8875F5AADAB8}" dt="2020-02-18T19:41:31.066" v="8583" actId="478"/>
          <ac:spMkLst>
            <pc:docMk/>
            <pc:sldMk cId="4073850093" sldId="358"/>
            <ac:spMk id="14" creationId="{B23881C9-F051-4714-A55E-9CF81128AC69}"/>
          </ac:spMkLst>
        </pc:spChg>
        <pc:spChg chg="del">
          <ac:chgData name="고 광종" userId="f6b6e3ca5a2285c4" providerId="LiveId" clId="{7BBE79B1-6AFB-451D-9355-8875F5AADAB8}" dt="2020-02-18T14:57:32.812" v="894" actId="478"/>
          <ac:spMkLst>
            <pc:docMk/>
            <pc:sldMk cId="4073850093" sldId="358"/>
            <ac:spMk id="17" creationId="{22E98A84-6914-45C5-AC5B-4E6EF9644BE9}"/>
          </ac:spMkLst>
        </pc:spChg>
        <pc:spChg chg="del">
          <ac:chgData name="고 광종" userId="f6b6e3ca5a2285c4" providerId="LiveId" clId="{7BBE79B1-6AFB-451D-9355-8875F5AADAB8}" dt="2020-02-18T14:57:32.509" v="893" actId="478"/>
          <ac:spMkLst>
            <pc:docMk/>
            <pc:sldMk cId="4073850093" sldId="358"/>
            <ac:spMk id="22" creationId="{32807EAA-06FB-4622-B7FC-722AB0E75A77}"/>
          </ac:spMkLst>
        </pc:spChg>
        <pc:spChg chg="del">
          <ac:chgData name="고 광종" userId="f6b6e3ca5a2285c4" providerId="LiveId" clId="{7BBE79B1-6AFB-451D-9355-8875F5AADAB8}" dt="2020-02-18T14:57:36.964" v="899" actId="478"/>
          <ac:spMkLst>
            <pc:docMk/>
            <pc:sldMk cId="4073850093" sldId="358"/>
            <ac:spMk id="23" creationId="{31915214-5C26-40E8-B728-251F74A38407}"/>
          </ac:spMkLst>
        </pc:spChg>
        <pc:spChg chg="del">
          <ac:chgData name="고 광종" userId="f6b6e3ca5a2285c4" providerId="LiveId" clId="{7BBE79B1-6AFB-451D-9355-8875F5AADAB8}" dt="2020-02-18T14:57:33.524" v="895" actId="478"/>
          <ac:spMkLst>
            <pc:docMk/>
            <pc:sldMk cId="4073850093" sldId="358"/>
            <ac:spMk id="29" creationId="{4D2DB115-C7ED-4FBB-BAFF-8F4D7C3D7918}"/>
          </ac:spMkLst>
        </pc:spChg>
        <pc:spChg chg="del">
          <ac:chgData name="고 광종" userId="f6b6e3ca5a2285c4" providerId="LiveId" clId="{7BBE79B1-6AFB-451D-9355-8875F5AADAB8}" dt="2020-02-18T14:57:35.492" v="897" actId="478"/>
          <ac:spMkLst>
            <pc:docMk/>
            <pc:sldMk cId="4073850093" sldId="358"/>
            <ac:spMk id="30" creationId="{AF33E5D8-0E36-4777-8784-964283894D0C}"/>
          </ac:spMkLst>
        </pc:spChg>
        <pc:cxnChg chg="del mod">
          <ac:chgData name="고 광종" userId="f6b6e3ca5a2285c4" providerId="LiveId" clId="{7BBE79B1-6AFB-451D-9355-8875F5AADAB8}" dt="2020-02-18T14:57:34.036" v="896" actId="478"/>
          <ac:cxnSpMkLst>
            <pc:docMk/>
            <pc:sldMk cId="4073850093" sldId="358"/>
            <ac:cxnSpMk id="21" creationId="{CE32FD67-F995-4BC5-857F-5E6D2E806985}"/>
          </ac:cxnSpMkLst>
        </pc:cxnChg>
        <pc:cxnChg chg="del mod">
          <ac:chgData name="고 광종" userId="f6b6e3ca5a2285c4" providerId="LiveId" clId="{7BBE79B1-6AFB-451D-9355-8875F5AADAB8}" dt="2020-02-18T14:57:35.947" v="898" actId="478"/>
          <ac:cxnSpMkLst>
            <pc:docMk/>
            <pc:sldMk cId="4073850093" sldId="358"/>
            <ac:cxnSpMk id="25" creationId="{346CB255-90B2-4981-B051-2AC324427FA0}"/>
          </ac:cxnSpMkLst>
        </pc:cxnChg>
      </pc:sldChg>
      <pc:sldChg chg="add del">
        <pc:chgData name="고 광종" userId="f6b6e3ca5a2285c4" providerId="LiveId" clId="{7BBE79B1-6AFB-451D-9355-8875F5AADAB8}" dt="2020-02-18T15:07:48.796" v="1983" actId="47"/>
        <pc:sldMkLst>
          <pc:docMk/>
          <pc:sldMk cId="209314031" sldId="359"/>
        </pc:sldMkLst>
      </pc:sldChg>
      <pc:sldChg chg="delSp modSp add del">
        <pc:chgData name="고 광종" userId="f6b6e3ca5a2285c4" providerId="LiveId" clId="{7BBE79B1-6AFB-451D-9355-8875F5AADAB8}" dt="2020-02-18T15:12:18.500" v="2138" actId="47"/>
        <pc:sldMkLst>
          <pc:docMk/>
          <pc:sldMk cId="2458911530" sldId="359"/>
        </pc:sldMkLst>
        <pc:spChg chg="del">
          <ac:chgData name="고 광종" userId="f6b6e3ca5a2285c4" providerId="LiveId" clId="{7BBE79B1-6AFB-451D-9355-8875F5AADAB8}" dt="2020-02-18T15:07:52.740" v="1985" actId="478"/>
          <ac:spMkLst>
            <pc:docMk/>
            <pc:sldMk cId="2458911530" sldId="359"/>
            <ac:spMk id="32" creationId="{9C506DCF-707D-43F3-98B8-4C4AAB25ECBB}"/>
          </ac:spMkLst>
        </pc:spChg>
        <pc:spChg chg="del">
          <ac:chgData name="고 광종" userId="f6b6e3ca5a2285c4" providerId="LiveId" clId="{7BBE79B1-6AFB-451D-9355-8875F5AADAB8}" dt="2020-02-18T15:07:52.740" v="1985" actId="478"/>
          <ac:spMkLst>
            <pc:docMk/>
            <pc:sldMk cId="2458911530" sldId="359"/>
            <ac:spMk id="33" creationId="{56047CAE-EAA0-4631-AA9D-AF3C81BF07B1}"/>
          </ac:spMkLst>
        </pc:spChg>
        <pc:spChg chg="del">
          <ac:chgData name="고 광종" userId="f6b6e3ca5a2285c4" providerId="LiveId" clId="{7BBE79B1-6AFB-451D-9355-8875F5AADAB8}" dt="2020-02-18T15:07:52.740" v="1985" actId="478"/>
          <ac:spMkLst>
            <pc:docMk/>
            <pc:sldMk cId="2458911530" sldId="359"/>
            <ac:spMk id="37" creationId="{4F66EA63-35EE-42E6-8CD3-175B1D9F2740}"/>
          </ac:spMkLst>
        </pc:spChg>
        <pc:spChg chg="del">
          <ac:chgData name="고 광종" userId="f6b6e3ca5a2285c4" providerId="LiveId" clId="{7BBE79B1-6AFB-451D-9355-8875F5AADAB8}" dt="2020-02-18T15:07:52.740" v="1985" actId="478"/>
          <ac:spMkLst>
            <pc:docMk/>
            <pc:sldMk cId="2458911530" sldId="359"/>
            <ac:spMk id="47" creationId="{0B1D12C2-3921-4FC0-AC94-12E91C35CE56}"/>
          </ac:spMkLst>
        </pc:spChg>
        <pc:cxnChg chg="del mod">
          <ac:chgData name="고 광종" userId="f6b6e3ca5a2285c4" providerId="LiveId" clId="{7BBE79B1-6AFB-451D-9355-8875F5AADAB8}" dt="2020-02-18T15:07:54.163" v="1986" actId="478"/>
          <ac:cxnSpMkLst>
            <pc:docMk/>
            <pc:sldMk cId="2458911530" sldId="359"/>
            <ac:cxnSpMk id="34" creationId="{61AA35A5-F53E-495C-A3DC-195EDE7DAFAF}"/>
          </ac:cxnSpMkLst>
        </pc:cxnChg>
        <pc:cxnChg chg="del mod">
          <ac:chgData name="고 광종" userId="f6b6e3ca5a2285c4" providerId="LiveId" clId="{7BBE79B1-6AFB-451D-9355-8875F5AADAB8}" dt="2020-02-18T15:07:52.740" v="1985" actId="478"/>
          <ac:cxnSpMkLst>
            <pc:docMk/>
            <pc:sldMk cId="2458911530" sldId="359"/>
            <ac:cxnSpMk id="41" creationId="{1A35BF94-3B47-41AC-A983-65859DBBEAC1}"/>
          </ac:cxnSpMkLst>
        </pc:cxnChg>
        <pc:cxnChg chg="del mod">
          <ac:chgData name="고 광종" userId="f6b6e3ca5a2285c4" providerId="LiveId" clId="{7BBE79B1-6AFB-451D-9355-8875F5AADAB8}" dt="2020-02-18T15:07:52.740" v="1985" actId="478"/>
          <ac:cxnSpMkLst>
            <pc:docMk/>
            <pc:sldMk cId="2458911530" sldId="359"/>
            <ac:cxnSpMk id="44" creationId="{5901FBCC-799A-4FDD-9E84-CBF2FBB42246}"/>
          </ac:cxnSpMkLst>
        </pc:cxnChg>
        <pc:cxnChg chg="del mod">
          <ac:chgData name="고 광종" userId="f6b6e3ca5a2285c4" providerId="LiveId" clId="{7BBE79B1-6AFB-451D-9355-8875F5AADAB8}" dt="2020-02-18T15:07:52.740" v="1985" actId="478"/>
          <ac:cxnSpMkLst>
            <pc:docMk/>
            <pc:sldMk cId="2458911530" sldId="359"/>
            <ac:cxnSpMk id="52" creationId="{4051C20A-6E80-490D-8298-C5557739F6D0}"/>
          </ac:cxnSpMkLst>
        </pc:cxnChg>
        <pc:cxnChg chg="del mod">
          <ac:chgData name="고 광종" userId="f6b6e3ca5a2285c4" providerId="LiveId" clId="{7BBE79B1-6AFB-451D-9355-8875F5AADAB8}" dt="2020-02-18T15:07:52.740" v="1985" actId="478"/>
          <ac:cxnSpMkLst>
            <pc:docMk/>
            <pc:sldMk cId="2458911530" sldId="359"/>
            <ac:cxnSpMk id="2056" creationId="{5AEF21D4-8187-4470-80CB-3BDB1B86C47A}"/>
          </ac:cxnSpMkLst>
        </pc:cxnChg>
      </pc:sldChg>
      <pc:sldChg chg="addSp add del">
        <pc:chgData name="고 광종" userId="f6b6e3ca5a2285c4" providerId="LiveId" clId="{7BBE79B1-6AFB-451D-9355-8875F5AADAB8}" dt="2020-02-18T15:12:17.716" v="2137" actId="47"/>
        <pc:sldMkLst>
          <pc:docMk/>
          <pc:sldMk cId="442875523" sldId="360"/>
        </pc:sldMkLst>
        <pc:spChg chg="add">
          <ac:chgData name="고 광종" userId="f6b6e3ca5a2285c4" providerId="LiveId" clId="{7BBE79B1-6AFB-451D-9355-8875F5AADAB8}" dt="2020-02-18T15:08:30.184" v="1994"/>
          <ac:spMkLst>
            <pc:docMk/>
            <pc:sldMk cId="442875523" sldId="360"/>
            <ac:spMk id="11" creationId="{9CE8FB2D-4821-4CB5-A0F1-1891792315CF}"/>
          </ac:spMkLst>
        </pc:spChg>
        <pc:spChg chg="add">
          <ac:chgData name="고 광종" userId="f6b6e3ca5a2285c4" providerId="LiveId" clId="{7BBE79B1-6AFB-451D-9355-8875F5AADAB8}" dt="2020-02-18T15:08:34.623" v="1995"/>
          <ac:spMkLst>
            <pc:docMk/>
            <pc:sldMk cId="442875523" sldId="360"/>
            <ac:spMk id="13" creationId="{1A40F672-26AC-4761-9A23-491F6E4F8D58}"/>
          </ac:spMkLst>
        </pc:spChg>
        <pc:cxnChg chg="add">
          <ac:chgData name="고 광종" userId="f6b6e3ca5a2285c4" providerId="LiveId" clId="{7BBE79B1-6AFB-451D-9355-8875F5AADAB8}" dt="2020-02-18T15:08:30.184" v="1994"/>
          <ac:cxnSpMkLst>
            <pc:docMk/>
            <pc:sldMk cId="442875523" sldId="360"/>
            <ac:cxnSpMk id="10" creationId="{18185803-166C-4A41-9EFE-BE73D11C7FA7}"/>
          </ac:cxnSpMkLst>
        </pc:cxnChg>
        <pc:cxnChg chg="add">
          <ac:chgData name="고 광종" userId="f6b6e3ca5a2285c4" providerId="LiveId" clId="{7BBE79B1-6AFB-451D-9355-8875F5AADAB8}" dt="2020-02-18T15:08:30.184" v="1994"/>
          <ac:cxnSpMkLst>
            <pc:docMk/>
            <pc:sldMk cId="442875523" sldId="360"/>
            <ac:cxnSpMk id="12" creationId="{98DA16D8-6315-4E38-9558-27FBFFFD1842}"/>
          </ac:cxnSpMkLst>
        </pc:cxnChg>
      </pc:sldChg>
      <pc:sldChg chg="addSp delSp modSp add">
        <pc:chgData name="고 광종" userId="f6b6e3ca5a2285c4" providerId="LiveId" clId="{7BBE79B1-6AFB-451D-9355-8875F5AADAB8}" dt="2020-02-18T19:41:45.302" v="8594"/>
        <pc:sldMkLst>
          <pc:docMk/>
          <pc:sldMk cId="2094455040" sldId="361"/>
        </pc:sldMkLst>
        <pc:spChg chg="del">
          <ac:chgData name="고 광종" userId="f6b6e3ca5a2285c4" providerId="LiveId" clId="{7BBE79B1-6AFB-451D-9355-8875F5AADAB8}" dt="2020-02-18T19:41:45.210" v="8593" actId="478"/>
          <ac:spMkLst>
            <pc:docMk/>
            <pc:sldMk cId="2094455040" sldId="361"/>
            <ac:spMk id="14" creationId="{B23881C9-F051-4714-A55E-9CF81128AC69}"/>
          </ac:spMkLst>
        </pc:spChg>
        <pc:spChg chg="add mod">
          <ac:chgData name="고 광종" userId="f6b6e3ca5a2285c4" providerId="LiveId" clId="{7BBE79B1-6AFB-451D-9355-8875F5AADAB8}" dt="2020-02-18T16:19:55.601" v="3740" actId="1037"/>
          <ac:spMkLst>
            <pc:docMk/>
            <pc:sldMk cId="2094455040" sldId="361"/>
            <ac:spMk id="19" creationId="{721A0C14-0F74-42BD-82E8-A0BE542F438C}"/>
          </ac:spMkLst>
        </pc:spChg>
        <pc:spChg chg="add mod">
          <ac:chgData name="고 광종" userId="f6b6e3ca5a2285c4" providerId="LiveId" clId="{7BBE79B1-6AFB-451D-9355-8875F5AADAB8}" dt="2020-02-18T15:11:23.690" v="2131" actId="20577"/>
          <ac:spMkLst>
            <pc:docMk/>
            <pc:sldMk cId="2094455040" sldId="361"/>
            <ac:spMk id="20" creationId="{D175086A-C83F-4FCD-8204-CDF49C12C645}"/>
          </ac:spMkLst>
        </pc:spChg>
        <pc:spChg chg="mod">
          <ac:chgData name="고 광종" userId="f6b6e3ca5a2285c4" providerId="LiveId" clId="{7BBE79B1-6AFB-451D-9355-8875F5AADAB8}" dt="2020-02-18T15:11:08.936" v="2129" actId="207"/>
          <ac:spMkLst>
            <pc:docMk/>
            <pc:sldMk cId="2094455040" sldId="361"/>
            <ac:spMk id="22" creationId="{32807EAA-06FB-4622-B7FC-722AB0E75A77}"/>
          </ac:spMkLst>
        </pc:spChg>
        <pc:spChg chg="mod">
          <ac:chgData name="고 광종" userId="f6b6e3ca5a2285c4" providerId="LiveId" clId="{7BBE79B1-6AFB-451D-9355-8875F5AADAB8}" dt="2020-02-18T15:11:08.936" v="2129" actId="207"/>
          <ac:spMkLst>
            <pc:docMk/>
            <pc:sldMk cId="2094455040" sldId="361"/>
            <ac:spMk id="23" creationId="{31915214-5C26-40E8-B728-251F74A38407}"/>
          </ac:spMkLst>
        </pc:spChg>
        <pc:spChg chg="add">
          <ac:chgData name="고 광종" userId="f6b6e3ca5a2285c4" providerId="LiveId" clId="{7BBE79B1-6AFB-451D-9355-8875F5AADAB8}" dt="2020-02-18T19:41:45.302" v="8594"/>
          <ac:spMkLst>
            <pc:docMk/>
            <pc:sldMk cId="2094455040" sldId="361"/>
            <ac:spMk id="26" creationId="{A0D4A354-9C11-4D8B-9FCB-0A2F3DB396A2}"/>
          </ac:spMkLst>
        </pc:spChg>
        <pc:spChg chg="mod">
          <ac:chgData name="고 광종" userId="f6b6e3ca5a2285c4" providerId="LiveId" clId="{7BBE79B1-6AFB-451D-9355-8875F5AADAB8}" dt="2020-02-18T15:11:08.936" v="2129" actId="207"/>
          <ac:spMkLst>
            <pc:docMk/>
            <pc:sldMk cId="2094455040" sldId="361"/>
            <ac:spMk id="32" creationId="{9C506DCF-707D-43F3-98B8-4C4AAB25ECBB}"/>
          </ac:spMkLst>
        </pc:spChg>
        <pc:spChg chg="mod">
          <ac:chgData name="고 광종" userId="f6b6e3ca5a2285c4" providerId="LiveId" clId="{7BBE79B1-6AFB-451D-9355-8875F5AADAB8}" dt="2020-02-18T15:11:08.936" v="2129" actId="207"/>
          <ac:spMkLst>
            <pc:docMk/>
            <pc:sldMk cId="2094455040" sldId="361"/>
            <ac:spMk id="33" creationId="{56047CAE-EAA0-4631-AA9D-AF3C81BF07B1}"/>
          </ac:spMkLst>
        </pc:spChg>
        <pc:spChg chg="add">
          <ac:chgData name="고 광종" userId="f6b6e3ca5a2285c4" providerId="LiveId" clId="{7BBE79B1-6AFB-451D-9355-8875F5AADAB8}" dt="2020-02-18T15:18:53.167" v="2278"/>
          <ac:spMkLst>
            <pc:docMk/>
            <pc:sldMk cId="2094455040" sldId="361"/>
            <ac:spMk id="35" creationId="{E6558A34-C8FF-4303-A013-6572DF5F1814}"/>
          </ac:spMkLst>
        </pc:spChg>
        <pc:spChg chg="del">
          <ac:chgData name="고 광종" userId="f6b6e3ca5a2285c4" providerId="LiveId" clId="{7BBE79B1-6AFB-451D-9355-8875F5AADAB8}" dt="2020-02-18T15:16:56.300" v="2261" actId="478"/>
          <ac:spMkLst>
            <pc:docMk/>
            <pc:sldMk cId="2094455040" sldId="361"/>
            <ac:spMk id="37" creationId="{4F66EA63-35EE-42E6-8CD3-175B1D9F2740}"/>
          </ac:spMkLst>
        </pc:spChg>
        <pc:spChg chg="add">
          <ac:chgData name="고 광종" userId="f6b6e3ca5a2285c4" providerId="LiveId" clId="{7BBE79B1-6AFB-451D-9355-8875F5AADAB8}" dt="2020-02-18T15:18:53.167" v="2278"/>
          <ac:spMkLst>
            <pc:docMk/>
            <pc:sldMk cId="2094455040" sldId="361"/>
            <ac:spMk id="38" creationId="{8C4835AD-429B-4D6D-AE06-D633E00CCB4C}"/>
          </ac:spMkLst>
        </pc:spChg>
        <pc:spChg chg="add">
          <ac:chgData name="고 광종" userId="f6b6e3ca5a2285c4" providerId="LiveId" clId="{7BBE79B1-6AFB-451D-9355-8875F5AADAB8}" dt="2020-02-18T15:29:12.779" v="2695"/>
          <ac:spMkLst>
            <pc:docMk/>
            <pc:sldMk cId="2094455040" sldId="361"/>
            <ac:spMk id="40" creationId="{8E57E2CA-B1EE-41A1-8ABC-07FB4A060B4B}"/>
          </ac:spMkLst>
        </pc:spChg>
        <pc:spChg chg="add">
          <ac:chgData name="고 광종" userId="f6b6e3ca5a2285c4" providerId="LiveId" clId="{7BBE79B1-6AFB-451D-9355-8875F5AADAB8}" dt="2020-02-18T15:30:24.622" v="2722"/>
          <ac:spMkLst>
            <pc:docMk/>
            <pc:sldMk cId="2094455040" sldId="361"/>
            <ac:spMk id="43" creationId="{B354FD8B-79B4-448B-955C-AA9C3E81E828}"/>
          </ac:spMkLst>
        </pc:spChg>
        <pc:spChg chg="del">
          <ac:chgData name="고 광종" userId="f6b6e3ca5a2285c4" providerId="LiveId" clId="{7BBE79B1-6AFB-451D-9355-8875F5AADAB8}" dt="2020-02-18T15:16:59.907" v="2262" actId="478"/>
          <ac:spMkLst>
            <pc:docMk/>
            <pc:sldMk cId="2094455040" sldId="361"/>
            <ac:spMk id="47" creationId="{0B1D12C2-3921-4FC0-AC94-12E91C35CE56}"/>
          </ac:spMkLst>
        </pc:spChg>
        <pc:cxnChg chg="add mod">
          <ac:chgData name="고 광종" userId="f6b6e3ca5a2285c4" providerId="LiveId" clId="{7BBE79B1-6AFB-451D-9355-8875F5AADAB8}" dt="2020-02-18T16:19:55.601" v="3740" actId="1037"/>
          <ac:cxnSpMkLst>
            <pc:docMk/>
            <pc:sldMk cId="2094455040" sldId="361"/>
            <ac:cxnSpMk id="24" creationId="{5B69BCC0-3822-415B-AE74-E035ED89BCF4}"/>
          </ac:cxnSpMkLst>
        </pc:cxnChg>
        <pc:cxnChg chg="add del mod">
          <ac:chgData name="고 광종" userId="f6b6e3ca5a2285c4" providerId="LiveId" clId="{7BBE79B1-6AFB-451D-9355-8875F5AADAB8}" dt="2020-02-18T15:16:32.410" v="2256" actId="478"/>
          <ac:cxnSpMkLst>
            <pc:docMk/>
            <pc:sldMk cId="2094455040" sldId="361"/>
            <ac:cxnSpMk id="26" creationId="{013F2C34-E74E-4749-8D93-AE8E88D696C3}"/>
          </ac:cxnSpMkLst>
        </pc:cxnChg>
        <pc:cxnChg chg="del mod">
          <ac:chgData name="고 광종" userId="f6b6e3ca5a2285c4" providerId="LiveId" clId="{7BBE79B1-6AFB-451D-9355-8875F5AADAB8}" dt="2020-02-18T15:18:50.634" v="2277" actId="478"/>
          <ac:cxnSpMkLst>
            <pc:docMk/>
            <pc:sldMk cId="2094455040" sldId="361"/>
            <ac:cxnSpMk id="34" creationId="{61AA35A5-F53E-495C-A3DC-195EDE7DAFAF}"/>
          </ac:cxnSpMkLst>
        </pc:cxnChg>
        <pc:cxnChg chg="add">
          <ac:chgData name="고 광종" userId="f6b6e3ca5a2285c4" providerId="LiveId" clId="{7BBE79B1-6AFB-451D-9355-8875F5AADAB8}" dt="2020-02-18T15:18:53.167" v="2278"/>
          <ac:cxnSpMkLst>
            <pc:docMk/>
            <pc:sldMk cId="2094455040" sldId="361"/>
            <ac:cxnSpMk id="36" creationId="{6F7756F9-9ECE-4808-83C5-9A51C5673B72}"/>
          </ac:cxnSpMkLst>
        </pc:cxnChg>
        <pc:cxnChg chg="add del">
          <ac:chgData name="고 광종" userId="f6b6e3ca5a2285c4" providerId="LiveId" clId="{7BBE79B1-6AFB-451D-9355-8875F5AADAB8}" dt="2020-02-18T15:30:20.674" v="2721" actId="478"/>
          <ac:cxnSpMkLst>
            <pc:docMk/>
            <pc:sldMk cId="2094455040" sldId="361"/>
            <ac:cxnSpMk id="39" creationId="{32720F8F-8D37-4F88-AC96-DEE86D406869}"/>
          </ac:cxnSpMkLst>
        </pc:cxnChg>
        <pc:cxnChg chg="mod">
          <ac:chgData name="고 광종" userId="f6b6e3ca5a2285c4" providerId="LiveId" clId="{7BBE79B1-6AFB-451D-9355-8875F5AADAB8}" dt="2020-02-18T15:16:56.300" v="2261" actId="478"/>
          <ac:cxnSpMkLst>
            <pc:docMk/>
            <pc:sldMk cId="2094455040" sldId="361"/>
            <ac:cxnSpMk id="41" creationId="{1A35BF94-3B47-41AC-A983-65859DBBEAC1}"/>
          </ac:cxnSpMkLst>
        </pc:cxnChg>
        <pc:cxnChg chg="add">
          <ac:chgData name="고 광종" userId="f6b6e3ca5a2285c4" providerId="LiveId" clId="{7BBE79B1-6AFB-451D-9355-8875F5AADAB8}" dt="2020-02-18T15:30:24.622" v="2722"/>
          <ac:cxnSpMkLst>
            <pc:docMk/>
            <pc:sldMk cId="2094455040" sldId="361"/>
            <ac:cxnSpMk id="42" creationId="{CCDCBBA3-1AAB-49E4-9E91-31493144A8D1}"/>
          </ac:cxnSpMkLst>
        </pc:cxnChg>
        <pc:cxnChg chg="del mod">
          <ac:chgData name="고 광종" userId="f6b6e3ca5a2285c4" providerId="LiveId" clId="{7BBE79B1-6AFB-451D-9355-8875F5AADAB8}" dt="2020-02-18T15:17:01.259" v="2263" actId="478"/>
          <ac:cxnSpMkLst>
            <pc:docMk/>
            <pc:sldMk cId="2094455040" sldId="361"/>
            <ac:cxnSpMk id="44" creationId="{5901FBCC-799A-4FDD-9E84-CBF2FBB42246}"/>
          </ac:cxnSpMkLst>
        </pc:cxnChg>
        <pc:cxnChg chg="add">
          <ac:chgData name="고 광종" userId="f6b6e3ca5a2285c4" providerId="LiveId" clId="{7BBE79B1-6AFB-451D-9355-8875F5AADAB8}" dt="2020-02-18T15:30:24.622" v="2722"/>
          <ac:cxnSpMkLst>
            <pc:docMk/>
            <pc:sldMk cId="2094455040" sldId="361"/>
            <ac:cxnSpMk id="45" creationId="{93636FE8-26B9-4B1F-A226-43DC2D682835}"/>
          </ac:cxnSpMkLst>
        </pc:cxnChg>
        <pc:cxnChg chg="del mod">
          <ac:chgData name="고 광종" userId="f6b6e3ca5a2285c4" providerId="LiveId" clId="{7BBE79B1-6AFB-451D-9355-8875F5AADAB8}" dt="2020-02-18T15:17:01.706" v="2264" actId="478"/>
          <ac:cxnSpMkLst>
            <pc:docMk/>
            <pc:sldMk cId="2094455040" sldId="361"/>
            <ac:cxnSpMk id="52" creationId="{4051C20A-6E80-490D-8298-C5557739F6D0}"/>
          </ac:cxnSpMkLst>
        </pc:cxnChg>
        <pc:cxnChg chg="mod">
          <ac:chgData name="고 광종" userId="f6b6e3ca5a2285c4" providerId="LiveId" clId="{7BBE79B1-6AFB-451D-9355-8875F5AADAB8}" dt="2020-02-18T15:16:59.907" v="2262" actId="478"/>
          <ac:cxnSpMkLst>
            <pc:docMk/>
            <pc:sldMk cId="2094455040" sldId="361"/>
            <ac:cxnSpMk id="2056" creationId="{5AEF21D4-8187-4470-80CB-3BDB1B86C47A}"/>
          </ac:cxnSpMkLst>
        </pc:cxnChg>
      </pc:sldChg>
      <pc:sldChg chg="addSp delSp modSp add">
        <pc:chgData name="고 광종" userId="f6b6e3ca5a2285c4" providerId="LiveId" clId="{7BBE79B1-6AFB-451D-9355-8875F5AADAB8}" dt="2020-02-18T19:41:34.302" v="8586"/>
        <pc:sldMkLst>
          <pc:docMk/>
          <pc:sldMk cId="3404474434" sldId="362"/>
        </pc:sldMkLst>
        <pc:spChg chg="add">
          <ac:chgData name="고 광종" userId="f6b6e3ca5a2285c4" providerId="LiveId" clId="{7BBE79B1-6AFB-451D-9355-8875F5AADAB8}" dt="2020-02-18T19:41:34.302" v="8586"/>
          <ac:spMkLst>
            <pc:docMk/>
            <pc:sldMk cId="3404474434" sldId="362"/>
            <ac:spMk id="10" creationId="{E719333D-1F24-4B0C-B969-F3AED0368F73}"/>
          </ac:spMkLst>
        </pc:spChg>
        <pc:spChg chg="del">
          <ac:chgData name="고 광종" userId="f6b6e3ca5a2285c4" providerId="LiveId" clId="{7BBE79B1-6AFB-451D-9355-8875F5AADAB8}" dt="2020-02-18T19:41:34.169" v="8585" actId="478"/>
          <ac:spMkLst>
            <pc:docMk/>
            <pc:sldMk cId="3404474434" sldId="362"/>
            <ac:spMk id="14" creationId="{B23881C9-F051-4714-A55E-9CF81128AC69}"/>
          </ac:spMkLst>
        </pc:spChg>
        <pc:spChg chg="del">
          <ac:chgData name="고 광종" userId="f6b6e3ca5a2285c4" providerId="LiveId" clId="{7BBE79B1-6AFB-451D-9355-8875F5AADAB8}" dt="2020-02-18T15:12:41.028" v="2142" actId="478"/>
          <ac:spMkLst>
            <pc:docMk/>
            <pc:sldMk cId="3404474434" sldId="362"/>
            <ac:spMk id="19" creationId="{721A0C14-0F74-42BD-82E8-A0BE542F438C}"/>
          </ac:spMkLst>
        </pc:spChg>
        <pc:spChg chg="del">
          <ac:chgData name="고 광종" userId="f6b6e3ca5a2285c4" providerId="LiveId" clId="{7BBE79B1-6AFB-451D-9355-8875F5AADAB8}" dt="2020-02-18T15:12:41.028" v="2142" actId="478"/>
          <ac:spMkLst>
            <pc:docMk/>
            <pc:sldMk cId="3404474434" sldId="362"/>
            <ac:spMk id="20" creationId="{D175086A-C83F-4FCD-8204-CDF49C12C645}"/>
          </ac:spMkLst>
        </pc:spChg>
        <pc:spChg chg="del">
          <ac:chgData name="고 광종" userId="f6b6e3ca5a2285c4" providerId="LiveId" clId="{7BBE79B1-6AFB-451D-9355-8875F5AADAB8}" dt="2020-02-18T15:12:41.028" v="2142" actId="478"/>
          <ac:spMkLst>
            <pc:docMk/>
            <pc:sldMk cId="3404474434" sldId="362"/>
            <ac:spMk id="32" creationId="{9C506DCF-707D-43F3-98B8-4C4AAB25ECBB}"/>
          </ac:spMkLst>
        </pc:spChg>
        <pc:spChg chg="del">
          <ac:chgData name="고 광종" userId="f6b6e3ca5a2285c4" providerId="LiveId" clId="{7BBE79B1-6AFB-451D-9355-8875F5AADAB8}" dt="2020-02-18T15:12:42.420" v="2143" actId="478"/>
          <ac:spMkLst>
            <pc:docMk/>
            <pc:sldMk cId="3404474434" sldId="362"/>
            <ac:spMk id="33" creationId="{56047CAE-EAA0-4631-AA9D-AF3C81BF07B1}"/>
          </ac:spMkLst>
        </pc:spChg>
        <pc:spChg chg="del">
          <ac:chgData name="고 광종" userId="f6b6e3ca5a2285c4" providerId="LiveId" clId="{7BBE79B1-6AFB-451D-9355-8875F5AADAB8}" dt="2020-02-18T15:12:41.028" v="2142" actId="478"/>
          <ac:spMkLst>
            <pc:docMk/>
            <pc:sldMk cId="3404474434" sldId="362"/>
            <ac:spMk id="37" creationId="{4F66EA63-35EE-42E6-8CD3-175B1D9F2740}"/>
          </ac:spMkLst>
        </pc:spChg>
        <pc:spChg chg="del">
          <ac:chgData name="고 광종" userId="f6b6e3ca5a2285c4" providerId="LiveId" clId="{7BBE79B1-6AFB-451D-9355-8875F5AADAB8}" dt="2020-02-18T15:12:41.028" v="2142" actId="478"/>
          <ac:spMkLst>
            <pc:docMk/>
            <pc:sldMk cId="3404474434" sldId="362"/>
            <ac:spMk id="47" creationId="{0B1D12C2-3921-4FC0-AC94-12E91C35CE56}"/>
          </ac:spMkLst>
        </pc:spChg>
        <pc:cxnChg chg="del mod">
          <ac:chgData name="고 광종" userId="f6b6e3ca5a2285c4" providerId="LiveId" clId="{7BBE79B1-6AFB-451D-9355-8875F5AADAB8}" dt="2020-02-18T15:12:41.028" v="2142" actId="478"/>
          <ac:cxnSpMkLst>
            <pc:docMk/>
            <pc:sldMk cId="3404474434" sldId="362"/>
            <ac:cxnSpMk id="24" creationId="{5B69BCC0-3822-415B-AE74-E035ED89BCF4}"/>
          </ac:cxnSpMkLst>
        </pc:cxnChg>
        <pc:cxnChg chg="del mod">
          <ac:chgData name="고 광종" userId="f6b6e3ca5a2285c4" providerId="LiveId" clId="{7BBE79B1-6AFB-451D-9355-8875F5AADAB8}" dt="2020-02-18T15:12:44.635" v="2145" actId="478"/>
          <ac:cxnSpMkLst>
            <pc:docMk/>
            <pc:sldMk cId="3404474434" sldId="362"/>
            <ac:cxnSpMk id="26" creationId="{013F2C34-E74E-4749-8D93-AE8E88D696C3}"/>
          </ac:cxnSpMkLst>
        </pc:cxnChg>
        <pc:cxnChg chg="del mod">
          <ac:chgData name="고 광종" userId="f6b6e3ca5a2285c4" providerId="LiveId" clId="{7BBE79B1-6AFB-451D-9355-8875F5AADAB8}" dt="2020-02-18T15:12:43.018" v="2144" actId="478"/>
          <ac:cxnSpMkLst>
            <pc:docMk/>
            <pc:sldMk cId="3404474434" sldId="362"/>
            <ac:cxnSpMk id="34" creationId="{61AA35A5-F53E-495C-A3DC-195EDE7DAFAF}"/>
          </ac:cxnSpMkLst>
        </pc:cxnChg>
        <pc:cxnChg chg="del mod">
          <ac:chgData name="고 광종" userId="f6b6e3ca5a2285c4" providerId="LiveId" clId="{7BBE79B1-6AFB-451D-9355-8875F5AADAB8}" dt="2020-02-18T15:12:41.028" v="2142" actId="478"/>
          <ac:cxnSpMkLst>
            <pc:docMk/>
            <pc:sldMk cId="3404474434" sldId="362"/>
            <ac:cxnSpMk id="41" creationId="{1A35BF94-3B47-41AC-A983-65859DBBEAC1}"/>
          </ac:cxnSpMkLst>
        </pc:cxnChg>
        <pc:cxnChg chg="del mod">
          <ac:chgData name="고 광종" userId="f6b6e3ca5a2285c4" providerId="LiveId" clId="{7BBE79B1-6AFB-451D-9355-8875F5AADAB8}" dt="2020-02-18T15:12:41.028" v="2142" actId="478"/>
          <ac:cxnSpMkLst>
            <pc:docMk/>
            <pc:sldMk cId="3404474434" sldId="362"/>
            <ac:cxnSpMk id="44" creationId="{5901FBCC-799A-4FDD-9E84-CBF2FBB42246}"/>
          </ac:cxnSpMkLst>
        </pc:cxnChg>
        <pc:cxnChg chg="del mod">
          <ac:chgData name="고 광종" userId="f6b6e3ca5a2285c4" providerId="LiveId" clId="{7BBE79B1-6AFB-451D-9355-8875F5AADAB8}" dt="2020-02-18T15:12:41.028" v="2142" actId="478"/>
          <ac:cxnSpMkLst>
            <pc:docMk/>
            <pc:sldMk cId="3404474434" sldId="362"/>
            <ac:cxnSpMk id="52" creationId="{4051C20A-6E80-490D-8298-C5557739F6D0}"/>
          </ac:cxnSpMkLst>
        </pc:cxnChg>
        <pc:cxnChg chg="del mod">
          <ac:chgData name="고 광종" userId="f6b6e3ca5a2285c4" providerId="LiveId" clId="{7BBE79B1-6AFB-451D-9355-8875F5AADAB8}" dt="2020-02-18T15:12:41.028" v="2142" actId="478"/>
          <ac:cxnSpMkLst>
            <pc:docMk/>
            <pc:sldMk cId="3404474434" sldId="362"/>
            <ac:cxnSpMk id="2056" creationId="{5AEF21D4-8187-4470-80CB-3BDB1B86C47A}"/>
          </ac:cxnSpMkLst>
        </pc:cxnChg>
      </pc:sldChg>
      <pc:sldChg chg="addSp delSp modSp add">
        <pc:chgData name="고 광종" userId="f6b6e3ca5a2285c4" providerId="LiveId" clId="{7BBE79B1-6AFB-451D-9355-8875F5AADAB8}" dt="2020-02-18T19:41:36.342" v="8588"/>
        <pc:sldMkLst>
          <pc:docMk/>
          <pc:sldMk cId="1696113142" sldId="363"/>
        </pc:sldMkLst>
        <pc:spChg chg="add del mod">
          <ac:chgData name="고 광종" userId="f6b6e3ca5a2285c4" providerId="LiveId" clId="{7BBE79B1-6AFB-451D-9355-8875F5AADAB8}" dt="2020-02-18T15:14:54.195" v="2243" actId="478"/>
          <ac:spMkLst>
            <pc:docMk/>
            <pc:sldMk cId="1696113142" sldId="363"/>
            <ac:spMk id="2" creationId="{CF015086-9922-465F-BCF5-FC7A2EAA959C}"/>
          </ac:spMkLst>
        </pc:spChg>
        <pc:spChg chg="add">
          <ac:chgData name="고 광종" userId="f6b6e3ca5a2285c4" providerId="LiveId" clId="{7BBE79B1-6AFB-451D-9355-8875F5AADAB8}" dt="2020-02-18T19:41:36.342" v="8588"/>
          <ac:spMkLst>
            <pc:docMk/>
            <pc:sldMk cId="1696113142" sldId="363"/>
            <ac:spMk id="13" creationId="{BD5EB766-B785-4433-956C-0B12DA22787F}"/>
          </ac:spMkLst>
        </pc:spChg>
        <pc:spChg chg="del">
          <ac:chgData name="고 광종" userId="f6b6e3ca5a2285c4" providerId="LiveId" clId="{7BBE79B1-6AFB-451D-9355-8875F5AADAB8}" dt="2020-02-18T19:41:36.218" v="8587" actId="478"/>
          <ac:spMkLst>
            <pc:docMk/>
            <pc:sldMk cId="1696113142" sldId="363"/>
            <ac:spMk id="14" creationId="{B23881C9-F051-4714-A55E-9CF81128AC69}"/>
          </ac:spMkLst>
        </pc:spChg>
        <pc:spChg chg="del">
          <ac:chgData name="고 광종" userId="f6b6e3ca5a2285c4" providerId="LiveId" clId="{7BBE79B1-6AFB-451D-9355-8875F5AADAB8}" dt="2020-02-18T15:13:26.507" v="2155" actId="478"/>
          <ac:spMkLst>
            <pc:docMk/>
            <pc:sldMk cId="1696113142" sldId="363"/>
            <ac:spMk id="19" creationId="{721A0C14-0F74-42BD-82E8-A0BE542F438C}"/>
          </ac:spMkLst>
        </pc:spChg>
        <pc:spChg chg="del">
          <ac:chgData name="고 광종" userId="f6b6e3ca5a2285c4" providerId="LiveId" clId="{7BBE79B1-6AFB-451D-9355-8875F5AADAB8}" dt="2020-02-18T15:13:23.651" v="2151" actId="478"/>
          <ac:spMkLst>
            <pc:docMk/>
            <pc:sldMk cId="1696113142" sldId="363"/>
            <ac:spMk id="20" creationId="{D175086A-C83F-4FCD-8204-CDF49C12C645}"/>
          </ac:spMkLst>
        </pc:spChg>
        <pc:spChg chg="add del mod">
          <ac:chgData name="고 광종" userId="f6b6e3ca5a2285c4" providerId="LiveId" clId="{7BBE79B1-6AFB-451D-9355-8875F5AADAB8}" dt="2020-02-18T15:28:47.402" v="2690"/>
          <ac:spMkLst>
            <pc:docMk/>
            <pc:sldMk cId="1696113142" sldId="363"/>
            <ac:spMk id="27" creationId="{0B3C60ED-8A70-47F3-8F12-2E1D8665F4BA}"/>
          </ac:spMkLst>
        </pc:spChg>
        <pc:spChg chg="del">
          <ac:chgData name="고 광종" userId="f6b6e3ca5a2285c4" providerId="LiveId" clId="{7BBE79B1-6AFB-451D-9355-8875F5AADAB8}" dt="2020-02-18T15:13:20.105" v="2147" actId="478"/>
          <ac:spMkLst>
            <pc:docMk/>
            <pc:sldMk cId="1696113142" sldId="363"/>
            <ac:spMk id="33" creationId="{56047CAE-EAA0-4631-AA9D-AF3C81BF07B1}"/>
          </ac:spMkLst>
        </pc:spChg>
        <pc:spChg chg="del">
          <ac:chgData name="고 광종" userId="f6b6e3ca5a2285c4" providerId="LiveId" clId="{7BBE79B1-6AFB-451D-9355-8875F5AADAB8}" dt="2020-02-18T15:13:22.515" v="2150" actId="478"/>
          <ac:spMkLst>
            <pc:docMk/>
            <pc:sldMk cId="1696113142" sldId="363"/>
            <ac:spMk id="47" creationId="{0B1D12C2-3921-4FC0-AC94-12E91C35CE56}"/>
          </ac:spMkLst>
        </pc:spChg>
        <pc:cxnChg chg="del mod">
          <ac:chgData name="고 광종" userId="f6b6e3ca5a2285c4" providerId="LiveId" clId="{7BBE79B1-6AFB-451D-9355-8875F5AADAB8}" dt="2020-02-18T15:13:24.730" v="2153" actId="478"/>
          <ac:cxnSpMkLst>
            <pc:docMk/>
            <pc:sldMk cId="1696113142" sldId="363"/>
            <ac:cxnSpMk id="24" creationId="{5B69BCC0-3822-415B-AE74-E035ED89BCF4}"/>
          </ac:cxnSpMkLst>
        </pc:cxnChg>
        <pc:cxnChg chg="del mod">
          <ac:chgData name="고 광종" userId="f6b6e3ca5a2285c4" providerId="LiveId" clId="{7BBE79B1-6AFB-451D-9355-8875F5AADAB8}" dt="2020-02-18T15:13:25.426" v="2154" actId="478"/>
          <ac:cxnSpMkLst>
            <pc:docMk/>
            <pc:sldMk cId="1696113142" sldId="363"/>
            <ac:cxnSpMk id="26" creationId="{013F2C34-E74E-4749-8D93-AE8E88D696C3}"/>
          </ac:cxnSpMkLst>
        </pc:cxnChg>
        <pc:cxnChg chg="del mod">
          <ac:chgData name="고 광종" userId="f6b6e3ca5a2285c4" providerId="LiveId" clId="{7BBE79B1-6AFB-451D-9355-8875F5AADAB8}" dt="2020-02-18T15:17:09.491" v="2266" actId="478"/>
          <ac:cxnSpMkLst>
            <pc:docMk/>
            <pc:sldMk cId="1696113142" sldId="363"/>
            <ac:cxnSpMk id="34" creationId="{61AA35A5-F53E-495C-A3DC-195EDE7DAFAF}"/>
          </ac:cxnSpMkLst>
        </pc:cxnChg>
        <pc:cxnChg chg="del mod">
          <ac:chgData name="고 광종" userId="f6b6e3ca5a2285c4" providerId="LiveId" clId="{7BBE79B1-6AFB-451D-9355-8875F5AADAB8}" dt="2020-02-18T15:13:21.611" v="2148" actId="478"/>
          <ac:cxnSpMkLst>
            <pc:docMk/>
            <pc:sldMk cId="1696113142" sldId="363"/>
            <ac:cxnSpMk id="44" creationId="{5901FBCC-799A-4FDD-9E84-CBF2FBB42246}"/>
          </ac:cxnSpMkLst>
        </pc:cxnChg>
        <pc:cxnChg chg="del mod">
          <ac:chgData name="고 광종" userId="f6b6e3ca5a2285c4" providerId="LiveId" clId="{7BBE79B1-6AFB-451D-9355-8875F5AADAB8}" dt="2020-02-18T15:13:24.138" v="2152" actId="478"/>
          <ac:cxnSpMkLst>
            <pc:docMk/>
            <pc:sldMk cId="1696113142" sldId="363"/>
            <ac:cxnSpMk id="52" creationId="{4051C20A-6E80-490D-8298-C5557739F6D0}"/>
          </ac:cxnSpMkLst>
        </pc:cxnChg>
        <pc:cxnChg chg="del mod">
          <ac:chgData name="고 광종" userId="f6b6e3ca5a2285c4" providerId="LiveId" clId="{7BBE79B1-6AFB-451D-9355-8875F5AADAB8}" dt="2020-02-18T15:13:22.131" v="2149" actId="478"/>
          <ac:cxnSpMkLst>
            <pc:docMk/>
            <pc:sldMk cId="1696113142" sldId="363"/>
            <ac:cxnSpMk id="2056" creationId="{5AEF21D4-8187-4470-80CB-3BDB1B86C47A}"/>
          </ac:cxnSpMkLst>
        </pc:cxnChg>
      </pc:sldChg>
      <pc:sldChg chg="addSp delSp modSp add del">
        <pc:chgData name="고 광종" userId="f6b6e3ca5a2285c4" providerId="LiveId" clId="{7BBE79B1-6AFB-451D-9355-8875F5AADAB8}" dt="2020-02-18T15:17:59.852" v="2272" actId="47"/>
        <pc:sldMkLst>
          <pc:docMk/>
          <pc:sldMk cId="1545089452" sldId="364"/>
        </pc:sldMkLst>
        <pc:spChg chg="del">
          <ac:chgData name="고 광종" userId="f6b6e3ca5a2285c4" providerId="LiveId" clId="{7BBE79B1-6AFB-451D-9355-8875F5AADAB8}" dt="2020-02-18T15:15:02.572" v="2246" actId="478"/>
          <ac:spMkLst>
            <pc:docMk/>
            <pc:sldMk cId="1545089452" sldId="364"/>
            <ac:spMk id="19" creationId="{721A0C14-0F74-42BD-82E8-A0BE542F438C}"/>
          </ac:spMkLst>
        </pc:spChg>
        <pc:spChg chg="del">
          <ac:chgData name="고 광종" userId="f6b6e3ca5a2285c4" providerId="LiveId" clId="{7BBE79B1-6AFB-451D-9355-8875F5AADAB8}" dt="2020-02-18T15:15:03.195" v="2247" actId="478"/>
          <ac:spMkLst>
            <pc:docMk/>
            <pc:sldMk cId="1545089452" sldId="364"/>
            <ac:spMk id="20" creationId="{D175086A-C83F-4FCD-8204-CDF49C12C645}"/>
          </ac:spMkLst>
        </pc:spChg>
        <pc:spChg chg="del">
          <ac:chgData name="고 광종" userId="f6b6e3ca5a2285c4" providerId="LiveId" clId="{7BBE79B1-6AFB-451D-9355-8875F5AADAB8}" dt="2020-02-18T15:16:42.804" v="2257" actId="478"/>
          <ac:spMkLst>
            <pc:docMk/>
            <pc:sldMk cId="1545089452" sldId="364"/>
            <ac:spMk id="37" creationId="{4F66EA63-35EE-42E6-8CD3-175B1D9F2740}"/>
          </ac:spMkLst>
        </pc:spChg>
        <pc:cxnChg chg="add mod">
          <ac:chgData name="고 광종" userId="f6b6e3ca5a2285c4" providerId="LiveId" clId="{7BBE79B1-6AFB-451D-9355-8875F5AADAB8}" dt="2020-02-18T15:17:27.055" v="2271" actId="1582"/>
          <ac:cxnSpMkLst>
            <pc:docMk/>
            <pc:sldMk cId="1545089452" sldId="364"/>
            <ac:cxnSpMk id="5" creationId="{4E30ED1B-5F7B-4C33-8CFA-D597D4094CDE}"/>
          </ac:cxnSpMkLst>
        </pc:cxnChg>
        <pc:cxnChg chg="del mod">
          <ac:chgData name="고 광종" userId="f6b6e3ca5a2285c4" providerId="LiveId" clId="{7BBE79B1-6AFB-451D-9355-8875F5AADAB8}" dt="2020-02-18T15:15:04.082" v="2248" actId="478"/>
          <ac:cxnSpMkLst>
            <pc:docMk/>
            <pc:sldMk cId="1545089452" sldId="364"/>
            <ac:cxnSpMk id="24" creationId="{5B69BCC0-3822-415B-AE74-E035ED89BCF4}"/>
          </ac:cxnSpMkLst>
        </pc:cxnChg>
        <pc:cxnChg chg="del mod">
          <ac:chgData name="고 광종" userId="f6b6e3ca5a2285c4" providerId="LiveId" clId="{7BBE79B1-6AFB-451D-9355-8875F5AADAB8}" dt="2020-02-18T15:15:04.738" v="2249" actId="478"/>
          <ac:cxnSpMkLst>
            <pc:docMk/>
            <pc:sldMk cId="1545089452" sldId="364"/>
            <ac:cxnSpMk id="26" creationId="{013F2C34-E74E-4749-8D93-AE8E88D696C3}"/>
          </ac:cxnSpMkLst>
        </pc:cxnChg>
        <pc:cxnChg chg="del mod">
          <ac:chgData name="고 광종" userId="f6b6e3ca5a2285c4" providerId="LiveId" clId="{7BBE79B1-6AFB-451D-9355-8875F5AADAB8}" dt="2020-02-18T15:17:14.722" v="2267" actId="478"/>
          <ac:cxnSpMkLst>
            <pc:docMk/>
            <pc:sldMk cId="1545089452" sldId="364"/>
            <ac:cxnSpMk id="34" creationId="{61AA35A5-F53E-495C-A3DC-195EDE7DAFAF}"/>
          </ac:cxnSpMkLst>
        </pc:cxnChg>
        <pc:cxnChg chg="del mod">
          <ac:chgData name="고 광종" userId="f6b6e3ca5a2285c4" providerId="LiveId" clId="{7BBE79B1-6AFB-451D-9355-8875F5AADAB8}" dt="2020-02-18T15:17:18.618" v="2268" actId="478"/>
          <ac:cxnSpMkLst>
            <pc:docMk/>
            <pc:sldMk cId="1545089452" sldId="364"/>
            <ac:cxnSpMk id="41" creationId="{1A35BF94-3B47-41AC-A983-65859DBBEAC1}"/>
          </ac:cxnSpMkLst>
        </pc:cxnChg>
        <pc:cxnChg chg="del mod">
          <ac:chgData name="고 광종" userId="f6b6e3ca5a2285c4" providerId="LiveId" clId="{7BBE79B1-6AFB-451D-9355-8875F5AADAB8}" dt="2020-02-18T15:16:43.899" v="2258" actId="478"/>
          <ac:cxnSpMkLst>
            <pc:docMk/>
            <pc:sldMk cId="1545089452" sldId="364"/>
            <ac:cxnSpMk id="44" creationId="{5901FBCC-799A-4FDD-9E84-CBF2FBB42246}"/>
          </ac:cxnSpMkLst>
        </pc:cxnChg>
        <pc:cxnChg chg="del mod">
          <ac:chgData name="고 광종" userId="f6b6e3ca5a2285c4" providerId="LiveId" clId="{7BBE79B1-6AFB-451D-9355-8875F5AADAB8}" dt="2020-02-18T15:15:01.019" v="2245" actId="478"/>
          <ac:cxnSpMkLst>
            <pc:docMk/>
            <pc:sldMk cId="1545089452" sldId="364"/>
            <ac:cxnSpMk id="52" creationId="{4051C20A-6E80-490D-8298-C5557739F6D0}"/>
          </ac:cxnSpMkLst>
        </pc:cxnChg>
      </pc:sldChg>
      <pc:sldChg chg="addSp delSp modSp add">
        <pc:chgData name="고 광종" userId="f6b6e3ca5a2285c4" providerId="LiveId" clId="{7BBE79B1-6AFB-451D-9355-8875F5AADAB8}" dt="2020-02-18T19:41:47.807" v="8596"/>
        <pc:sldMkLst>
          <pc:docMk/>
          <pc:sldMk cId="2147728482" sldId="365"/>
        </pc:sldMkLst>
        <pc:spChg chg="add mod">
          <ac:chgData name="고 광종" userId="f6b6e3ca5a2285c4" providerId="LiveId" clId="{7BBE79B1-6AFB-451D-9355-8875F5AADAB8}" dt="2020-02-18T15:16:06.692" v="2254" actId="2085"/>
          <ac:spMkLst>
            <pc:docMk/>
            <pc:sldMk cId="2147728482" sldId="365"/>
            <ac:spMk id="2" creationId="{C7172E58-8EA7-4272-B456-51A1140651C9}"/>
          </ac:spMkLst>
        </pc:spChg>
        <pc:spChg chg="del">
          <ac:chgData name="고 광종" userId="f6b6e3ca5a2285c4" providerId="LiveId" clId="{7BBE79B1-6AFB-451D-9355-8875F5AADAB8}" dt="2020-02-18T19:41:47.714" v="8595" actId="478"/>
          <ac:spMkLst>
            <pc:docMk/>
            <pc:sldMk cId="2147728482" sldId="365"/>
            <ac:spMk id="14" creationId="{B23881C9-F051-4714-A55E-9CF81128AC69}"/>
          </ac:spMkLst>
        </pc:spChg>
        <pc:spChg chg="mod">
          <ac:chgData name="고 광종" userId="f6b6e3ca5a2285c4" providerId="LiveId" clId="{7BBE79B1-6AFB-451D-9355-8875F5AADAB8}" dt="2020-02-18T15:30:07.267" v="2720" actId="1038"/>
          <ac:spMkLst>
            <pc:docMk/>
            <pc:sldMk cId="2147728482" sldId="365"/>
            <ac:spMk id="19" creationId="{721A0C14-0F74-42BD-82E8-A0BE542F438C}"/>
          </ac:spMkLst>
        </pc:spChg>
        <pc:spChg chg="add">
          <ac:chgData name="고 광종" userId="f6b6e3ca5a2285c4" providerId="LiveId" clId="{7BBE79B1-6AFB-451D-9355-8875F5AADAB8}" dt="2020-02-18T19:41:47.807" v="8596"/>
          <ac:spMkLst>
            <pc:docMk/>
            <pc:sldMk cId="2147728482" sldId="365"/>
            <ac:spMk id="26" creationId="{201730BB-6308-442B-ACA8-47F8DFE7FEED}"/>
          </ac:spMkLst>
        </pc:spChg>
        <pc:spChg chg="add">
          <ac:chgData name="고 광종" userId="f6b6e3ca5a2285c4" providerId="LiveId" clId="{7BBE79B1-6AFB-451D-9355-8875F5AADAB8}" dt="2020-02-18T15:29:23.215" v="2696"/>
          <ac:spMkLst>
            <pc:docMk/>
            <pc:sldMk cId="2147728482" sldId="365"/>
            <ac:spMk id="27" creationId="{7BD0D76D-F568-4FEB-9572-1B12864D8FC4}"/>
          </ac:spMkLst>
        </pc:spChg>
        <pc:spChg chg="add mod">
          <ac:chgData name="고 광종" userId="f6b6e3ca5a2285c4" providerId="LiveId" clId="{7BBE79B1-6AFB-451D-9355-8875F5AADAB8}" dt="2020-02-18T15:29:49.722" v="2707" actId="1035"/>
          <ac:spMkLst>
            <pc:docMk/>
            <pc:sldMk cId="2147728482" sldId="365"/>
            <ac:spMk id="28" creationId="{C09771BB-75FE-4394-A61B-306603F39871}"/>
          </ac:spMkLst>
        </pc:spChg>
        <pc:cxnChg chg="mod">
          <ac:chgData name="고 광종" userId="f6b6e3ca5a2285c4" providerId="LiveId" clId="{7BBE79B1-6AFB-451D-9355-8875F5AADAB8}" dt="2020-02-18T15:30:07.267" v="2720" actId="1038"/>
          <ac:cxnSpMkLst>
            <pc:docMk/>
            <pc:sldMk cId="2147728482" sldId="365"/>
            <ac:cxnSpMk id="24" creationId="{5B69BCC0-3822-415B-AE74-E035ED89BCF4}"/>
          </ac:cxnSpMkLst>
        </pc:cxnChg>
        <pc:cxnChg chg="del mod">
          <ac:chgData name="고 광종" userId="f6b6e3ca5a2285c4" providerId="LiveId" clId="{7BBE79B1-6AFB-451D-9355-8875F5AADAB8}" dt="2020-02-18T15:16:18.923" v="2255" actId="478"/>
          <ac:cxnSpMkLst>
            <pc:docMk/>
            <pc:sldMk cId="2147728482" sldId="365"/>
            <ac:cxnSpMk id="26" creationId="{013F2C34-E74E-4749-8D93-AE8E88D696C3}"/>
          </ac:cxnSpMkLst>
        </pc:cxnChg>
        <pc:cxnChg chg="del mod">
          <ac:chgData name="고 광종" userId="f6b6e3ca5a2285c4" providerId="LiveId" clId="{7BBE79B1-6AFB-451D-9355-8875F5AADAB8}" dt="2020-02-18T15:19:25.099" v="2280" actId="478"/>
          <ac:cxnSpMkLst>
            <pc:docMk/>
            <pc:sldMk cId="2147728482" sldId="365"/>
            <ac:cxnSpMk id="34" creationId="{61AA35A5-F53E-495C-A3DC-195EDE7DAFAF}"/>
          </ac:cxnSpMkLst>
        </pc:cxnChg>
        <pc:cxnChg chg="add mod">
          <ac:chgData name="고 광종" userId="f6b6e3ca5a2285c4" providerId="LiveId" clId="{7BBE79B1-6AFB-451D-9355-8875F5AADAB8}" dt="2020-02-18T15:29:49.722" v="2707" actId="1035"/>
          <ac:cxnSpMkLst>
            <pc:docMk/>
            <pc:sldMk cId="2147728482" sldId="365"/>
            <ac:cxnSpMk id="35" creationId="{CE3AF455-5E4D-4193-ACD0-340417BF6C4C}"/>
          </ac:cxnSpMkLst>
        </pc:cxnChg>
        <pc:cxnChg chg="mod">
          <ac:chgData name="고 광종" userId="f6b6e3ca5a2285c4" providerId="LiveId" clId="{7BBE79B1-6AFB-451D-9355-8875F5AADAB8}" dt="2020-02-18T15:30:07.267" v="2720" actId="1038"/>
          <ac:cxnSpMkLst>
            <pc:docMk/>
            <pc:sldMk cId="2147728482" sldId="365"/>
            <ac:cxnSpMk id="52" creationId="{4051C20A-6E80-490D-8298-C5557739F6D0}"/>
          </ac:cxnSpMkLst>
        </pc:cxnChg>
      </pc:sldChg>
      <pc:sldChg chg="addSp delSp modSp add">
        <pc:chgData name="고 광종" userId="f6b6e3ca5a2285c4" providerId="LiveId" clId="{7BBE79B1-6AFB-451D-9355-8875F5AADAB8}" dt="2020-02-18T19:41:43.157" v="8592"/>
        <pc:sldMkLst>
          <pc:docMk/>
          <pc:sldMk cId="933385376" sldId="366"/>
        </pc:sldMkLst>
        <pc:spChg chg="add">
          <ac:chgData name="고 광종" userId="f6b6e3ca5a2285c4" providerId="LiveId" clId="{7BBE79B1-6AFB-451D-9355-8875F5AADAB8}" dt="2020-02-18T15:18:08.663" v="2274"/>
          <ac:spMkLst>
            <pc:docMk/>
            <pc:sldMk cId="933385376" sldId="366"/>
            <ac:spMk id="13" creationId="{70A7576E-7A2E-4239-9777-453E14B6C9B9}"/>
          </ac:spMkLst>
        </pc:spChg>
        <pc:spChg chg="del">
          <ac:chgData name="고 광종" userId="f6b6e3ca5a2285c4" providerId="LiveId" clId="{7BBE79B1-6AFB-451D-9355-8875F5AADAB8}" dt="2020-02-18T19:41:43.026" v="8591" actId="478"/>
          <ac:spMkLst>
            <pc:docMk/>
            <pc:sldMk cId="933385376" sldId="366"/>
            <ac:spMk id="14" creationId="{B23881C9-F051-4714-A55E-9CF81128AC69}"/>
          </ac:spMkLst>
        </pc:spChg>
        <pc:spChg chg="add">
          <ac:chgData name="고 광종" userId="f6b6e3ca5a2285c4" providerId="LiveId" clId="{7BBE79B1-6AFB-451D-9355-8875F5AADAB8}" dt="2020-02-18T15:18:25.646" v="2275"/>
          <ac:spMkLst>
            <pc:docMk/>
            <pc:sldMk cId="933385376" sldId="366"/>
            <ac:spMk id="16" creationId="{E2AB8BD2-A6D3-4E1B-8453-30B760EC3993}"/>
          </ac:spMkLst>
        </pc:spChg>
        <pc:spChg chg="add mod">
          <ac:chgData name="고 광종" userId="f6b6e3ca5a2285c4" providerId="LiveId" clId="{7BBE79B1-6AFB-451D-9355-8875F5AADAB8}" dt="2020-02-18T15:28:51.866" v="2692" actId="1076"/>
          <ac:spMkLst>
            <pc:docMk/>
            <pc:sldMk cId="933385376" sldId="366"/>
            <ac:spMk id="18" creationId="{8C987414-7111-4F96-80D2-99250F9B246A}"/>
          </ac:spMkLst>
        </pc:spChg>
        <pc:spChg chg="add">
          <ac:chgData name="고 광종" userId="f6b6e3ca5a2285c4" providerId="LiveId" clId="{7BBE79B1-6AFB-451D-9355-8875F5AADAB8}" dt="2020-02-18T19:41:43.157" v="8592"/>
          <ac:spMkLst>
            <pc:docMk/>
            <pc:sldMk cId="933385376" sldId="366"/>
            <ac:spMk id="19" creationId="{4FABCFBD-B7B7-4CC3-89BD-0FCDA87A48E8}"/>
          </ac:spMkLst>
        </pc:spChg>
        <pc:cxnChg chg="add">
          <ac:chgData name="고 광종" userId="f6b6e3ca5a2285c4" providerId="LiveId" clId="{7BBE79B1-6AFB-451D-9355-8875F5AADAB8}" dt="2020-02-18T15:18:25.646" v="2275"/>
          <ac:cxnSpMkLst>
            <pc:docMk/>
            <pc:sldMk cId="933385376" sldId="366"/>
            <ac:cxnSpMk id="15" creationId="{BD44CA49-9183-4813-BF77-4F841A453EDD}"/>
          </ac:cxnSpMkLst>
        </pc:cxnChg>
        <pc:cxnChg chg="add">
          <ac:chgData name="고 광종" userId="f6b6e3ca5a2285c4" providerId="LiveId" clId="{7BBE79B1-6AFB-451D-9355-8875F5AADAB8}" dt="2020-02-18T15:18:31.119" v="2276"/>
          <ac:cxnSpMkLst>
            <pc:docMk/>
            <pc:sldMk cId="933385376" sldId="366"/>
            <ac:cxnSpMk id="17" creationId="{793EDA56-0B52-4986-BB6B-34FB54614298}"/>
          </ac:cxnSpMkLst>
        </pc:cxnChg>
      </pc:sldChg>
      <pc:sldChg chg="addSp delSp modSp add">
        <pc:chgData name="고 광종" userId="f6b6e3ca5a2285c4" providerId="LiveId" clId="{7BBE79B1-6AFB-451D-9355-8875F5AADAB8}" dt="2020-02-18T19:41:50.590" v="8598"/>
        <pc:sldMkLst>
          <pc:docMk/>
          <pc:sldMk cId="3795189174" sldId="367"/>
        </pc:sldMkLst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2" creationId="{C7172E58-8EA7-4272-B456-51A1140651C9}"/>
          </ac:spMkLst>
        </pc:spChg>
        <pc:spChg chg="add">
          <ac:chgData name="고 광종" userId="f6b6e3ca5a2285c4" providerId="LiveId" clId="{7BBE79B1-6AFB-451D-9355-8875F5AADAB8}" dt="2020-02-18T19:41:50.590" v="8598"/>
          <ac:spMkLst>
            <pc:docMk/>
            <pc:sldMk cId="3795189174" sldId="367"/>
            <ac:spMk id="6" creationId="{5CD2BFFD-F9AC-481F-B232-4EC136E99F85}"/>
          </ac:spMkLst>
        </pc:spChg>
        <pc:spChg chg="del">
          <ac:chgData name="고 광종" userId="f6b6e3ca5a2285c4" providerId="LiveId" clId="{7BBE79B1-6AFB-451D-9355-8875F5AADAB8}" dt="2020-02-18T19:41:50.474" v="8597" actId="478"/>
          <ac:spMkLst>
            <pc:docMk/>
            <pc:sldMk cId="3795189174" sldId="367"/>
            <ac:spMk id="14" creationId="{B23881C9-F051-4714-A55E-9CF81128AC69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19" creationId="{721A0C14-0F74-42BD-82E8-A0BE542F438C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20" creationId="{D175086A-C83F-4FCD-8204-CDF49C12C645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22" creationId="{32807EAA-06FB-4622-B7FC-722AB0E75A77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23" creationId="{31915214-5C26-40E8-B728-251F74A38407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29" creationId="{4D2DB115-C7ED-4FBB-BAFF-8F4D7C3D7918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30" creationId="{AF33E5D8-0E36-4777-8784-964283894D0C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31" creationId="{F3B31885-039D-4A6F-AF7D-146B21BD5B2A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32" creationId="{9C506DCF-707D-43F3-98B8-4C4AAB25ECBB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33" creationId="{56047CAE-EAA0-4631-AA9D-AF3C81BF07B1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37" creationId="{4F66EA63-35EE-42E6-8CD3-175B1D9F2740}"/>
          </ac:spMkLst>
        </pc:spChg>
        <pc:spChg chg="del">
          <ac:chgData name="고 광종" userId="f6b6e3ca5a2285c4" providerId="LiveId" clId="{7BBE79B1-6AFB-451D-9355-8875F5AADAB8}" dt="2020-02-18T15:19:32.820" v="2282" actId="478"/>
          <ac:spMkLst>
            <pc:docMk/>
            <pc:sldMk cId="3795189174" sldId="367"/>
            <ac:spMk id="47" creationId="{0B1D12C2-3921-4FC0-AC94-12E91C35CE56}"/>
          </ac:spMkLst>
        </pc:spChg>
        <pc:picChg chg="add del mod">
          <ac:chgData name="고 광종" userId="f6b6e3ca5a2285c4" providerId="LiveId" clId="{7BBE79B1-6AFB-451D-9355-8875F5AADAB8}" dt="2020-02-18T15:21:10.546" v="2299" actId="478"/>
          <ac:picMkLst>
            <pc:docMk/>
            <pc:sldMk cId="3795189174" sldId="367"/>
            <ac:picMk id="26" creationId="{925D7F14-54C6-4D81-B792-71C58B8A7624}"/>
          </ac:picMkLst>
        </pc:picChg>
        <pc:picChg chg="add mod">
          <ac:chgData name="고 광종" userId="f6b6e3ca5a2285c4" providerId="LiveId" clId="{7BBE79B1-6AFB-451D-9355-8875F5AADAB8}" dt="2020-02-18T15:21:31.210" v="2312" actId="1076"/>
          <ac:picMkLst>
            <pc:docMk/>
            <pc:sldMk cId="3795189174" sldId="367"/>
            <ac:picMk id="27" creationId="{53C7A52E-267C-499F-885A-DCE57806A067}"/>
          </ac:picMkLst>
        </pc:picChg>
        <pc:picChg chg="add del mod">
          <ac:chgData name="고 광종" userId="f6b6e3ca5a2285c4" providerId="LiveId" clId="{7BBE79B1-6AFB-451D-9355-8875F5AADAB8}" dt="2020-02-18T15:21:28.506" v="2310" actId="478"/>
          <ac:picMkLst>
            <pc:docMk/>
            <pc:sldMk cId="3795189174" sldId="367"/>
            <ac:picMk id="28" creationId="{0513B034-A3BD-4598-9279-BA45E586277C}"/>
          </ac:picMkLst>
        </pc:picChg>
        <pc:picChg chg="add del mod">
          <ac:chgData name="고 광종" userId="f6b6e3ca5a2285c4" providerId="LiveId" clId="{7BBE79B1-6AFB-451D-9355-8875F5AADAB8}" dt="2020-02-18T15:21:29.619" v="2311" actId="478"/>
          <ac:picMkLst>
            <pc:docMk/>
            <pc:sldMk cId="3795189174" sldId="367"/>
            <ac:picMk id="34" creationId="{339F3453-0126-4BB9-99C5-1E53116EC5A9}"/>
          </ac:picMkLst>
        </pc:picChg>
        <pc:picChg chg="add mod">
          <ac:chgData name="고 광종" userId="f6b6e3ca5a2285c4" providerId="LiveId" clId="{7BBE79B1-6AFB-451D-9355-8875F5AADAB8}" dt="2020-02-18T15:21:47.153" v="2316" actId="1076"/>
          <ac:picMkLst>
            <pc:docMk/>
            <pc:sldMk cId="3795189174" sldId="367"/>
            <ac:picMk id="35" creationId="{7B8A7C5D-B0CB-4585-A7A6-5B0DAE3721F4}"/>
          </ac:picMkLst>
        </pc:picChg>
        <pc:picChg chg="add mod">
          <ac:chgData name="고 광종" userId="f6b6e3ca5a2285c4" providerId="LiveId" clId="{7BBE79B1-6AFB-451D-9355-8875F5AADAB8}" dt="2020-02-18T15:21:32.458" v="2313" actId="1076"/>
          <ac:picMkLst>
            <pc:docMk/>
            <pc:sldMk cId="3795189174" sldId="367"/>
            <ac:picMk id="36" creationId="{039EDF5F-28A3-4876-BFE1-341483FD7DC3}"/>
          </ac:picMkLst>
        </pc:picChg>
        <pc:picChg chg="add del mod">
          <ac:chgData name="고 광종" userId="f6b6e3ca5a2285c4" providerId="LiveId" clId="{7BBE79B1-6AFB-451D-9355-8875F5AADAB8}" dt="2020-02-18T15:21:09.026" v="2297" actId="478"/>
          <ac:picMkLst>
            <pc:docMk/>
            <pc:sldMk cId="3795189174" sldId="367"/>
            <ac:picMk id="3074" creationId="{DE087EB4-4732-4043-906F-38AEFFFB7DA1}"/>
          </ac:picMkLst>
        </pc:pic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21" creationId="{CE32FD67-F995-4BC5-857F-5E6D2E806985}"/>
          </ac:cxnSpMkLst>
        </pc:cxn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24" creationId="{5B69BCC0-3822-415B-AE74-E035ED89BCF4}"/>
          </ac:cxnSpMkLst>
        </pc:cxn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25" creationId="{346CB255-90B2-4981-B051-2AC324427FA0}"/>
          </ac:cxnSpMkLst>
        </pc:cxn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41" creationId="{1A35BF94-3B47-41AC-A983-65859DBBEAC1}"/>
          </ac:cxnSpMkLst>
        </pc:cxn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44" creationId="{5901FBCC-799A-4FDD-9E84-CBF2FBB42246}"/>
          </ac:cxnSpMkLst>
        </pc:cxn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52" creationId="{4051C20A-6E80-490D-8298-C5557739F6D0}"/>
          </ac:cxnSpMkLst>
        </pc:cxnChg>
        <pc:cxnChg chg="del mod">
          <ac:chgData name="고 광종" userId="f6b6e3ca5a2285c4" providerId="LiveId" clId="{7BBE79B1-6AFB-451D-9355-8875F5AADAB8}" dt="2020-02-18T15:19:32.820" v="2282" actId="478"/>
          <ac:cxnSpMkLst>
            <pc:docMk/>
            <pc:sldMk cId="3795189174" sldId="367"/>
            <ac:cxnSpMk id="2056" creationId="{5AEF21D4-8187-4470-80CB-3BDB1B86C47A}"/>
          </ac:cxnSpMkLst>
        </pc:cxnChg>
      </pc:sldChg>
      <pc:sldChg chg="addSp delSp modSp add">
        <pc:chgData name="고 광종" userId="f6b6e3ca5a2285c4" providerId="LiveId" clId="{7BBE79B1-6AFB-451D-9355-8875F5AADAB8}" dt="2020-02-18T15:33:57.317" v="2752" actId="1038"/>
        <pc:sldMkLst>
          <pc:docMk/>
          <pc:sldMk cId="2913374593" sldId="368"/>
        </pc:sldMkLst>
        <pc:spChg chg="del mod">
          <ac:chgData name="고 광종" userId="f6b6e3ca5a2285c4" providerId="LiveId" clId="{7BBE79B1-6AFB-451D-9355-8875F5AADAB8}" dt="2020-02-18T15:32:07.391" v="2726" actId="478"/>
          <ac:spMkLst>
            <pc:docMk/>
            <pc:sldMk cId="2913374593" sldId="368"/>
            <ac:spMk id="8" creationId="{48215DE3-5B5F-44D8-AF77-13B17A40F862}"/>
          </ac:spMkLst>
        </pc:spChg>
        <pc:spChg chg="add">
          <ac:chgData name="고 광종" userId="f6b6e3ca5a2285c4" providerId="LiveId" clId="{7BBE79B1-6AFB-451D-9355-8875F5AADAB8}" dt="2020-02-18T15:33:50.615" v="2736"/>
          <ac:spMkLst>
            <pc:docMk/>
            <pc:sldMk cId="2913374593" sldId="368"/>
            <ac:spMk id="9" creationId="{81649C8F-1E17-456F-BE44-1E3A9C3F4E87}"/>
          </ac:spMkLst>
        </pc:spChg>
        <pc:spChg chg="del">
          <ac:chgData name="고 광종" userId="f6b6e3ca5a2285c4" providerId="LiveId" clId="{7BBE79B1-6AFB-451D-9355-8875F5AADAB8}" dt="2020-02-18T15:32:09.787" v="2727" actId="478"/>
          <ac:spMkLst>
            <pc:docMk/>
            <pc:sldMk cId="2913374593" sldId="368"/>
            <ac:spMk id="14" creationId="{B23881C9-F051-4714-A55E-9CF81128AC69}"/>
          </ac:spMkLst>
        </pc:spChg>
        <pc:picChg chg="del">
          <ac:chgData name="고 광종" userId="f6b6e3ca5a2285c4" providerId="LiveId" clId="{7BBE79B1-6AFB-451D-9355-8875F5AADAB8}" dt="2020-02-18T15:32:06.738" v="2725" actId="478"/>
          <ac:picMkLst>
            <pc:docMk/>
            <pc:sldMk cId="2913374593" sldId="368"/>
            <ac:picMk id="2" creationId="{4AF10E4A-6985-4824-B418-B60EBEA30022}"/>
          </ac:picMkLst>
        </pc:picChg>
        <pc:picChg chg="add mod">
          <ac:chgData name="고 광종" userId="f6b6e3ca5a2285c4" providerId="LiveId" clId="{7BBE79B1-6AFB-451D-9355-8875F5AADAB8}" dt="2020-02-18T15:33:57.317" v="2752" actId="1038"/>
          <ac:picMkLst>
            <pc:docMk/>
            <pc:sldMk cId="2913374593" sldId="368"/>
            <ac:picMk id="12290" creationId="{93603BBE-3DDC-4C19-AE2E-F03C0189A6B2}"/>
          </ac:picMkLst>
        </pc:picChg>
        <pc:picChg chg="add mod">
          <ac:chgData name="고 광종" userId="f6b6e3ca5a2285c4" providerId="LiveId" clId="{7BBE79B1-6AFB-451D-9355-8875F5AADAB8}" dt="2020-02-18T15:33:56.306" v="2743" actId="1038"/>
          <ac:picMkLst>
            <pc:docMk/>
            <pc:sldMk cId="2913374593" sldId="368"/>
            <ac:picMk id="12292" creationId="{921B334C-6ECD-4E0A-AA03-991D704D130D}"/>
          </ac:picMkLst>
        </pc:picChg>
      </pc:sldChg>
      <pc:sldChg chg="addSp delSp modSp add">
        <pc:chgData name="고 광종" userId="f6b6e3ca5a2285c4" providerId="LiveId" clId="{7BBE79B1-6AFB-451D-9355-8875F5AADAB8}" dt="2020-02-18T19:41:09.165" v="8582" actId="20577"/>
        <pc:sldMkLst>
          <pc:docMk/>
          <pc:sldMk cId="3299363172" sldId="369"/>
        </pc:sldMkLst>
        <pc:spChg chg="mod">
          <ac:chgData name="고 광종" userId="f6b6e3ca5a2285c4" providerId="LiveId" clId="{7BBE79B1-6AFB-451D-9355-8875F5AADAB8}" dt="2020-02-18T19:41:09.165" v="8582" actId="20577"/>
          <ac:spMkLst>
            <pc:docMk/>
            <pc:sldMk cId="3299363172" sldId="369"/>
            <ac:spMk id="6" creationId="{A2616C6D-9618-45F6-B857-84F85D7DE341}"/>
          </ac:spMkLst>
        </pc:spChg>
        <pc:spChg chg="add mod">
          <ac:chgData name="고 광종" userId="f6b6e3ca5a2285c4" providerId="LiveId" clId="{7BBE79B1-6AFB-451D-9355-8875F5AADAB8}" dt="2020-02-18T19:40:39.441" v="8581" actId="20577"/>
          <ac:spMkLst>
            <pc:docMk/>
            <pc:sldMk cId="3299363172" sldId="369"/>
            <ac:spMk id="7" creationId="{8823E8F3-000D-40DC-AF63-27F968D24339}"/>
          </ac:spMkLst>
        </pc:spChg>
        <pc:spChg chg="del">
          <ac:chgData name="고 광종" userId="f6b6e3ca5a2285c4" providerId="LiveId" clId="{7BBE79B1-6AFB-451D-9355-8875F5AADAB8}" dt="2020-02-18T15:28:21.179" v="2685" actId="478"/>
          <ac:spMkLst>
            <pc:docMk/>
            <pc:sldMk cId="3299363172" sldId="369"/>
            <ac:spMk id="14" creationId="{B23881C9-F051-4714-A55E-9CF81128AC69}"/>
          </ac:spMkLst>
        </pc:spChg>
        <pc:spChg chg="del">
          <ac:chgData name="고 광종" userId="f6b6e3ca5a2285c4" providerId="LiveId" clId="{7BBE79B1-6AFB-451D-9355-8875F5AADAB8}" dt="2020-02-18T15:26:46.883" v="2396" actId="478"/>
          <ac:spMkLst>
            <pc:docMk/>
            <pc:sldMk cId="3299363172" sldId="369"/>
            <ac:spMk id="15" creationId="{93E3F816-B587-49F6-A587-8B13CE8CFB7D}"/>
          </ac:spMkLst>
        </pc:spChg>
        <pc:picChg chg="del">
          <ac:chgData name="고 광종" userId="f6b6e3ca5a2285c4" providerId="LiveId" clId="{7BBE79B1-6AFB-451D-9355-8875F5AADAB8}" dt="2020-02-18T15:26:45.922" v="2395" actId="478"/>
          <ac:picMkLst>
            <pc:docMk/>
            <pc:sldMk cId="3299363172" sldId="369"/>
            <ac:picMk id="1026" creationId="{B89995CD-68B9-479C-892D-76337F369457}"/>
          </ac:picMkLst>
        </pc:picChg>
      </pc:sldChg>
      <pc:sldChg chg="addSp delSp add">
        <pc:chgData name="고 광종" userId="f6b6e3ca5a2285c4" providerId="LiveId" clId="{7BBE79B1-6AFB-451D-9355-8875F5AADAB8}" dt="2020-02-18T19:41:38.474" v="8590" actId="478"/>
        <pc:sldMkLst>
          <pc:docMk/>
          <pc:sldMk cId="4021582434" sldId="370"/>
        </pc:sldMkLst>
        <pc:spChg chg="del">
          <ac:chgData name="고 광종" userId="f6b6e3ca5a2285c4" providerId="LiveId" clId="{7BBE79B1-6AFB-451D-9355-8875F5AADAB8}" dt="2020-02-18T19:41:38.474" v="8590" actId="478"/>
          <ac:spMkLst>
            <pc:docMk/>
            <pc:sldMk cId="4021582434" sldId="370"/>
            <ac:spMk id="14" creationId="{B23881C9-F051-4714-A55E-9CF81128AC69}"/>
          </ac:spMkLst>
        </pc:spChg>
        <pc:spChg chg="add">
          <ac:chgData name="고 광종" userId="f6b6e3ca5a2285c4" providerId="LiveId" clId="{7BBE79B1-6AFB-451D-9355-8875F5AADAB8}" dt="2020-02-18T19:41:37.397" v="8589"/>
          <ac:spMkLst>
            <pc:docMk/>
            <pc:sldMk cId="4021582434" sldId="370"/>
            <ac:spMk id="18" creationId="{5FC96425-FB00-49AE-8699-55F7C62E1542}"/>
          </ac:spMkLst>
        </pc:spChg>
        <pc:spChg chg="del">
          <ac:chgData name="고 광종" userId="f6b6e3ca5a2285c4" providerId="LiveId" clId="{7BBE79B1-6AFB-451D-9355-8875F5AADAB8}" dt="2020-02-18T15:28:54.596" v="2694" actId="478"/>
          <ac:spMkLst>
            <pc:docMk/>
            <pc:sldMk cId="4021582434" sldId="370"/>
            <ac:spMk id="18" creationId="{8C987414-7111-4F96-80D2-99250F9B246A}"/>
          </ac:spMkLst>
        </pc:spChg>
      </pc:sldChg>
      <pc:sldChg chg="addSp delSp modSp add">
        <pc:chgData name="고 광종" userId="f6b6e3ca5a2285c4" providerId="LiveId" clId="{7BBE79B1-6AFB-451D-9355-8875F5AADAB8}" dt="2020-02-18T15:34:24.361" v="2773" actId="14100"/>
        <pc:sldMkLst>
          <pc:docMk/>
          <pc:sldMk cId="992812920" sldId="371"/>
        </pc:sldMkLst>
        <pc:picChg chg="del">
          <ac:chgData name="고 광종" userId="f6b6e3ca5a2285c4" providerId="LiveId" clId="{7BBE79B1-6AFB-451D-9355-8875F5AADAB8}" dt="2020-02-18T15:34:00.842" v="2754" actId="478"/>
          <ac:picMkLst>
            <pc:docMk/>
            <pc:sldMk cId="992812920" sldId="371"/>
            <ac:picMk id="12290" creationId="{93603BBE-3DDC-4C19-AE2E-F03C0189A6B2}"/>
          </ac:picMkLst>
        </pc:picChg>
        <pc:picChg chg="del">
          <ac:chgData name="고 광종" userId="f6b6e3ca5a2285c4" providerId="LiveId" clId="{7BBE79B1-6AFB-451D-9355-8875F5AADAB8}" dt="2020-02-18T15:34:01.123" v="2755" actId="478"/>
          <ac:picMkLst>
            <pc:docMk/>
            <pc:sldMk cId="992812920" sldId="371"/>
            <ac:picMk id="12292" creationId="{921B334C-6ECD-4E0A-AA03-991D704D130D}"/>
          </ac:picMkLst>
        </pc:picChg>
        <pc:picChg chg="add mod">
          <ac:chgData name="고 광종" userId="f6b6e3ca5a2285c4" providerId="LiveId" clId="{7BBE79B1-6AFB-451D-9355-8875F5AADAB8}" dt="2020-02-18T15:34:22.521" v="2772" actId="14100"/>
          <ac:picMkLst>
            <pc:docMk/>
            <pc:sldMk cId="992812920" sldId="371"/>
            <ac:picMk id="15362" creationId="{6ED96AB7-4E68-4A65-91D0-86560E21F7CF}"/>
          </ac:picMkLst>
        </pc:picChg>
        <pc:picChg chg="add mod">
          <ac:chgData name="고 광종" userId="f6b6e3ca5a2285c4" providerId="LiveId" clId="{7BBE79B1-6AFB-451D-9355-8875F5AADAB8}" dt="2020-02-18T15:34:24.361" v="2773" actId="14100"/>
          <ac:picMkLst>
            <pc:docMk/>
            <pc:sldMk cId="992812920" sldId="371"/>
            <ac:picMk id="15364" creationId="{8504A17F-12E4-4D4E-803F-0B9FEC3D0CD0}"/>
          </ac:picMkLst>
        </pc:picChg>
      </pc:sldChg>
      <pc:sldChg chg="addSp delSp modSp add">
        <pc:chgData name="고 광종" userId="f6b6e3ca5a2285c4" providerId="LiveId" clId="{7BBE79B1-6AFB-451D-9355-8875F5AADAB8}" dt="2020-02-18T15:34:55.873" v="2784" actId="14100"/>
        <pc:sldMkLst>
          <pc:docMk/>
          <pc:sldMk cId="70637246" sldId="372"/>
        </pc:sldMkLst>
        <pc:picChg chg="del">
          <ac:chgData name="고 광종" userId="f6b6e3ca5a2285c4" providerId="LiveId" clId="{7BBE79B1-6AFB-451D-9355-8875F5AADAB8}" dt="2020-02-18T15:34:36.178" v="2775" actId="478"/>
          <ac:picMkLst>
            <pc:docMk/>
            <pc:sldMk cId="70637246" sldId="372"/>
            <ac:picMk id="15362" creationId="{6ED96AB7-4E68-4A65-91D0-86560E21F7CF}"/>
          </ac:picMkLst>
        </pc:picChg>
        <pc:picChg chg="del">
          <ac:chgData name="고 광종" userId="f6b6e3ca5a2285c4" providerId="LiveId" clId="{7BBE79B1-6AFB-451D-9355-8875F5AADAB8}" dt="2020-02-18T15:34:36.467" v="2776" actId="478"/>
          <ac:picMkLst>
            <pc:docMk/>
            <pc:sldMk cId="70637246" sldId="372"/>
            <ac:picMk id="15364" creationId="{8504A17F-12E4-4D4E-803F-0B9FEC3D0CD0}"/>
          </ac:picMkLst>
        </pc:picChg>
        <pc:picChg chg="add mod">
          <ac:chgData name="고 광종" userId="f6b6e3ca5a2285c4" providerId="LiveId" clId="{7BBE79B1-6AFB-451D-9355-8875F5AADAB8}" dt="2020-02-18T15:34:44.585" v="2781" actId="14100"/>
          <ac:picMkLst>
            <pc:docMk/>
            <pc:sldMk cId="70637246" sldId="372"/>
            <ac:picMk id="16386" creationId="{32AB4715-B590-47DC-B3FD-0FBFAC10CDCF}"/>
          </ac:picMkLst>
        </pc:picChg>
        <pc:picChg chg="add mod">
          <ac:chgData name="고 광종" userId="f6b6e3ca5a2285c4" providerId="LiveId" clId="{7BBE79B1-6AFB-451D-9355-8875F5AADAB8}" dt="2020-02-18T15:34:55.873" v="2784" actId="14100"/>
          <ac:picMkLst>
            <pc:docMk/>
            <pc:sldMk cId="70637246" sldId="372"/>
            <ac:picMk id="16388" creationId="{EA619D02-A013-47A5-8E1B-BC60FAB9065A}"/>
          </ac:picMkLst>
        </pc:picChg>
      </pc:sldChg>
      <pc:sldChg chg="addSp delSp modSp add">
        <pc:chgData name="고 광종" userId="f6b6e3ca5a2285c4" providerId="LiveId" clId="{7BBE79B1-6AFB-451D-9355-8875F5AADAB8}" dt="2020-02-18T15:35:41.290" v="2797" actId="478"/>
        <pc:sldMkLst>
          <pc:docMk/>
          <pc:sldMk cId="1822942610" sldId="373"/>
        </pc:sldMkLst>
        <pc:picChg chg="del">
          <ac:chgData name="고 광종" userId="f6b6e3ca5a2285c4" providerId="LiveId" clId="{7BBE79B1-6AFB-451D-9355-8875F5AADAB8}" dt="2020-02-18T15:34:59.361" v="2786" actId="478"/>
          <ac:picMkLst>
            <pc:docMk/>
            <pc:sldMk cId="1822942610" sldId="373"/>
            <ac:picMk id="16386" creationId="{32AB4715-B590-47DC-B3FD-0FBFAC10CDCF}"/>
          </ac:picMkLst>
        </pc:picChg>
        <pc:picChg chg="del">
          <ac:chgData name="고 광종" userId="f6b6e3ca5a2285c4" providerId="LiveId" clId="{7BBE79B1-6AFB-451D-9355-8875F5AADAB8}" dt="2020-02-18T15:34:59.722" v="2787" actId="478"/>
          <ac:picMkLst>
            <pc:docMk/>
            <pc:sldMk cId="1822942610" sldId="373"/>
            <ac:picMk id="16388" creationId="{EA619D02-A013-47A5-8E1B-BC60FAB9065A}"/>
          </ac:picMkLst>
        </pc:picChg>
        <pc:picChg chg="add mod">
          <ac:chgData name="고 광종" userId="f6b6e3ca5a2285c4" providerId="LiveId" clId="{7BBE79B1-6AFB-451D-9355-8875F5AADAB8}" dt="2020-02-18T15:35:07.401" v="2791" actId="14100"/>
          <ac:picMkLst>
            <pc:docMk/>
            <pc:sldMk cId="1822942610" sldId="373"/>
            <ac:picMk id="17410" creationId="{BEE9DCCB-D10E-42CC-A196-B5AD45B70E73}"/>
          </ac:picMkLst>
        </pc:picChg>
        <pc:picChg chg="add mod">
          <ac:chgData name="고 광종" userId="f6b6e3ca5a2285c4" providerId="LiveId" clId="{7BBE79B1-6AFB-451D-9355-8875F5AADAB8}" dt="2020-02-18T15:35:31.921" v="2795" actId="14100"/>
          <ac:picMkLst>
            <pc:docMk/>
            <pc:sldMk cId="1822942610" sldId="373"/>
            <ac:picMk id="17412" creationId="{7D1F20D5-B15D-4A01-9DE6-F3FAC6C53247}"/>
          </ac:picMkLst>
        </pc:picChg>
        <pc:picChg chg="add del">
          <ac:chgData name="고 광종" userId="f6b6e3ca5a2285c4" providerId="LiveId" clId="{7BBE79B1-6AFB-451D-9355-8875F5AADAB8}" dt="2020-02-18T15:35:41.290" v="2797" actId="478"/>
          <ac:picMkLst>
            <pc:docMk/>
            <pc:sldMk cId="1822942610" sldId="373"/>
            <ac:picMk id="17414" creationId="{E37CDC53-BE86-4B60-AC9A-72C4F014FF82}"/>
          </ac:picMkLst>
        </pc:picChg>
      </pc:sldChg>
      <pc:sldChg chg="addSp delSp modSp add">
        <pc:chgData name="고 광종" userId="f6b6e3ca5a2285c4" providerId="LiveId" clId="{7BBE79B1-6AFB-451D-9355-8875F5AADAB8}" dt="2020-02-18T15:36:10.910" v="2832" actId="1038"/>
        <pc:sldMkLst>
          <pc:docMk/>
          <pc:sldMk cId="27541653" sldId="374"/>
        </pc:sldMkLst>
        <pc:picChg chg="del">
          <ac:chgData name="고 광종" userId="f6b6e3ca5a2285c4" providerId="LiveId" clId="{7BBE79B1-6AFB-451D-9355-8875F5AADAB8}" dt="2020-02-18T15:35:44.657" v="2799" actId="478"/>
          <ac:picMkLst>
            <pc:docMk/>
            <pc:sldMk cId="27541653" sldId="374"/>
            <ac:picMk id="17410" creationId="{BEE9DCCB-D10E-42CC-A196-B5AD45B70E73}"/>
          </ac:picMkLst>
        </pc:picChg>
        <pc:picChg chg="del">
          <ac:chgData name="고 광종" userId="f6b6e3ca5a2285c4" providerId="LiveId" clId="{7BBE79B1-6AFB-451D-9355-8875F5AADAB8}" dt="2020-02-18T15:35:45.002" v="2800" actId="478"/>
          <ac:picMkLst>
            <pc:docMk/>
            <pc:sldMk cId="27541653" sldId="374"/>
            <ac:picMk id="17412" creationId="{7D1F20D5-B15D-4A01-9DE6-F3FAC6C53247}"/>
          </ac:picMkLst>
        </pc:picChg>
        <pc:picChg chg="add mod">
          <ac:chgData name="고 광종" userId="f6b6e3ca5a2285c4" providerId="LiveId" clId="{7BBE79B1-6AFB-451D-9355-8875F5AADAB8}" dt="2020-02-18T15:36:10.910" v="2832" actId="1038"/>
          <ac:picMkLst>
            <pc:docMk/>
            <pc:sldMk cId="27541653" sldId="374"/>
            <ac:picMk id="18434" creationId="{C733FE48-ABD4-4F68-9C06-54EEF20CA231}"/>
          </ac:picMkLst>
        </pc:picChg>
        <pc:picChg chg="add mod">
          <ac:chgData name="고 광종" userId="f6b6e3ca5a2285c4" providerId="LiveId" clId="{7BBE79B1-6AFB-451D-9355-8875F5AADAB8}" dt="2020-02-18T15:36:09.775" v="2822" actId="1038"/>
          <ac:picMkLst>
            <pc:docMk/>
            <pc:sldMk cId="27541653" sldId="374"/>
            <ac:picMk id="18436" creationId="{ECCEB048-BAEA-49B4-8126-2B69CA50BF93}"/>
          </ac:picMkLst>
        </pc:picChg>
      </pc:sldChg>
      <pc:sldChg chg="addSp delSp modSp add">
        <pc:chgData name="고 광종" userId="f6b6e3ca5a2285c4" providerId="LiveId" clId="{7BBE79B1-6AFB-451D-9355-8875F5AADAB8}" dt="2020-02-18T18:39:07.167" v="5473" actId="20577"/>
        <pc:sldMkLst>
          <pc:docMk/>
          <pc:sldMk cId="1341914388" sldId="375"/>
        </pc:sldMkLst>
        <pc:spChg chg="mod">
          <ac:chgData name="고 광종" userId="f6b6e3ca5a2285c4" providerId="LiveId" clId="{7BBE79B1-6AFB-451D-9355-8875F5AADAB8}" dt="2020-02-18T16:46:19.824" v="4210" actId="20577"/>
          <ac:spMkLst>
            <pc:docMk/>
            <pc:sldMk cId="1341914388" sldId="375"/>
            <ac:spMk id="8" creationId="{8CB21D17-B992-4CFE-847F-7D900F9AB6B3}"/>
          </ac:spMkLst>
        </pc:spChg>
        <pc:spChg chg="mod">
          <ac:chgData name="고 광종" userId="f6b6e3ca5a2285c4" providerId="LiveId" clId="{7BBE79B1-6AFB-451D-9355-8875F5AADAB8}" dt="2020-02-18T18:39:07.167" v="5473" actId="20577"/>
          <ac:spMkLst>
            <pc:docMk/>
            <pc:sldMk cId="1341914388" sldId="375"/>
            <ac:spMk id="9" creationId="{81649C8F-1E17-456F-BE44-1E3A9C3F4E87}"/>
          </ac:spMkLst>
        </pc:spChg>
        <pc:picChg chg="del">
          <ac:chgData name="고 광종" userId="f6b6e3ca5a2285c4" providerId="LiveId" clId="{7BBE79B1-6AFB-451D-9355-8875F5AADAB8}" dt="2020-02-18T16:42:39.848" v="4005" actId="478"/>
          <ac:picMkLst>
            <pc:docMk/>
            <pc:sldMk cId="1341914388" sldId="375"/>
            <ac:picMk id="2" creationId="{699081DA-DEDD-43B0-A9CA-C2B3152C91EE}"/>
          </ac:picMkLst>
        </pc:picChg>
        <pc:picChg chg="add mod">
          <ac:chgData name="고 광종" userId="f6b6e3ca5a2285c4" providerId="LiveId" clId="{7BBE79B1-6AFB-451D-9355-8875F5AADAB8}" dt="2020-02-18T16:45:01.487" v="4191" actId="1076"/>
          <ac:picMkLst>
            <pc:docMk/>
            <pc:sldMk cId="1341914388" sldId="375"/>
            <ac:picMk id="6" creationId="{52813523-77B0-416A-9C8C-6D0A8A069DCD}"/>
          </ac:picMkLst>
        </pc:picChg>
        <pc:picChg chg="del">
          <ac:chgData name="고 광종" userId="f6b6e3ca5a2285c4" providerId="LiveId" clId="{7BBE79B1-6AFB-451D-9355-8875F5AADAB8}" dt="2020-02-18T16:42:39.848" v="4005" actId="478"/>
          <ac:picMkLst>
            <pc:docMk/>
            <pc:sldMk cId="1341914388" sldId="375"/>
            <ac:picMk id="7" creationId="{50595EFF-22F4-418C-9DC6-06F44A98DA34}"/>
          </ac:picMkLst>
        </pc:picChg>
      </pc:sldChg>
      <pc:sldChg chg="addSp delSp modSp add del">
        <pc:chgData name="고 광종" userId="f6b6e3ca5a2285c4" providerId="LiveId" clId="{7BBE79B1-6AFB-451D-9355-8875F5AADAB8}" dt="2020-02-18T16:20:15.769" v="3741" actId="2696"/>
        <pc:sldMkLst>
          <pc:docMk/>
          <pc:sldMk cId="1627160033" sldId="375"/>
        </pc:sldMkLst>
        <pc:spChg chg="add mod">
          <ac:chgData name="고 광종" userId="f6b6e3ca5a2285c4" providerId="LiveId" clId="{7BBE79B1-6AFB-451D-9355-8875F5AADAB8}" dt="2020-02-18T15:55:54.213" v="3691" actId="20577"/>
          <ac:spMkLst>
            <pc:docMk/>
            <pc:sldMk cId="1627160033" sldId="375"/>
            <ac:spMk id="8" creationId="{8CB21D17-B992-4CFE-847F-7D900F9AB6B3}"/>
          </ac:spMkLst>
        </pc:spChg>
        <pc:spChg chg="mod">
          <ac:chgData name="고 광종" userId="f6b6e3ca5a2285c4" providerId="LiveId" clId="{7BBE79B1-6AFB-451D-9355-8875F5AADAB8}" dt="2020-02-18T15:36:32.561" v="2856" actId="20577"/>
          <ac:spMkLst>
            <pc:docMk/>
            <pc:sldMk cId="1627160033" sldId="375"/>
            <ac:spMk id="9" creationId="{81649C8F-1E17-456F-BE44-1E3A9C3F4E87}"/>
          </ac:spMkLst>
        </pc:spChg>
        <pc:spChg chg="del">
          <ac:chgData name="고 광종" userId="f6b6e3ca5a2285c4" providerId="LiveId" clId="{7BBE79B1-6AFB-451D-9355-8875F5AADAB8}" dt="2020-02-18T15:38:14.547" v="2864" actId="478"/>
          <ac:spMkLst>
            <pc:docMk/>
            <pc:sldMk cId="1627160033" sldId="375"/>
            <ac:spMk id="15" creationId="{93E3F816-B587-49F6-A587-8B13CE8CFB7D}"/>
          </ac:spMkLst>
        </pc:spChg>
        <pc:picChg chg="add mod modCrop">
          <ac:chgData name="고 광종" userId="f6b6e3ca5a2285c4" providerId="LiveId" clId="{7BBE79B1-6AFB-451D-9355-8875F5AADAB8}" dt="2020-02-18T15:39:38.415" v="2911" actId="1035"/>
          <ac:picMkLst>
            <pc:docMk/>
            <pc:sldMk cId="1627160033" sldId="375"/>
            <ac:picMk id="2" creationId="{699081DA-DEDD-43B0-A9CA-C2B3152C91EE}"/>
          </ac:picMkLst>
        </pc:picChg>
        <pc:picChg chg="add mod ord modCrop">
          <ac:chgData name="고 광종" userId="f6b6e3ca5a2285c4" providerId="LiveId" clId="{7BBE79B1-6AFB-451D-9355-8875F5AADAB8}" dt="2020-02-18T15:39:38.415" v="2911" actId="1035"/>
          <ac:picMkLst>
            <pc:docMk/>
            <pc:sldMk cId="1627160033" sldId="375"/>
            <ac:picMk id="7" creationId="{50595EFF-22F4-418C-9DC6-06F44A98DA34}"/>
          </ac:picMkLst>
        </pc:picChg>
        <pc:picChg chg="del">
          <ac:chgData name="고 광종" userId="f6b6e3ca5a2285c4" providerId="LiveId" clId="{7BBE79B1-6AFB-451D-9355-8875F5AADAB8}" dt="2020-02-18T15:36:33.570" v="2857" actId="478"/>
          <ac:picMkLst>
            <pc:docMk/>
            <pc:sldMk cId="1627160033" sldId="375"/>
            <ac:picMk id="18434" creationId="{C733FE48-ABD4-4F68-9C06-54EEF20CA231}"/>
          </ac:picMkLst>
        </pc:picChg>
        <pc:picChg chg="del">
          <ac:chgData name="고 광종" userId="f6b6e3ca5a2285c4" providerId="LiveId" clId="{7BBE79B1-6AFB-451D-9355-8875F5AADAB8}" dt="2020-02-18T15:36:33.794" v="2858" actId="478"/>
          <ac:picMkLst>
            <pc:docMk/>
            <pc:sldMk cId="1627160033" sldId="375"/>
            <ac:picMk id="18436" creationId="{ECCEB048-BAEA-49B4-8126-2B69CA50BF93}"/>
          </ac:picMkLst>
        </pc:picChg>
      </pc:sldChg>
      <pc:sldChg chg="addSp delSp modSp add">
        <pc:chgData name="고 광종" userId="f6b6e3ca5a2285c4" providerId="LiveId" clId="{7BBE79B1-6AFB-451D-9355-8875F5AADAB8}" dt="2020-02-18T18:48:16.835" v="6342"/>
        <pc:sldMkLst>
          <pc:docMk/>
          <pc:sldMk cId="3360420577" sldId="376"/>
        </pc:sldMkLst>
        <pc:spChg chg="del mod">
          <ac:chgData name="고 광종" userId="f6b6e3ca5a2285c4" providerId="LiveId" clId="{7BBE79B1-6AFB-451D-9355-8875F5AADAB8}" dt="2020-02-18T15:42:01.370" v="3075" actId="478"/>
          <ac:spMkLst>
            <pc:docMk/>
            <pc:sldMk cId="3360420577" sldId="376"/>
            <ac:spMk id="8" creationId="{8CB21D17-B992-4CFE-847F-7D900F9AB6B3}"/>
          </ac:spMkLst>
        </pc:spChg>
        <pc:spChg chg="mod">
          <ac:chgData name="고 광종" userId="f6b6e3ca5a2285c4" providerId="LiveId" clId="{7BBE79B1-6AFB-451D-9355-8875F5AADAB8}" dt="2020-02-18T15:51:12.481" v="3484" actId="20577"/>
          <ac:spMkLst>
            <pc:docMk/>
            <pc:sldMk cId="3360420577" sldId="376"/>
            <ac:spMk id="9" creationId="{81649C8F-1E17-456F-BE44-1E3A9C3F4E87}"/>
          </ac:spMkLst>
        </pc:spChg>
        <pc:spChg chg="add mod">
          <ac:chgData name="고 광종" userId="f6b6e3ca5a2285c4" providerId="LiveId" clId="{7BBE79B1-6AFB-451D-9355-8875F5AADAB8}" dt="2020-02-18T18:48:16.835" v="6342"/>
          <ac:spMkLst>
            <pc:docMk/>
            <pc:sldMk cId="3360420577" sldId="376"/>
            <ac:spMk id="12" creationId="{F2FDBAC4-5869-401A-A022-8C8D0DB235D4}"/>
          </ac:spMkLst>
        </pc:spChg>
        <pc:spChg chg="add mod">
          <ac:chgData name="고 광종" userId="f6b6e3ca5a2285c4" providerId="LiveId" clId="{7BBE79B1-6AFB-451D-9355-8875F5AADAB8}" dt="2020-02-18T15:45:25.121" v="3371" actId="1038"/>
          <ac:spMkLst>
            <pc:docMk/>
            <pc:sldMk cId="3360420577" sldId="376"/>
            <ac:spMk id="13" creationId="{39189A01-801E-4EA6-8914-44A88EC41D22}"/>
          </ac:spMkLst>
        </pc:spChg>
        <pc:spChg chg="add mod">
          <ac:chgData name="고 광종" userId="f6b6e3ca5a2285c4" providerId="LiveId" clId="{7BBE79B1-6AFB-451D-9355-8875F5AADAB8}" dt="2020-02-18T15:51:38.281" v="3520" actId="1038"/>
          <ac:spMkLst>
            <pc:docMk/>
            <pc:sldMk cId="3360420577" sldId="376"/>
            <ac:spMk id="14" creationId="{9CF7D820-C881-4F50-96C4-5C2C2A883E04}"/>
          </ac:spMkLst>
        </pc:spChg>
        <pc:picChg chg="del">
          <ac:chgData name="고 광종" userId="f6b6e3ca5a2285c4" providerId="LiveId" clId="{7BBE79B1-6AFB-451D-9355-8875F5AADAB8}" dt="2020-02-18T15:41:36.090" v="3069" actId="478"/>
          <ac:picMkLst>
            <pc:docMk/>
            <pc:sldMk cId="3360420577" sldId="376"/>
            <ac:picMk id="2" creationId="{699081DA-DEDD-43B0-A9CA-C2B3152C91EE}"/>
          </ac:picMkLst>
        </pc:picChg>
        <pc:picChg chg="del">
          <ac:chgData name="고 광종" userId="f6b6e3ca5a2285c4" providerId="LiveId" clId="{7BBE79B1-6AFB-451D-9355-8875F5AADAB8}" dt="2020-02-18T15:41:37.266" v="3070" actId="478"/>
          <ac:picMkLst>
            <pc:docMk/>
            <pc:sldMk cId="3360420577" sldId="376"/>
            <ac:picMk id="7" creationId="{50595EFF-22F4-418C-9DC6-06F44A98DA34}"/>
          </ac:picMkLst>
        </pc:picChg>
        <pc:picChg chg="add mod">
          <ac:chgData name="고 광종" userId="f6b6e3ca5a2285c4" providerId="LiveId" clId="{7BBE79B1-6AFB-451D-9355-8875F5AADAB8}" dt="2020-02-18T15:45:22.078" v="3365" actId="1037"/>
          <ac:picMkLst>
            <pc:docMk/>
            <pc:sldMk cId="3360420577" sldId="376"/>
            <ac:picMk id="10" creationId="{0103234B-5110-43A0-8D03-2B7B586B8DF6}"/>
          </ac:picMkLst>
        </pc:picChg>
        <pc:picChg chg="add mod">
          <ac:chgData name="고 광종" userId="f6b6e3ca5a2285c4" providerId="LiveId" clId="{7BBE79B1-6AFB-451D-9355-8875F5AADAB8}" dt="2020-02-18T15:46:00.522" v="3445" actId="1035"/>
          <ac:picMkLst>
            <pc:docMk/>
            <pc:sldMk cId="3360420577" sldId="376"/>
            <ac:picMk id="11" creationId="{27309B08-779F-4017-880C-46AE8FA67504}"/>
          </ac:picMkLst>
        </pc:picChg>
        <pc:picChg chg="add mod">
          <ac:chgData name="고 광종" userId="f6b6e3ca5a2285c4" providerId="LiveId" clId="{7BBE79B1-6AFB-451D-9355-8875F5AADAB8}" dt="2020-02-18T15:45:22.078" v="3365" actId="1037"/>
          <ac:picMkLst>
            <pc:docMk/>
            <pc:sldMk cId="3360420577" sldId="376"/>
            <ac:picMk id="19458" creationId="{EF84E2A0-B1F7-47BA-900C-7B79CBDDC9F5}"/>
          </ac:picMkLst>
        </pc:picChg>
      </pc:sldChg>
      <pc:sldChg chg="addSp delSp modSp add">
        <pc:chgData name="고 광종" userId="f6b6e3ca5a2285c4" providerId="LiveId" clId="{7BBE79B1-6AFB-451D-9355-8875F5AADAB8}" dt="2020-02-18T15:54:06.636" v="3550" actId="20577"/>
        <pc:sldMkLst>
          <pc:docMk/>
          <pc:sldMk cId="3486560107" sldId="377"/>
        </pc:sldMkLst>
        <pc:spChg chg="mod">
          <ac:chgData name="고 광종" userId="f6b6e3ca5a2285c4" providerId="LiveId" clId="{7BBE79B1-6AFB-451D-9355-8875F5AADAB8}" dt="2020-02-18T15:54:06.636" v="3550" actId="20577"/>
          <ac:spMkLst>
            <pc:docMk/>
            <pc:sldMk cId="3486560107" sldId="377"/>
            <ac:spMk id="9" creationId="{81649C8F-1E17-456F-BE44-1E3A9C3F4E87}"/>
          </ac:spMkLst>
        </pc:spChg>
        <pc:spChg chg="del">
          <ac:chgData name="고 광종" userId="f6b6e3ca5a2285c4" providerId="LiveId" clId="{7BBE79B1-6AFB-451D-9355-8875F5AADAB8}" dt="2020-02-18T15:46:08.666" v="3448" actId="478"/>
          <ac:spMkLst>
            <pc:docMk/>
            <pc:sldMk cId="3486560107" sldId="377"/>
            <ac:spMk id="12" creationId="{F2FDBAC4-5869-401A-A022-8C8D0DB235D4}"/>
          </ac:spMkLst>
        </pc:spChg>
        <pc:spChg chg="del">
          <ac:chgData name="고 광종" userId="f6b6e3ca5a2285c4" providerId="LiveId" clId="{7BBE79B1-6AFB-451D-9355-8875F5AADAB8}" dt="2020-02-18T15:46:09.746" v="3450" actId="478"/>
          <ac:spMkLst>
            <pc:docMk/>
            <pc:sldMk cId="3486560107" sldId="377"/>
            <ac:spMk id="13" creationId="{39189A01-801E-4EA6-8914-44A88EC41D22}"/>
          </ac:spMkLst>
        </pc:spChg>
        <pc:spChg chg="del">
          <ac:chgData name="고 광종" userId="f6b6e3ca5a2285c4" providerId="LiveId" clId="{7BBE79B1-6AFB-451D-9355-8875F5AADAB8}" dt="2020-02-18T15:46:10.787" v="3452" actId="478"/>
          <ac:spMkLst>
            <pc:docMk/>
            <pc:sldMk cId="3486560107" sldId="377"/>
            <ac:spMk id="14" creationId="{9CF7D820-C881-4F50-96C4-5C2C2A883E04}"/>
          </ac:spMkLst>
        </pc:spChg>
        <pc:picChg chg="del">
          <ac:chgData name="고 광종" userId="f6b6e3ca5a2285c4" providerId="LiveId" clId="{7BBE79B1-6AFB-451D-9355-8875F5AADAB8}" dt="2020-02-18T15:46:09.089" v="3449" actId="478"/>
          <ac:picMkLst>
            <pc:docMk/>
            <pc:sldMk cId="3486560107" sldId="377"/>
            <ac:picMk id="10" creationId="{0103234B-5110-43A0-8D03-2B7B586B8DF6}"/>
          </ac:picMkLst>
        </pc:picChg>
        <pc:picChg chg="del">
          <ac:chgData name="고 광종" userId="f6b6e3ca5a2285c4" providerId="LiveId" clId="{7BBE79B1-6AFB-451D-9355-8875F5AADAB8}" dt="2020-02-18T15:46:10.058" v="3451" actId="478"/>
          <ac:picMkLst>
            <pc:docMk/>
            <pc:sldMk cId="3486560107" sldId="377"/>
            <ac:picMk id="11" creationId="{27309B08-779F-4017-880C-46AE8FA67504}"/>
          </ac:picMkLst>
        </pc:picChg>
        <pc:picChg chg="del">
          <ac:chgData name="고 광종" userId="f6b6e3ca5a2285c4" providerId="LiveId" clId="{7BBE79B1-6AFB-451D-9355-8875F5AADAB8}" dt="2020-02-18T15:46:08.089" v="3447" actId="478"/>
          <ac:picMkLst>
            <pc:docMk/>
            <pc:sldMk cId="3486560107" sldId="377"/>
            <ac:picMk id="19458" creationId="{EF84E2A0-B1F7-47BA-900C-7B79CBDDC9F5}"/>
          </ac:picMkLst>
        </pc:picChg>
        <pc:picChg chg="add mod">
          <ac:chgData name="고 광종" userId="f6b6e3ca5a2285c4" providerId="LiveId" clId="{7BBE79B1-6AFB-451D-9355-8875F5AADAB8}" dt="2020-02-18T15:46:17.393" v="3455" actId="1076"/>
          <ac:picMkLst>
            <pc:docMk/>
            <pc:sldMk cId="3486560107" sldId="377"/>
            <ac:picMk id="21506" creationId="{36717610-D7A6-424B-A04F-8E9E4BEB58D0}"/>
          </ac:picMkLst>
        </pc:picChg>
      </pc:sldChg>
      <pc:sldChg chg="addSp delSp modSp add del">
        <pc:chgData name="고 광종" userId="f6b6e3ca5a2285c4" providerId="LiveId" clId="{7BBE79B1-6AFB-451D-9355-8875F5AADAB8}" dt="2020-02-18T18:48:29.476" v="6343" actId="47"/>
        <pc:sldMkLst>
          <pc:docMk/>
          <pc:sldMk cId="3175544704" sldId="378"/>
        </pc:sldMkLst>
        <pc:spChg chg="add del mod">
          <ac:chgData name="고 광종" userId="f6b6e3ca5a2285c4" providerId="LiveId" clId="{7BBE79B1-6AFB-451D-9355-8875F5AADAB8}" dt="2020-02-18T15:57:04.162" v="3692" actId="478"/>
          <ac:spMkLst>
            <pc:docMk/>
            <pc:sldMk cId="3175544704" sldId="378"/>
            <ac:spMk id="4" creationId="{064FD275-A5DE-4453-8CF8-199139BEB76D}"/>
          </ac:spMkLst>
        </pc:spChg>
        <pc:spChg chg="mod">
          <ac:chgData name="고 광종" userId="f6b6e3ca5a2285c4" providerId="LiveId" clId="{7BBE79B1-6AFB-451D-9355-8875F5AADAB8}" dt="2020-02-18T15:57:09.737" v="3719" actId="20577"/>
          <ac:spMkLst>
            <pc:docMk/>
            <pc:sldMk cId="3175544704" sldId="378"/>
            <ac:spMk id="9" creationId="{81649C8F-1E17-456F-BE44-1E3A9C3F4E87}"/>
          </ac:spMkLst>
        </pc:spChg>
        <pc:picChg chg="del">
          <ac:chgData name="고 광종" userId="f6b6e3ca5a2285c4" providerId="LiveId" clId="{7BBE79B1-6AFB-451D-9355-8875F5AADAB8}" dt="2020-02-18T15:54:25.681" v="3570" actId="478"/>
          <ac:picMkLst>
            <pc:docMk/>
            <pc:sldMk cId="3175544704" sldId="378"/>
            <ac:picMk id="21506" creationId="{36717610-D7A6-424B-A04F-8E9E4BEB58D0}"/>
          </ac:picMkLst>
        </pc:picChg>
        <pc:picChg chg="add mod">
          <ac:chgData name="고 광종" userId="f6b6e3ca5a2285c4" providerId="LiveId" clId="{7BBE79B1-6AFB-451D-9355-8875F5AADAB8}" dt="2020-02-18T15:57:20.416" v="3739" actId="1035"/>
          <ac:picMkLst>
            <pc:docMk/>
            <pc:sldMk cId="3175544704" sldId="378"/>
            <ac:picMk id="23554" creationId="{F0BB335F-A8B9-4785-A102-C88BB5B6C2A5}"/>
          </ac:picMkLst>
        </pc:picChg>
      </pc:sldChg>
      <pc:sldChg chg="addSp delSp modSp add">
        <pc:chgData name="고 광종" userId="f6b6e3ca5a2285c4" providerId="LiveId" clId="{7BBE79B1-6AFB-451D-9355-8875F5AADAB8}" dt="2020-02-18T19:00:43.402" v="6853" actId="1037"/>
        <pc:sldMkLst>
          <pc:docMk/>
          <pc:sldMk cId="2135052152" sldId="379"/>
        </pc:sldMkLst>
        <pc:spChg chg="add del mod">
          <ac:chgData name="고 광종" userId="f6b6e3ca5a2285c4" providerId="LiveId" clId="{7BBE79B1-6AFB-451D-9355-8875F5AADAB8}" dt="2020-02-18T16:31:42.568" v="3785" actId="478"/>
          <ac:spMkLst>
            <pc:docMk/>
            <pc:sldMk cId="2135052152" sldId="379"/>
            <ac:spMk id="2" creationId="{EA989A7B-FF40-4904-AC86-46016CD91663}"/>
          </ac:spMkLst>
        </pc:spChg>
        <pc:spChg chg="add mod">
          <ac:chgData name="고 광종" userId="f6b6e3ca5a2285c4" providerId="LiveId" clId="{7BBE79B1-6AFB-451D-9355-8875F5AADAB8}" dt="2020-02-18T16:40:10.442" v="3977" actId="1038"/>
          <ac:spMkLst>
            <pc:docMk/>
            <pc:sldMk cId="2135052152" sldId="379"/>
            <ac:spMk id="3" creationId="{F1F28588-4ECD-4245-8300-9917E1765060}"/>
          </ac:spMkLst>
        </pc:spChg>
        <pc:spChg chg="add mod">
          <ac:chgData name="고 광종" userId="f6b6e3ca5a2285c4" providerId="LiveId" clId="{7BBE79B1-6AFB-451D-9355-8875F5AADAB8}" dt="2020-02-18T19:00:33.090" v="6828" actId="14100"/>
          <ac:spMkLst>
            <pc:docMk/>
            <pc:sldMk cId="2135052152" sldId="379"/>
            <ac:spMk id="4" creationId="{330F94AE-DF7F-4470-9DAE-40568FD3B956}"/>
          </ac:spMkLst>
        </pc:spChg>
        <pc:spChg chg="add mod">
          <ac:chgData name="고 광종" userId="f6b6e3ca5a2285c4" providerId="LiveId" clId="{7BBE79B1-6AFB-451D-9355-8875F5AADAB8}" dt="2020-02-18T16:40:10.442" v="3977" actId="1038"/>
          <ac:spMkLst>
            <pc:docMk/>
            <pc:sldMk cId="2135052152" sldId="379"/>
            <ac:spMk id="8" creationId="{BEDAEAF9-8E43-4ECA-9686-AF16BADC2F77}"/>
          </ac:spMkLst>
        </pc:spChg>
        <pc:spChg chg="mod">
          <ac:chgData name="고 광종" userId="f6b6e3ca5a2285c4" providerId="LiveId" clId="{7BBE79B1-6AFB-451D-9355-8875F5AADAB8}" dt="2020-02-18T16:42:27.423" v="3983" actId="1038"/>
          <ac:spMkLst>
            <pc:docMk/>
            <pc:sldMk cId="2135052152" sldId="379"/>
            <ac:spMk id="9" creationId="{81649C8F-1E17-456F-BE44-1E3A9C3F4E87}"/>
          </ac:spMkLst>
        </pc:spChg>
        <pc:spChg chg="add mod">
          <ac:chgData name="고 광종" userId="f6b6e3ca5a2285c4" providerId="LiveId" clId="{7BBE79B1-6AFB-451D-9355-8875F5AADAB8}" dt="2020-02-18T16:40:10.442" v="3977" actId="1038"/>
          <ac:spMkLst>
            <pc:docMk/>
            <pc:sldMk cId="2135052152" sldId="379"/>
            <ac:spMk id="11" creationId="{7D20022D-19C9-4928-A85C-EFBBE5F0BBD1}"/>
          </ac:spMkLst>
        </pc:spChg>
        <pc:spChg chg="add mod">
          <ac:chgData name="고 광종" userId="f6b6e3ca5a2285c4" providerId="LiveId" clId="{7BBE79B1-6AFB-451D-9355-8875F5AADAB8}" dt="2020-02-18T19:00:43.402" v="6853" actId="1037"/>
          <ac:spMkLst>
            <pc:docMk/>
            <pc:sldMk cId="2135052152" sldId="379"/>
            <ac:spMk id="20" creationId="{C13B3A53-A986-4643-B7E9-BAF67D4265EA}"/>
          </ac:spMkLst>
        </pc:spChg>
        <pc:picChg chg="add del">
          <ac:chgData name="고 광종" userId="f6b6e3ca5a2285c4" providerId="LiveId" clId="{7BBE79B1-6AFB-451D-9355-8875F5AADAB8}" dt="2020-02-18T16:31:14.297" v="3778" actId="478"/>
          <ac:picMkLst>
            <pc:docMk/>
            <pc:sldMk cId="2135052152" sldId="379"/>
            <ac:picMk id="1026" creationId="{CD5DFA28-D403-4E41-8F5E-EA6DC0109EEB}"/>
          </ac:picMkLst>
        </pc:picChg>
        <pc:picChg chg="add mod">
          <ac:chgData name="고 광종" userId="f6b6e3ca5a2285c4" providerId="LiveId" clId="{7BBE79B1-6AFB-451D-9355-8875F5AADAB8}" dt="2020-02-18T16:40:10.442" v="3977" actId="1038"/>
          <ac:picMkLst>
            <pc:docMk/>
            <pc:sldMk cId="2135052152" sldId="379"/>
            <ac:picMk id="1028" creationId="{41227962-63CE-4C9A-A441-516C294FF79D}"/>
          </ac:picMkLst>
        </pc:picChg>
        <pc:picChg chg="add del mod">
          <ac:chgData name="고 광종" userId="f6b6e3ca5a2285c4" providerId="LiveId" clId="{7BBE79B1-6AFB-451D-9355-8875F5AADAB8}" dt="2020-02-18T16:35:06.808" v="3913" actId="478"/>
          <ac:picMkLst>
            <pc:docMk/>
            <pc:sldMk cId="2135052152" sldId="379"/>
            <ac:picMk id="1030" creationId="{628A5DCF-1BDB-49A1-B4DC-3054E6BB52A1}"/>
          </ac:picMkLst>
        </pc:picChg>
        <pc:picChg chg="add mod">
          <ac:chgData name="고 광종" userId="f6b6e3ca5a2285c4" providerId="LiveId" clId="{7BBE79B1-6AFB-451D-9355-8875F5AADAB8}" dt="2020-02-18T16:40:10.442" v="3977" actId="1038"/>
          <ac:picMkLst>
            <pc:docMk/>
            <pc:sldMk cId="2135052152" sldId="379"/>
            <ac:picMk id="1032" creationId="{C5FC5CBD-3D34-44D3-9F4D-13D1C59B4157}"/>
          </ac:picMkLst>
        </pc:picChg>
        <pc:picChg chg="del">
          <ac:chgData name="고 광종" userId="f6b6e3ca5a2285c4" providerId="LiveId" clId="{7BBE79B1-6AFB-451D-9355-8875F5AADAB8}" dt="2020-02-18T16:30:54.856" v="3775" actId="478"/>
          <ac:picMkLst>
            <pc:docMk/>
            <pc:sldMk cId="2135052152" sldId="379"/>
            <ac:picMk id="23554" creationId="{F0BB335F-A8B9-4785-A102-C88BB5B6C2A5}"/>
          </ac:picMkLst>
        </pc:picChg>
        <pc:cxnChg chg="add mod">
          <ac:chgData name="고 광종" userId="f6b6e3ca5a2285c4" providerId="LiveId" clId="{7BBE79B1-6AFB-451D-9355-8875F5AADAB8}" dt="2020-02-18T16:41:36.188" v="3980" actId="1582"/>
          <ac:cxnSpMkLst>
            <pc:docMk/>
            <pc:sldMk cId="2135052152" sldId="379"/>
            <ac:cxnSpMk id="6" creationId="{0B811DA5-4588-41DC-98F3-F682A4746D94}"/>
          </ac:cxnSpMkLst>
        </pc:cxnChg>
        <pc:cxnChg chg="add mod">
          <ac:chgData name="고 광종" userId="f6b6e3ca5a2285c4" providerId="LiveId" clId="{7BBE79B1-6AFB-451D-9355-8875F5AADAB8}" dt="2020-02-18T19:00:22.170" v="6827" actId="14100"/>
          <ac:cxnSpMkLst>
            <pc:docMk/>
            <pc:sldMk cId="2135052152" sldId="379"/>
            <ac:cxnSpMk id="16" creationId="{14292379-59E5-4958-996A-96320D58DCF4}"/>
          </ac:cxnSpMkLst>
        </pc:cxnChg>
      </pc:sldChg>
      <pc:sldChg chg="modSp add">
        <pc:chgData name="고 광종" userId="f6b6e3ca5a2285c4" providerId="LiveId" clId="{7BBE79B1-6AFB-451D-9355-8875F5AADAB8}" dt="2020-02-18T16:42:35.064" v="4004" actId="20577"/>
        <pc:sldMkLst>
          <pc:docMk/>
          <pc:sldMk cId="2905282065" sldId="380"/>
        </pc:sldMkLst>
        <pc:spChg chg="mod">
          <ac:chgData name="고 광종" userId="f6b6e3ca5a2285c4" providerId="LiveId" clId="{7BBE79B1-6AFB-451D-9355-8875F5AADAB8}" dt="2020-02-18T16:42:35.064" v="4004" actId="20577"/>
          <ac:spMkLst>
            <pc:docMk/>
            <pc:sldMk cId="2905282065" sldId="380"/>
            <ac:spMk id="7" creationId="{AA8B439E-F6CC-404D-B9FE-5D37930B4AAC}"/>
          </ac:spMkLst>
        </pc:spChg>
      </pc:sldChg>
      <pc:sldChg chg="addSp delSp modSp add">
        <pc:chgData name="고 광종" userId="f6b6e3ca5a2285c4" providerId="LiveId" clId="{7BBE79B1-6AFB-451D-9355-8875F5AADAB8}" dt="2020-02-18T19:43:20.699" v="8619" actId="20577"/>
        <pc:sldMkLst>
          <pc:docMk/>
          <pc:sldMk cId="2299989103" sldId="381"/>
        </pc:sldMkLst>
        <pc:spChg chg="add mod">
          <ac:chgData name="고 광종" userId="f6b6e3ca5a2285c4" providerId="LiveId" clId="{7BBE79B1-6AFB-451D-9355-8875F5AADAB8}" dt="2020-02-18T19:43:20.699" v="8619" actId="20577"/>
          <ac:spMkLst>
            <pc:docMk/>
            <pc:sldMk cId="2299989103" sldId="381"/>
            <ac:spMk id="5" creationId="{F9209E1E-0755-430B-A683-D1B4F0009847}"/>
          </ac:spMkLst>
        </pc:spChg>
        <pc:spChg chg="del">
          <ac:chgData name="고 광종" userId="f6b6e3ca5a2285c4" providerId="LiveId" clId="{7BBE79B1-6AFB-451D-9355-8875F5AADAB8}" dt="2020-02-18T16:46:45.888" v="4214" actId="478"/>
          <ac:spMkLst>
            <pc:docMk/>
            <pc:sldMk cId="2299989103" sldId="381"/>
            <ac:spMk id="8" creationId="{8CB21D17-B992-4CFE-847F-7D900F9AB6B3}"/>
          </ac:spMkLst>
        </pc:spChg>
        <pc:picChg chg="del">
          <ac:chgData name="고 광종" userId="f6b6e3ca5a2285c4" providerId="LiveId" clId="{7BBE79B1-6AFB-451D-9355-8875F5AADAB8}" dt="2020-02-18T16:46:45.615" v="4213" actId="478"/>
          <ac:picMkLst>
            <pc:docMk/>
            <pc:sldMk cId="2299989103" sldId="381"/>
            <ac:picMk id="6" creationId="{52813523-77B0-416A-9C8C-6D0A8A069DCD}"/>
          </ac:picMkLst>
        </pc:picChg>
      </pc:sldChg>
      <pc:sldChg chg="addSp delSp modSp add">
        <pc:chgData name="고 광종" userId="f6b6e3ca5a2285c4" providerId="LiveId" clId="{7BBE79B1-6AFB-451D-9355-8875F5AADAB8}" dt="2020-02-18T18:17:42.379" v="4761" actId="1076"/>
        <pc:sldMkLst>
          <pc:docMk/>
          <pc:sldMk cId="2952854783" sldId="382"/>
        </pc:sldMkLst>
        <pc:spChg chg="add del mod">
          <ac:chgData name="고 광종" userId="f6b6e3ca5a2285c4" providerId="LiveId" clId="{7BBE79B1-6AFB-451D-9355-8875F5AADAB8}" dt="2020-02-18T18:04:07.429" v="4626" actId="478"/>
          <ac:spMkLst>
            <pc:docMk/>
            <pc:sldMk cId="2952854783" sldId="382"/>
            <ac:spMk id="4" creationId="{F7AFD105-3483-42AA-B883-52C9181FB344}"/>
          </ac:spMkLst>
        </pc:spChg>
        <pc:spChg chg="del mod">
          <ac:chgData name="고 광종" userId="f6b6e3ca5a2285c4" providerId="LiveId" clId="{7BBE79B1-6AFB-451D-9355-8875F5AADAB8}" dt="2020-02-18T17:03:11.146" v="4611"/>
          <ac:spMkLst>
            <pc:docMk/>
            <pc:sldMk cId="2952854783" sldId="382"/>
            <ac:spMk id="5" creationId="{F9209E1E-0755-430B-A683-D1B4F0009847}"/>
          </ac:spMkLst>
        </pc:spChg>
        <pc:spChg chg="add del mod">
          <ac:chgData name="고 광종" userId="f6b6e3ca5a2285c4" providerId="LiveId" clId="{7BBE79B1-6AFB-451D-9355-8875F5AADAB8}" dt="2020-02-18T18:17:37.940" v="4759" actId="478"/>
          <ac:spMkLst>
            <pc:docMk/>
            <pc:sldMk cId="2952854783" sldId="382"/>
            <ac:spMk id="9" creationId="{81649C8F-1E17-456F-BE44-1E3A9C3F4E87}"/>
          </ac:spMkLst>
        </pc:spChg>
        <pc:picChg chg="add del mod">
          <ac:chgData name="고 광종" userId="f6b6e3ca5a2285c4" providerId="LiveId" clId="{7BBE79B1-6AFB-451D-9355-8875F5AADAB8}" dt="2020-02-18T18:17:34.515" v="4753" actId="478"/>
          <ac:picMkLst>
            <pc:docMk/>
            <pc:sldMk cId="2952854783" sldId="382"/>
            <ac:picMk id="2" creationId="{4FC1D743-95C1-4351-83A2-8AF8CBD4DAE6}"/>
          </ac:picMkLst>
        </pc:picChg>
        <pc:picChg chg="add mod">
          <ac:chgData name="고 광종" userId="f6b6e3ca5a2285c4" providerId="LiveId" clId="{7BBE79B1-6AFB-451D-9355-8875F5AADAB8}" dt="2020-02-18T18:17:42.379" v="4761" actId="1076"/>
          <ac:picMkLst>
            <pc:docMk/>
            <pc:sldMk cId="2952854783" sldId="382"/>
            <ac:picMk id="3" creationId="{B8B6847A-C8A1-4676-9425-9F5877A292CC}"/>
          </ac:picMkLst>
        </pc:picChg>
      </pc:sldChg>
      <pc:sldChg chg="addSp delSp modSp add">
        <pc:chgData name="고 광종" userId="f6b6e3ca5a2285c4" providerId="LiveId" clId="{7BBE79B1-6AFB-451D-9355-8875F5AADAB8}" dt="2020-02-18T18:10:54.206" v="4681" actId="208"/>
        <pc:sldMkLst>
          <pc:docMk/>
          <pc:sldMk cId="509182188" sldId="383"/>
        </pc:sldMkLst>
        <pc:spChg chg="add mod">
          <ac:chgData name="고 광종" userId="f6b6e3ca5a2285c4" providerId="LiveId" clId="{7BBE79B1-6AFB-451D-9355-8875F5AADAB8}" dt="2020-02-18T18:10:54.206" v="4681" actId="208"/>
          <ac:spMkLst>
            <pc:docMk/>
            <pc:sldMk cId="509182188" sldId="383"/>
            <ac:spMk id="4" creationId="{1A2FCC54-8CDF-41A9-A09D-449AA3D00E1F}"/>
          </ac:spMkLst>
        </pc:spChg>
        <pc:picChg chg="del">
          <ac:chgData name="고 광종" userId="f6b6e3ca5a2285c4" providerId="LiveId" clId="{7BBE79B1-6AFB-451D-9355-8875F5AADAB8}" dt="2020-02-18T18:09:43.573" v="4672" actId="478"/>
          <ac:picMkLst>
            <pc:docMk/>
            <pc:sldMk cId="509182188" sldId="383"/>
            <ac:picMk id="2" creationId="{4FC1D743-95C1-4351-83A2-8AF8CBD4DAE6}"/>
          </ac:picMkLst>
        </pc:picChg>
        <pc:picChg chg="add mod">
          <ac:chgData name="고 광종" userId="f6b6e3ca5a2285c4" providerId="LiveId" clId="{7BBE79B1-6AFB-451D-9355-8875F5AADAB8}" dt="2020-02-18T18:10:28.116" v="4677" actId="1076"/>
          <ac:picMkLst>
            <pc:docMk/>
            <pc:sldMk cId="509182188" sldId="383"/>
            <ac:picMk id="3" creationId="{CF7F5B94-DD83-4AF0-8531-2D1ABA3B8B62}"/>
          </ac:picMkLst>
        </pc:picChg>
      </pc:sldChg>
      <pc:sldChg chg="addSp delSp modSp add">
        <pc:chgData name="고 광종" userId="f6b6e3ca5a2285c4" providerId="LiveId" clId="{7BBE79B1-6AFB-451D-9355-8875F5AADAB8}" dt="2020-02-18T18:15:38.644" v="4742" actId="14100"/>
        <pc:sldMkLst>
          <pc:docMk/>
          <pc:sldMk cId="3026026790" sldId="384"/>
        </pc:sldMkLst>
        <pc:spChg chg="del">
          <ac:chgData name="고 광종" userId="f6b6e3ca5a2285c4" providerId="LiveId" clId="{7BBE79B1-6AFB-451D-9355-8875F5AADAB8}" dt="2020-02-18T18:11:00.557" v="4684" actId="478"/>
          <ac:spMkLst>
            <pc:docMk/>
            <pc:sldMk cId="3026026790" sldId="384"/>
            <ac:spMk id="4" creationId="{1A2FCC54-8CDF-41A9-A09D-449AA3D00E1F}"/>
          </ac:spMkLst>
        </pc:spChg>
        <pc:spChg chg="add mod">
          <ac:chgData name="고 광종" userId="f6b6e3ca5a2285c4" providerId="LiveId" clId="{7BBE79B1-6AFB-451D-9355-8875F5AADAB8}" dt="2020-02-18T18:15:19.795" v="4733" actId="1038"/>
          <ac:spMkLst>
            <pc:docMk/>
            <pc:sldMk cId="3026026790" sldId="384"/>
            <ac:spMk id="6" creationId="{14EB9E84-C614-4238-9C50-CF019F0D7E78}"/>
          </ac:spMkLst>
        </pc:spChg>
        <pc:spChg chg="add mod">
          <ac:chgData name="고 광종" userId="f6b6e3ca5a2285c4" providerId="LiveId" clId="{7BBE79B1-6AFB-451D-9355-8875F5AADAB8}" dt="2020-02-18T18:15:27.412" v="4739" actId="1036"/>
          <ac:spMkLst>
            <pc:docMk/>
            <pc:sldMk cId="3026026790" sldId="384"/>
            <ac:spMk id="7" creationId="{49CDE7C4-B341-4E60-B035-42D37E9ED546}"/>
          </ac:spMkLst>
        </pc:spChg>
        <pc:spChg chg="add mod">
          <ac:chgData name="고 광종" userId="f6b6e3ca5a2285c4" providerId="LiveId" clId="{7BBE79B1-6AFB-451D-9355-8875F5AADAB8}" dt="2020-02-18T18:15:38.644" v="4742" actId="14100"/>
          <ac:spMkLst>
            <pc:docMk/>
            <pc:sldMk cId="3026026790" sldId="384"/>
            <ac:spMk id="8" creationId="{3FF361B0-5710-4D95-BCF9-D0858AF669A2}"/>
          </ac:spMkLst>
        </pc:spChg>
        <pc:picChg chg="add mod">
          <ac:chgData name="고 광종" userId="f6b6e3ca5a2285c4" providerId="LiveId" clId="{7BBE79B1-6AFB-451D-9355-8875F5AADAB8}" dt="2020-02-18T18:15:08.972" v="4728" actId="1076"/>
          <ac:picMkLst>
            <pc:docMk/>
            <pc:sldMk cId="3026026790" sldId="384"/>
            <ac:picMk id="2" creationId="{3158E2F9-F10B-4A92-843D-83268C0D0925}"/>
          </ac:picMkLst>
        </pc:picChg>
        <pc:picChg chg="del">
          <ac:chgData name="고 광종" userId="f6b6e3ca5a2285c4" providerId="LiveId" clId="{7BBE79B1-6AFB-451D-9355-8875F5AADAB8}" dt="2020-02-18T18:10:59.853" v="4683" actId="478"/>
          <ac:picMkLst>
            <pc:docMk/>
            <pc:sldMk cId="3026026790" sldId="384"/>
            <ac:picMk id="3" creationId="{CF7F5B94-DD83-4AF0-8531-2D1ABA3B8B62}"/>
          </ac:picMkLst>
        </pc:picChg>
      </pc:sldChg>
      <pc:sldChg chg="delSp add del">
        <pc:chgData name="고 광종" userId="f6b6e3ca5a2285c4" providerId="LiveId" clId="{7BBE79B1-6AFB-451D-9355-8875F5AADAB8}" dt="2020-02-18T18:17:28.982" v="4748" actId="2696"/>
        <pc:sldMkLst>
          <pc:docMk/>
          <pc:sldMk cId="345791061" sldId="385"/>
        </pc:sldMkLst>
        <pc:picChg chg="del">
          <ac:chgData name="고 광종" userId="f6b6e3ca5a2285c4" providerId="LiveId" clId="{7BBE79B1-6AFB-451D-9355-8875F5AADAB8}" dt="2020-02-18T18:17:27.365" v="4747" actId="478"/>
          <ac:picMkLst>
            <pc:docMk/>
            <pc:sldMk cId="345791061" sldId="385"/>
            <ac:picMk id="3" creationId="{B8B6847A-C8A1-4676-9425-9F5877A292CC}"/>
          </ac:picMkLst>
        </pc:picChg>
      </pc:sldChg>
      <pc:sldChg chg="add del">
        <pc:chgData name="고 광종" userId="f6b6e3ca5a2285c4" providerId="LiveId" clId="{7BBE79B1-6AFB-451D-9355-8875F5AADAB8}" dt="2020-02-18T18:14:22.741" v="4686" actId="47"/>
        <pc:sldMkLst>
          <pc:docMk/>
          <pc:sldMk cId="2283224742" sldId="385"/>
        </pc:sldMkLst>
      </pc:sldChg>
      <pc:sldChg chg="add del">
        <pc:chgData name="고 광종" userId="f6b6e3ca5a2285c4" providerId="LiveId" clId="{7BBE79B1-6AFB-451D-9355-8875F5AADAB8}" dt="2020-02-18T18:17:03.618" v="4744" actId="47"/>
        <pc:sldMkLst>
          <pc:docMk/>
          <pc:sldMk cId="2711288028" sldId="385"/>
        </pc:sldMkLst>
      </pc:sldChg>
      <pc:sldChg chg="addSp delSp modSp add del">
        <pc:chgData name="고 광종" userId="f6b6e3ca5a2285c4" providerId="LiveId" clId="{7BBE79B1-6AFB-451D-9355-8875F5AADAB8}" dt="2020-02-18T18:38:38.034" v="5451" actId="47"/>
        <pc:sldMkLst>
          <pc:docMk/>
          <pc:sldMk cId="4182553801" sldId="385"/>
        </pc:sldMkLst>
        <pc:spChg chg="add del mod">
          <ac:chgData name="고 광종" userId="f6b6e3ca5a2285c4" providerId="LiveId" clId="{7BBE79B1-6AFB-451D-9355-8875F5AADAB8}" dt="2020-02-18T18:23:07.327" v="5151"/>
          <ac:spMkLst>
            <pc:docMk/>
            <pc:sldMk cId="4182553801" sldId="385"/>
            <ac:spMk id="3" creationId="{8499F766-21DC-4389-BFF3-E69E5FA2F311}"/>
          </ac:spMkLst>
        </pc:spChg>
        <pc:spChg chg="add mod">
          <ac:chgData name="고 광종" userId="f6b6e3ca5a2285c4" providerId="LiveId" clId="{7BBE79B1-6AFB-451D-9355-8875F5AADAB8}" dt="2020-02-18T18:19:20.556" v="4831" actId="14100"/>
          <ac:spMkLst>
            <pc:docMk/>
            <pc:sldMk cId="4182553801" sldId="385"/>
            <ac:spMk id="4" creationId="{045599F0-6AEE-4510-8C96-F5BFA29FD038}"/>
          </ac:spMkLst>
        </pc:spChg>
        <pc:spChg chg="add mod">
          <ac:chgData name="고 광종" userId="f6b6e3ca5a2285c4" providerId="LiveId" clId="{7BBE79B1-6AFB-451D-9355-8875F5AADAB8}" dt="2020-02-18T18:25:25.692" v="5265" actId="1038"/>
          <ac:spMkLst>
            <pc:docMk/>
            <pc:sldMk cId="4182553801" sldId="385"/>
            <ac:spMk id="5" creationId="{66477AE3-71C5-4F60-ADA1-95C645FABBAE}"/>
          </ac:spMkLst>
        </pc:spChg>
        <pc:spChg chg="add mod">
          <ac:chgData name="고 광종" userId="f6b6e3ca5a2285c4" providerId="LiveId" clId="{7BBE79B1-6AFB-451D-9355-8875F5AADAB8}" dt="2020-02-18T18:20:10.691" v="4871" actId="14100"/>
          <ac:spMkLst>
            <pc:docMk/>
            <pc:sldMk cId="4182553801" sldId="385"/>
            <ac:spMk id="6" creationId="{B26266DC-86FA-4DBF-836E-BA6F10426BC4}"/>
          </ac:spMkLst>
        </pc:spChg>
        <pc:spChg chg="add mod">
          <ac:chgData name="고 광종" userId="f6b6e3ca5a2285c4" providerId="LiveId" clId="{7BBE79B1-6AFB-451D-9355-8875F5AADAB8}" dt="2020-02-18T18:22:33.067" v="5132" actId="1037"/>
          <ac:spMkLst>
            <pc:docMk/>
            <pc:sldMk cId="4182553801" sldId="385"/>
            <ac:spMk id="7" creationId="{A65FE09D-3D70-4B83-AC8F-587DADA1DE71}"/>
          </ac:spMkLst>
        </pc:spChg>
        <pc:spChg chg="add mod">
          <ac:chgData name="고 광종" userId="f6b6e3ca5a2285c4" providerId="LiveId" clId="{7BBE79B1-6AFB-451D-9355-8875F5AADAB8}" dt="2020-02-18T18:20:38.228" v="4886" actId="1035"/>
          <ac:spMkLst>
            <pc:docMk/>
            <pc:sldMk cId="4182553801" sldId="385"/>
            <ac:spMk id="8" creationId="{D4BD2403-B477-4E93-B323-7C73FE3CD164}"/>
          </ac:spMkLst>
        </pc:spChg>
        <pc:spChg chg="mod">
          <ac:chgData name="고 광종" userId="f6b6e3ca5a2285c4" providerId="LiveId" clId="{7BBE79B1-6AFB-451D-9355-8875F5AADAB8}" dt="2020-02-18T18:21:57.125" v="5055" actId="20577"/>
          <ac:spMkLst>
            <pc:docMk/>
            <pc:sldMk cId="4182553801" sldId="385"/>
            <ac:spMk id="9" creationId="{81649C8F-1E17-456F-BE44-1E3A9C3F4E87}"/>
          </ac:spMkLst>
        </pc:spChg>
        <pc:spChg chg="add mod">
          <ac:chgData name="고 광종" userId="f6b6e3ca5a2285c4" providerId="LiveId" clId="{7BBE79B1-6AFB-451D-9355-8875F5AADAB8}" dt="2020-02-18T18:22:11.284" v="5085" actId="1037"/>
          <ac:spMkLst>
            <pc:docMk/>
            <pc:sldMk cId="4182553801" sldId="385"/>
            <ac:spMk id="10" creationId="{E2AF54ED-7F3C-4547-9187-FD1D6CB3CD8F}"/>
          </ac:spMkLst>
        </pc:spChg>
        <pc:spChg chg="add del mod">
          <ac:chgData name="고 광종" userId="f6b6e3ca5a2285c4" providerId="LiveId" clId="{7BBE79B1-6AFB-451D-9355-8875F5AADAB8}" dt="2020-02-18T18:24:24.821" v="5240" actId="478"/>
          <ac:spMkLst>
            <pc:docMk/>
            <pc:sldMk cId="4182553801" sldId="385"/>
            <ac:spMk id="11" creationId="{514202E2-E86D-4415-8B29-3D5FC38A53A0}"/>
          </ac:spMkLst>
        </pc:spChg>
        <pc:spChg chg="add del mod">
          <ac:chgData name="고 광종" userId="f6b6e3ca5a2285c4" providerId="LiveId" clId="{7BBE79B1-6AFB-451D-9355-8875F5AADAB8}" dt="2020-02-18T18:24:22.556" v="5239" actId="478"/>
          <ac:spMkLst>
            <pc:docMk/>
            <pc:sldMk cId="4182553801" sldId="385"/>
            <ac:spMk id="12" creationId="{E25DE7A8-547B-49AB-B881-62D96F41E1A1}"/>
          </ac:spMkLst>
        </pc:spChg>
        <pc:spChg chg="add mod">
          <ac:chgData name="고 광종" userId="f6b6e3ca5a2285c4" providerId="LiveId" clId="{7BBE79B1-6AFB-451D-9355-8875F5AADAB8}" dt="2020-02-18T18:24:33.340" v="5243" actId="14100"/>
          <ac:spMkLst>
            <pc:docMk/>
            <pc:sldMk cId="4182553801" sldId="385"/>
            <ac:spMk id="13" creationId="{D0F6A7EB-10B2-4886-9B53-C2D6671A55E4}"/>
          </ac:spMkLst>
        </pc:spChg>
        <pc:spChg chg="add mod">
          <ac:chgData name="고 광종" userId="f6b6e3ca5a2285c4" providerId="LiveId" clId="{7BBE79B1-6AFB-451D-9355-8875F5AADAB8}" dt="2020-02-18T18:27:58.107" v="5403" actId="1038"/>
          <ac:spMkLst>
            <pc:docMk/>
            <pc:sldMk cId="4182553801" sldId="385"/>
            <ac:spMk id="14" creationId="{0124B1A2-C13C-4280-BE9A-BBA19006029C}"/>
          </ac:spMkLst>
        </pc:spChg>
        <pc:picChg chg="mod">
          <ac:chgData name="고 광종" userId="f6b6e3ca5a2285c4" providerId="LiveId" clId="{7BBE79B1-6AFB-451D-9355-8875F5AADAB8}" dt="2020-02-18T18:20:30.148" v="4880" actId="1076"/>
          <ac:picMkLst>
            <pc:docMk/>
            <pc:sldMk cId="4182553801" sldId="385"/>
            <ac:picMk id="2" creationId="{4FC1D743-95C1-4351-83A2-8AF8CBD4DAE6}"/>
          </ac:picMkLst>
        </pc:picChg>
      </pc:sldChg>
      <pc:sldChg chg="delSp modSp add del">
        <pc:chgData name="고 광종" userId="f6b6e3ca5a2285c4" providerId="LiveId" clId="{7BBE79B1-6AFB-451D-9355-8875F5AADAB8}" dt="2020-02-18T18:38:36.852" v="5450" actId="47"/>
        <pc:sldMkLst>
          <pc:docMk/>
          <pc:sldMk cId="2028077773" sldId="386"/>
        </pc:sldMkLst>
        <pc:spChg chg="del">
          <ac:chgData name="고 광종" userId="f6b6e3ca5a2285c4" providerId="LiveId" clId="{7BBE79B1-6AFB-451D-9355-8875F5AADAB8}" dt="2020-02-18T18:20:19.701" v="4873" actId="478"/>
          <ac:spMkLst>
            <pc:docMk/>
            <pc:sldMk cId="2028077773" sldId="386"/>
            <ac:spMk id="4" creationId="{045599F0-6AEE-4510-8C96-F5BFA29FD038}"/>
          </ac:spMkLst>
        </pc:spChg>
        <pc:spChg chg="del">
          <ac:chgData name="고 광종" userId="f6b6e3ca5a2285c4" providerId="LiveId" clId="{7BBE79B1-6AFB-451D-9355-8875F5AADAB8}" dt="2020-02-18T18:20:20.541" v="4874" actId="478"/>
          <ac:spMkLst>
            <pc:docMk/>
            <pc:sldMk cId="2028077773" sldId="386"/>
            <ac:spMk id="5" creationId="{66477AE3-71C5-4F60-ADA1-95C645FABBAE}"/>
          </ac:spMkLst>
        </pc:spChg>
        <pc:spChg chg="del">
          <ac:chgData name="고 광종" userId="f6b6e3ca5a2285c4" providerId="LiveId" clId="{7BBE79B1-6AFB-451D-9355-8875F5AADAB8}" dt="2020-02-18T18:20:21.381" v="4875" actId="478"/>
          <ac:spMkLst>
            <pc:docMk/>
            <pc:sldMk cId="2028077773" sldId="386"/>
            <ac:spMk id="6" creationId="{B26266DC-86FA-4DBF-836E-BA6F10426BC4}"/>
          </ac:spMkLst>
        </pc:spChg>
        <pc:spChg chg="del mod">
          <ac:chgData name="고 광종" userId="f6b6e3ca5a2285c4" providerId="LiveId" clId="{7BBE79B1-6AFB-451D-9355-8875F5AADAB8}" dt="2020-02-18T18:20:22.885" v="4877" actId="478"/>
          <ac:spMkLst>
            <pc:docMk/>
            <pc:sldMk cId="2028077773" sldId="386"/>
            <ac:spMk id="7" creationId="{A65FE09D-3D70-4B83-AC8F-587DADA1DE71}"/>
          </ac:spMkLst>
        </pc:spChg>
        <pc:spChg chg="mod">
          <ac:chgData name="고 광종" userId="f6b6e3ca5a2285c4" providerId="LiveId" clId="{7BBE79B1-6AFB-451D-9355-8875F5AADAB8}" dt="2020-02-18T18:26:21.388" v="5321" actId="20577"/>
          <ac:spMkLst>
            <pc:docMk/>
            <pc:sldMk cId="2028077773" sldId="386"/>
            <ac:spMk id="9" creationId="{81649C8F-1E17-456F-BE44-1E3A9C3F4E87}"/>
          </ac:spMkLst>
        </pc:spChg>
      </pc:sldChg>
      <pc:sldChg chg="add del">
        <pc:chgData name="고 광종" userId="f6b6e3ca5a2285c4" providerId="LiveId" clId="{7BBE79B1-6AFB-451D-9355-8875F5AADAB8}" dt="2020-02-18T18:28:08.665" v="5405" actId="47"/>
        <pc:sldMkLst>
          <pc:docMk/>
          <pc:sldMk cId="2391817982" sldId="387"/>
        </pc:sldMkLst>
      </pc:sldChg>
      <pc:sldChg chg="delSp modSp add del">
        <pc:chgData name="고 광종" userId="f6b6e3ca5a2285c4" providerId="LiveId" clId="{7BBE79B1-6AFB-451D-9355-8875F5AADAB8}" dt="2020-02-18T18:38:38.717" v="5452" actId="47"/>
        <pc:sldMkLst>
          <pc:docMk/>
          <pc:sldMk cId="3850413232" sldId="387"/>
        </pc:sldMkLst>
        <pc:spChg chg="del mod">
          <ac:chgData name="고 광종" userId="f6b6e3ca5a2285c4" providerId="LiveId" clId="{7BBE79B1-6AFB-451D-9355-8875F5AADAB8}" dt="2020-02-18T18:37:18.036" v="5435" actId="478"/>
          <ac:spMkLst>
            <pc:docMk/>
            <pc:sldMk cId="3850413232" sldId="387"/>
            <ac:spMk id="9" creationId="{81649C8F-1E17-456F-BE44-1E3A9C3F4E87}"/>
          </ac:spMkLst>
        </pc:spChg>
        <pc:picChg chg="del">
          <ac:chgData name="고 광종" userId="f6b6e3ca5a2285c4" providerId="LiveId" clId="{7BBE79B1-6AFB-451D-9355-8875F5AADAB8}" dt="2020-02-18T18:28:11.292" v="5407" actId="478"/>
          <ac:picMkLst>
            <pc:docMk/>
            <pc:sldMk cId="3850413232" sldId="387"/>
            <ac:picMk id="3" creationId="{B8B6847A-C8A1-4676-9425-9F5877A292CC}"/>
          </ac:picMkLst>
        </pc:picChg>
      </pc:sldChg>
      <pc:sldChg chg="modSp add">
        <pc:chgData name="고 광종" userId="f6b6e3ca5a2285c4" providerId="LiveId" clId="{7BBE79B1-6AFB-451D-9355-8875F5AADAB8}" dt="2020-02-18T18:38:41.515" v="5455" actId="20577"/>
        <pc:sldMkLst>
          <pc:docMk/>
          <pc:sldMk cId="195959438" sldId="388"/>
        </pc:sldMkLst>
        <pc:spChg chg="mod">
          <ac:chgData name="고 광종" userId="f6b6e3ca5a2285c4" providerId="LiveId" clId="{7BBE79B1-6AFB-451D-9355-8875F5AADAB8}" dt="2020-02-18T18:38:41.515" v="5455" actId="20577"/>
          <ac:spMkLst>
            <pc:docMk/>
            <pc:sldMk cId="195959438" sldId="388"/>
            <ac:spMk id="7" creationId="{AA8B439E-F6CC-404D-B9FE-5D37930B4AAC}"/>
          </ac:spMkLst>
        </pc:spChg>
      </pc:sldChg>
      <pc:sldChg chg="addSp delSp modSp add">
        <pc:chgData name="고 광종" userId="f6b6e3ca5a2285c4" providerId="LiveId" clId="{7BBE79B1-6AFB-451D-9355-8875F5AADAB8}" dt="2020-02-18T19:17:09.083" v="7547" actId="20577"/>
        <pc:sldMkLst>
          <pc:docMk/>
          <pc:sldMk cId="4201412561" sldId="389"/>
        </pc:sldMkLst>
        <pc:spChg chg="add mod">
          <ac:chgData name="고 광종" userId="f6b6e3ca5a2285c4" providerId="LiveId" clId="{7BBE79B1-6AFB-451D-9355-8875F5AADAB8}" dt="2020-02-18T18:47:39.521" v="6336" actId="1035"/>
          <ac:spMkLst>
            <pc:docMk/>
            <pc:sldMk cId="4201412561" sldId="389"/>
            <ac:spMk id="5" creationId="{45C59BC9-36AE-4F71-8453-18B85B3F9247}"/>
          </ac:spMkLst>
        </pc:spChg>
        <pc:spChg chg="del">
          <ac:chgData name="고 광종" userId="f6b6e3ca5a2285c4" providerId="LiveId" clId="{7BBE79B1-6AFB-451D-9355-8875F5AADAB8}" dt="2020-02-18T18:39:47.916" v="5488" actId="478"/>
          <ac:spMkLst>
            <pc:docMk/>
            <pc:sldMk cId="4201412561" sldId="389"/>
            <ac:spMk id="8" creationId="{8CB21D17-B992-4CFE-847F-7D900F9AB6B3}"/>
          </ac:spMkLst>
        </pc:spChg>
        <pc:spChg chg="mod">
          <ac:chgData name="고 광종" userId="f6b6e3ca5a2285c4" providerId="LiveId" clId="{7BBE79B1-6AFB-451D-9355-8875F5AADAB8}" dt="2020-02-18T19:17:09.083" v="7547" actId="20577"/>
          <ac:spMkLst>
            <pc:docMk/>
            <pc:sldMk cId="4201412561" sldId="389"/>
            <ac:spMk id="9" creationId="{81649C8F-1E17-456F-BE44-1E3A9C3F4E87}"/>
          </ac:spMkLst>
        </pc:spChg>
        <pc:picChg chg="del">
          <ac:chgData name="고 광종" userId="f6b6e3ca5a2285c4" providerId="LiveId" clId="{7BBE79B1-6AFB-451D-9355-8875F5AADAB8}" dt="2020-02-18T18:39:49.292" v="5489" actId="478"/>
          <ac:picMkLst>
            <pc:docMk/>
            <pc:sldMk cId="4201412561" sldId="389"/>
            <ac:picMk id="6" creationId="{52813523-77B0-416A-9C8C-6D0A8A069DCD}"/>
          </ac:picMkLst>
        </pc:picChg>
      </pc:sldChg>
      <pc:sldChg chg="addSp delSp modSp add">
        <pc:chgData name="고 광종" userId="f6b6e3ca5a2285c4" providerId="LiveId" clId="{7BBE79B1-6AFB-451D-9355-8875F5AADAB8}" dt="2020-02-18T19:45:06.457" v="8634" actId="20577"/>
        <pc:sldMkLst>
          <pc:docMk/>
          <pc:sldMk cId="4009590139" sldId="390"/>
        </pc:sldMkLst>
        <pc:spChg chg="add mod">
          <ac:chgData name="고 광종" userId="f6b6e3ca5a2285c4" providerId="LiveId" clId="{7BBE79B1-6AFB-451D-9355-8875F5AADAB8}" dt="2020-02-18T19:45:04.834" v="8632" actId="20577"/>
          <ac:spMkLst>
            <pc:docMk/>
            <pc:sldMk cId="4009590139" sldId="390"/>
            <ac:spMk id="7" creationId="{BF2A3C84-0A4E-41D7-8C8F-60703E2D9336}"/>
          </ac:spMkLst>
        </pc:spChg>
        <pc:spChg chg="del">
          <ac:chgData name="고 광종" userId="f6b6e3ca5a2285c4" providerId="LiveId" clId="{7BBE79B1-6AFB-451D-9355-8875F5AADAB8}" dt="2020-02-18T18:50:20.918" v="6447" actId="478"/>
          <ac:spMkLst>
            <pc:docMk/>
            <pc:sldMk cId="4009590139" sldId="390"/>
            <ac:spMk id="8" creationId="{8CB21D17-B992-4CFE-847F-7D900F9AB6B3}"/>
          </ac:spMkLst>
        </pc:spChg>
        <pc:spChg chg="mod">
          <ac:chgData name="고 광종" userId="f6b6e3ca5a2285c4" providerId="LiveId" clId="{7BBE79B1-6AFB-451D-9355-8875F5AADAB8}" dt="2020-02-18T18:50:35.995" v="6466" actId="20577"/>
          <ac:spMkLst>
            <pc:docMk/>
            <pc:sldMk cId="4009590139" sldId="390"/>
            <ac:spMk id="9" creationId="{81649C8F-1E17-456F-BE44-1E3A9C3F4E87}"/>
          </ac:spMkLst>
        </pc:spChg>
        <pc:spChg chg="add mod">
          <ac:chgData name="고 광종" userId="f6b6e3ca5a2285c4" providerId="LiveId" clId="{7BBE79B1-6AFB-451D-9355-8875F5AADAB8}" dt="2020-02-18T19:45:06.457" v="8634" actId="20577"/>
          <ac:spMkLst>
            <pc:docMk/>
            <pc:sldMk cId="4009590139" sldId="390"/>
            <ac:spMk id="10" creationId="{DCC16C20-47D9-4F8E-9AC5-AD0D1856186B}"/>
          </ac:spMkLst>
        </pc:spChg>
        <pc:picChg chg="add del mod">
          <ac:chgData name="고 광종" userId="f6b6e3ca5a2285c4" providerId="LiveId" clId="{7BBE79B1-6AFB-451D-9355-8875F5AADAB8}" dt="2020-02-18T18:53:21.845" v="6617"/>
          <ac:picMkLst>
            <pc:docMk/>
            <pc:sldMk cId="4009590139" sldId="390"/>
            <ac:picMk id="2" creationId="{4C111CC9-2BF3-4D67-A117-191A3C415EB9}"/>
          </ac:picMkLst>
        </pc:picChg>
        <pc:picChg chg="add mod">
          <ac:chgData name="고 광종" userId="f6b6e3ca5a2285c4" providerId="LiveId" clId="{7BBE79B1-6AFB-451D-9355-8875F5AADAB8}" dt="2020-02-18T19:01:47.225" v="6915" actId="1036"/>
          <ac:picMkLst>
            <pc:docMk/>
            <pc:sldMk cId="4009590139" sldId="390"/>
            <ac:picMk id="3" creationId="{F71878FF-6A0F-4245-88E5-95C8BD563BB3}"/>
          </ac:picMkLst>
        </pc:picChg>
        <pc:picChg chg="add mod">
          <ac:chgData name="고 광종" userId="f6b6e3ca5a2285c4" providerId="LiveId" clId="{7BBE79B1-6AFB-451D-9355-8875F5AADAB8}" dt="2020-02-18T19:01:49.226" v="6918" actId="1036"/>
          <ac:picMkLst>
            <pc:docMk/>
            <pc:sldMk cId="4009590139" sldId="390"/>
            <ac:picMk id="4" creationId="{82E670BB-DCD9-48B9-AB8E-B33A12D83D85}"/>
          </ac:picMkLst>
        </pc:picChg>
        <pc:picChg chg="del">
          <ac:chgData name="고 광종" userId="f6b6e3ca5a2285c4" providerId="LiveId" clId="{7BBE79B1-6AFB-451D-9355-8875F5AADAB8}" dt="2020-02-18T18:50:20.180" v="6446" actId="478"/>
          <ac:picMkLst>
            <pc:docMk/>
            <pc:sldMk cId="4009590139" sldId="390"/>
            <ac:picMk id="6" creationId="{52813523-77B0-416A-9C8C-6D0A8A069DCD}"/>
          </ac:picMkLst>
        </pc:picChg>
      </pc:sldChg>
      <pc:sldChg chg="addSp delSp modSp add">
        <pc:chgData name="고 광종" userId="f6b6e3ca5a2285c4" providerId="LiveId" clId="{7BBE79B1-6AFB-451D-9355-8875F5AADAB8}" dt="2020-02-18T19:42:30.601" v="8605" actId="20577"/>
        <pc:sldMkLst>
          <pc:docMk/>
          <pc:sldMk cId="429854117" sldId="391"/>
        </pc:sldMkLst>
        <pc:spChg chg="add mod">
          <ac:chgData name="고 광종" userId="f6b6e3ca5a2285c4" providerId="LiveId" clId="{7BBE79B1-6AFB-451D-9355-8875F5AADAB8}" dt="2020-02-18T18:49:13.228" v="6435" actId="1037"/>
          <ac:spMkLst>
            <pc:docMk/>
            <pc:sldMk cId="429854117" sldId="391"/>
            <ac:spMk id="6" creationId="{5885B616-6DC1-4D2C-8D7B-901854A48556}"/>
          </ac:spMkLst>
        </pc:spChg>
        <pc:spChg chg="add del">
          <ac:chgData name="고 광종" userId="f6b6e3ca5a2285c4" providerId="LiveId" clId="{7BBE79B1-6AFB-451D-9355-8875F5AADAB8}" dt="2020-02-18T18:49:08.092" v="6385" actId="478"/>
          <ac:spMkLst>
            <pc:docMk/>
            <pc:sldMk cId="429854117" sldId="391"/>
            <ac:spMk id="7" creationId="{175F3613-442F-461E-BEDE-183503EA5879}"/>
          </ac:spMkLst>
        </pc:spChg>
        <pc:spChg chg="add">
          <ac:chgData name="고 광종" userId="f6b6e3ca5a2285c4" providerId="LiveId" clId="{7BBE79B1-6AFB-451D-9355-8875F5AADAB8}" dt="2020-02-18T18:49:01.087" v="6382"/>
          <ac:spMkLst>
            <pc:docMk/>
            <pc:sldMk cId="429854117" sldId="391"/>
            <ac:spMk id="8" creationId="{4B80DDC8-7B94-4F43-9519-35FEEB4A536A}"/>
          </ac:spMkLst>
        </pc:spChg>
        <pc:spChg chg="mod">
          <ac:chgData name="고 광종" userId="f6b6e3ca5a2285c4" providerId="LiveId" clId="{7BBE79B1-6AFB-451D-9355-8875F5AADAB8}" dt="2020-02-18T19:42:30.601" v="8605" actId="20577"/>
          <ac:spMkLst>
            <pc:docMk/>
            <pc:sldMk cId="429854117" sldId="391"/>
            <ac:spMk id="9" creationId="{81649C8F-1E17-456F-BE44-1E3A9C3F4E87}"/>
          </ac:spMkLst>
        </pc:spChg>
        <pc:picChg chg="add">
          <ac:chgData name="고 광종" userId="f6b6e3ca5a2285c4" providerId="LiveId" clId="{7BBE79B1-6AFB-451D-9355-8875F5AADAB8}" dt="2020-02-18T18:49:01.087" v="6382"/>
          <ac:picMkLst>
            <pc:docMk/>
            <pc:sldMk cId="429854117" sldId="391"/>
            <ac:picMk id="4" creationId="{E1626F0D-D06B-46BE-8504-EF6E1271F0E8}"/>
          </ac:picMkLst>
        </pc:picChg>
        <pc:picChg chg="add">
          <ac:chgData name="고 광종" userId="f6b6e3ca5a2285c4" providerId="LiveId" clId="{7BBE79B1-6AFB-451D-9355-8875F5AADAB8}" dt="2020-02-18T18:49:01.087" v="6382"/>
          <ac:picMkLst>
            <pc:docMk/>
            <pc:sldMk cId="429854117" sldId="391"/>
            <ac:picMk id="5" creationId="{978986ED-6A03-4A21-A741-07B682232114}"/>
          </ac:picMkLst>
        </pc:picChg>
        <pc:picChg chg="del">
          <ac:chgData name="고 광종" userId="f6b6e3ca5a2285c4" providerId="LiveId" clId="{7BBE79B1-6AFB-451D-9355-8875F5AADAB8}" dt="2020-02-18T18:48:40.027" v="6345" actId="478"/>
          <ac:picMkLst>
            <pc:docMk/>
            <pc:sldMk cId="429854117" sldId="391"/>
            <ac:picMk id="21506" creationId="{36717610-D7A6-424B-A04F-8E9E4BEB58D0}"/>
          </ac:picMkLst>
        </pc:picChg>
        <pc:cxnChg chg="add del mod">
          <ac:chgData name="고 광종" userId="f6b6e3ca5a2285c4" providerId="LiveId" clId="{7BBE79B1-6AFB-451D-9355-8875F5AADAB8}" dt="2020-02-18T18:49:03.508" v="6383" actId="478"/>
          <ac:cxnSpMkLst>
            <pc:docMk/>
            <pc:sldMk cId="429854117" sldId="391"/>
            <ac:cxnSpMk id="10" creationId="{EFAE1D7D-6B99-4C60-AA0E-AB49F109EE7F}"/>
          </ac:cxnSpMkLst>
        </pc:cxnChg>
        <pc:cxnChg chg="add del mod">
          <ac:chgData name="고 광종" userId="f6b6e3ca5a2285c4" providerId="LiveId" clId="{7BBE79B1-6AFB-451D-9355-8875F5AADAB8}" dt="2020-02-18T18:49:04.395" v="6384" actId="478"/>
          <ac:cxnSpMkLst>
            <pc:docMk/>
            <pc:sldMk cId="429854117" sldId="391"/>
            <ac:cxnSpMk id="11" creationId="{9AE13441-4467-48EC-BED0-C71019B45E28}"/>
          </ac:cxnSpMkLst>
        </pc:cxnChg>
      </pc:sldChg>
      <pc:sldChg chg="addSp delSp modSp add">
        <pc:chgData name="고 광종" userId="f6b6e3ca5a2285c4" providerId="LiveId" clId="{7BBE79B1-6AFB-451D-9355-8875F5AADAB8}" dt="2020-02-18T19:17:05.554" v="7544" actId="20577"/>
        <pc:sldMkLst>
          <pc:docMk/>
          <pc:sldMk cId="4130218884" sldId="392"/>
        </pc:sldMkLst>
        <pc:spChg chg="mod">
          <ac:chgData name="고 광종" userId="f6b6e3ca5a2285c4" providerId="LiveId" clId="{7BBE79B1-6AFB-451D-9355-8875F5AADAB8}" dt="2020-02-18T18:52:24.571" v="6592" actId="20577"/>
          <ac:spMkLst>
            <pc:docMk/>
            <pc:sldMk cId="4130218884" sldId="392"/>
            <ac:spMk id="5" creationId="{45C59BC9-36AE-4F71-8453-18B85B3F9247}"/>
          </ac:spMkLst>
        </pc:spChg>
        <pc:spChg chg="add mod">
          <ac:chgData name="고 광종" userId="f6b6e3ca5a2285c4" providerId="LiveId" clId="{7BBE79B1-6AFB-451D-9355-8875F5AADAB8}" dt="2020-02-18T19:17:05.554" v="7544" actId="20577"/>
          <ac:spMkLst>
            <pc:docMk/>
            <pc:sldMk cId="4130218884" sldId="392"/>
            <ac:spMk id="6" creationId="{1F7FDC22-3C9A-46ED-B31E-2882D78EFE12}"/>
          </ac:spMkLst>
        </pc:spChg>
        <pc:spChg chg="del">
          <ac:chgData name="고 광종" userId="f6b6e3ca5a2285c4" providerId="LiveId" clId="{7BBE79B1-6AFB-451D-9355-8875F5AADAB8}" dt="2020-02-18T18:52:56.244" v="6614" actId="478"/>
          <ac:spMkLst>
            <pc:docMk/>
            <pc:sldMk cId="4130218884" sldId="392"/>
            <ac:spMk id="9" creationId="{81649C8F-1E17-456F-BE44-1E3A9C3F4E87}"/>
          </ac:spMkLst>
        </pc:spChg>
        <pc:picChg chg="add mod">
          <ac:chgData name="고 광종" userId="f6b6e3ca5a2285c4" providerId="LiveId" clId="{7BBE79B1-6AFB-451D-9355-8875F5AADAB8}" dt="2020-02-18T18:52:11.186" v="6580" actId="1076"/>
          <ac:picMkLst>
            <pc:docMk/>
            <pc:sldMk cId="4130218884" sldId="392"/>
            <ac:picMk id="2" creationId="{8AD18E7B-459E-4976-BA94-460C4C074332}"/>
          </ac:picMkLst>
        </pc:picChg>
      </pc:sldChg>
      <pc:sldChg chg="modSp add">
        <pc:chgData name="고 광종" userId="f6b6e3ca5a2285c4" providerId="LiveId" clId="{7BBE79B1-6AFB-451D-9355-8875F5AADAB8}" dt="2020-02-18T19:44:59.450" v="8630" actId="20577"/>
        <pc:sldMkLst>
          <pc:docMk/>
          <pc:sldMk cId="2420421759" sldId="393"/>
        </pc:sldMkLst>
        <pc:spChg chg="mod">
          <ac:chgData name="고 광종" userId="f6b6e3ca5a2285c4" providerId="LiveId" clId="{7BBE79B1-6AFB-451D-9355-8875F5AADAB8}" dt="2020-02-18T19:44:59.450" v="8630" actId="20577"/>
          <ac:spMkLst>
            <pc:docMk/>
            <pc:sldMk cId="2420421759" sldId="393"/>
            <ac:spMk id="5" creationId="{45C59BC9-36AE-4F71-8453-18B85B3F9247}"/>
          </ac:spMkLst>
        </pc:spChg>
        <pc:spChg chg="mod">
          <ac:chgData name="고 광종" userId="f6b6e3ca5a2285c4" providerId="LiveId" clId="{7BBE79B1-6AFB-451D-9355-8875F5AADAB8}" dt="2020-02-18T19:17:02.467" v="7541" actId="20577"/>
          <ac:spMkLst>
            <pc:docMk/>
            <pc:sldMk cId="2420421759" sldId="393"/>
            <ac:spMk id="9" creationId="{81649C8F-1E17-456F-BE44-1E3A9C3F4E87}"/>
          </ac:spMkLst>
        </pc:spChg>
      </pc:sldChg>
      <pc:sldChg chg="addSp delSp modSp add del">
        <pc:chgData name="고 광종" userId="f6b6e3ca5a2285c4" providerId="LiveId" clId="{7BBE79B1-6AFB-451D-9355-8875F5AADAB8}" dt="2020-02-18T19:16:35.461" v="7511" actId="2696"/>
        <pc:sldMkLst>
          <pc:docMk/>
          <pc:sldMk cId="3863866571" sldId="393"/>
        </pc:sldMkLst>
        <pc:spChg chg="mod">
          <ac:chgData name="고 광종" userId="f6b6e3ca5a2285c4" providerId="LiveId" clId="{7BBE79B1-6AFB-451D-9355-8875F5AADAB8}" dt="2020-02-18T18:54:12.083" v="6679" actId="20577"/>
          <ac:spMkLst>
            <pc:docMk/>
            <pc:sldMk cId="3863866571" sldId="393"/>
            <ac:spMk id="5" creationId="{45C59BC9-36AE-4F71-8453-18B85B3F9247}"/>
          </ac:spMkLst>
        </pc:spChg>
        <pc:spChg chg="add mod">
          <ac:chgData name="고 광종" userId="f6b6e3ca5a2285c4" providerId="LiveId" clId="{7BBE79B1-6AFB-451D-9355-8875F5AADAB8}" dt="2020-02-18T18:54:29.193" v="6719" actId="1038"/>
          <ac:spMkLst>
            <pc:docMk/>
            <pc:sldMk cId="3863866571" sldId="393"/>
            <ac:spMk id="7" creationId="{CA218BB6-20A8-44C7-AD67-23ABB758C39E}"/>
          </ac:spMkLst>
        </pc:spChg>
        <pc:spChg chg="mod">
          <ac:chgData name="고 광종" userId="f6b6e3ca5a2285c4" providerId="LiveId" clId="{7BBE79B1-6AFB-451D-9355-8875F5AADAB8}" dt="2020-02-18T18:52:45.483" v="6613" actId="20577"/>
          <ac:spMkLst>
            <pc:docMk/>
            <pc:sldMk cId="3863866571" sldId="393"/>
            <ac:spMk id="9" creationId="{81649C8F-1E17-456F-BE44-1E3A9C3F4E87}"/>
          </ac:spMkLst>
        </pc:spChg>
        <pc:picChg chg="del">
          <ac:chgData name="고 광종" userId="f6b6e3ca5a2285c4" providerId="LiveId" clId="{7BBE79B1-6AFB-451D-9355-8875F5AADAB8}" dt="2020-02-18T18:53:03.562" v="6616" actId="478"/>
          <ac:picMkLst>
            <pc:docMk/>
            <pc:sldMk cId="3863866571" sldId="393"/>
            <ac:picMk id="2" creationId="{8AD18E7B-459E-4976-BA94-460C4C074332}"/>
          </ac:picMkLst>
        </pc:picChg>
        <pc:picChg chg="add mod">
          <ac:chgData name="고 광종" userId="f6b6e3ca5a2285c4" providerId="LiveId" clId="{7BBE79B1-6AFB-451D-9355-8875F5AADAB8}" dt="2020-02-18T18:54:24.331" v="6696" actId="1038"/>
          <ac:picMkLst>
            <pc:docMk/>
            <pc:sldMk cId="3863866571" sldId="393"/>
            <ac:picMk id="6" creationId="{ED53A483-7F13-4972-B616-981E483D2576}"/>
          </ac:picMkLst>
        </pc:picChg>
      </pc:sldChg>
      <pc:sldChg chg="addSp delSp modSp add">
        <pc:chgData name="고 광종" userId="f6b6e3ca5a2285c4" providerId="LiveId" clId="{7BBE79B1-6AFB-451D-9355-8875F5AADAB8}" dt="2020-02-18T19:05:31.051" v="7063" actId="20577"/>
        <pc:sldMkLst>
          <pc:docMk/>
          <pc:sldMk cId="3328045488" sldId="394"/>
        </pc:sldMkLst>
        <pc:spChg chg="mod">
          <ac:chgData name="고 광종" userId="f6b6e3ca5a2285c4" providerId="LiveId" clId="{7BBE79B1-6AFB-451D-9355-8875F5AADAB8}" dt="2020-02-18T19:04:42.467" v="7013" actId="20577"/>
          <ac:spMkLst>
            <pc:docMk/>
            <pc:sldMk cId="3328045488" sldId="394"/>
            <ac:spMk id="7" creationId="{BF2A3C84-0A4E-41D7-8C8F-60703E2D9336}"/>
          </ac:spMkLst>
        </pc:spChg>
        <pc:spChg chg="del">
          <ac:chgData name="고 광종" userId="f6b6e3ca5a2285c4" providerId="LiveId" clId="{7BBE79B1-6AFB-451D-9355-8875F5AADAB8}" dt="2020-02-18T19:01:54.923" v="6920" actId="478"/>
          <ac:spMkLst>
            <pc:docMk/>
            <pc:sldMk cId="3328045488" sldId="394"/>
            <ac:spMk id="10" creationId="{DCC16C20-47D9-4F8E-9AC5-AD0D1856186B}"/>
          </ac:spMkLst>
        </pc:spChg>
        <pc:spChg chg="add mod">
          <ac:chgData name="고 광종" userId="f6b6e3ca5a2285c4" providerId="LiveId" clId="{7BBE79B1-6AFB-451D-9355-8875F5AADAB8}" dt="2020-02-18T19:05:31.051" v="7063" actId="20577"/>
          <ac:spMkLst>
            <pc:docMk/>
            <pc:sldMk cId="3328045488" sldId="394"/>
            <ac:spMk id="11" creationId="{664991BC-F4D8-45B2-B259-B353DCDB701B}"/>
          </ac:spMkLst>
        </pc:spChg>
        <pc:picChg chg="add mod">
          <ac:chgData name="고 광종" userId="f6b6e3ca5a2285c4" providerId="LiveId" clId="{7BBE79B1-6AFB-451D-9355-8875F5AADAB8}" dt="2020-02-18T19:02:33.538" v="6923" actId="1076"/>
          <ac:picMkLst>
            <pc:docMk/>
            <pc:sldMk cId="3328045488" sldId="394"/>
            <ac:picMk id="2" creationId="{C177AFF0-F176-4DB6-88C7-8EB5F9162E5C}"/>
          </ac:picMkLst>
        </pc:picChg>
        <pc:picChg chg="del">
          <ac:chgData name="고 광종" userId="f6b6e3ca5a2285c4" providerId="LiveId" clId="{7BBE79B1-6AFB-451D-9355-8875F5AADAB8}" dt="2020-02-18T19:01:56.746" v="6921" actId="478"/>
          <ac:picMkLst>
            <pc:docMk/>
            <pc:sldMk cId="3328045488" sldId="394"/>
            <ac:picMk id="3" creationId="{F71878FF-6A0F-4245-88E5-95C8BD563BB3}"/>
          </ac:picMkLst>
        </pc:picChg>
        <pc:picChg chg="del">
          <ac:chgData name="고 광종" userId="f6b6e3ca5a2285c4" providerId="LiveId" clId="{7BBE79B1-6AFB-451D-9355-8875F5AADAB8}" dt="2020-02-18T19:01:54.923" v="6920" actId="478"/>
          <ac:picMkLst>
            <pc:docMk/>
            <pc:sldMk cId="3328045488" sldId="394"/>
            <ac:picMk id="4" creationId="{82E670BB-DCD9-48B9-AB8E-B33A12D83D85}"/>
          </ac:picMkLst>
        </pc:picChg>
        <pc:picChg chg="add mod">
          <ac:chgData name="고 광종" userId="f6b6e3ca5a2285c4" providerId="LiveId" clId="{7BBE79B1-6AFB-451D-9355-8875F5AADAB8}" dt="2020-02-18T19:04:58.602" v="7015" actId="1076"/>
          <ac:picMkLst>
            <pc:docMk/>
            <pc:sldMk cId="3328045488" sldId="394"/>
            <ac:picMk id="5" creationId="{C61B4AD6-09E3-467F-BF8D-0DF72CBDF220}"/>
          </ac:picMkLst>
        </pc:picChg>
      </pc:sldChg>
      <pc:sldChg chg="addSp delSp modSp add">
        <pc:chgData name="고 광종" userId="f6b6e3ca5a2285c4" providerId="LiveId" clId="{7BBE79B1-6AFB-451D-9355-8875F5AADAB8}" dt="2020-02-18T19:11:34.341" v="7297"/>
        <pc:sldMkLst>
          <pc:docMk/>
          <pc:sldMk cId="2923080939" sldId="395"/>
        </pc:sldMkLst>
        <pc:spChg chg="mod">
          <ac:chgData name="고 광종" userId="f6b6e3ca5a2285c4" providerId="LiveId" clId="{7BBE79B1-6AFB-451D-9355-8875F5AADAB8}" dt="2020-02-18T19:07:48.098" v="7163" actId="20577"/>
          <ac:spMkLst>
            <pc:docMk/>
            <pc:sldMk cId="2923080939" sldId="395"/>
            <ac:spMk id="7" creationId="{BF2A3C84-0A4E-41D7-8C8F-60703E2D9336}"/>
          </ac:spMkLst>
        </pc:spChg>
        <pc:spChg chg="add mod">
          <ac:chgData name="고 광종" userId="f6b6e3ca5a2285c4" providerId="LiveId" clId="{7BBE79B1-6AFB-451D-9355-8875F5AADAB8}" dt="2020-02-18T19:11:34.341" v="7297"/>
          <ac:spMkLst>
            <pc:docMk/>
            <pc:sldMk cId="2923080939" sldId="395"/>
            <ac:spMk id="10" creationId="{6A6F37B2-9DC8-4217-8794-FD1828BFF3AA}"/>
          </ac:spMkLst>
        </pc:spChg>
        <pc:spChg chg="del">
          <ac:chgData name="고 광종" userId="f6b6e3ca5a2285c4" providerId="LiveId" clId="{7BBE79B1-6AFB-451D-9355-8875F5AADAB8}" dt="2020-02-18T19:05:59.755" v="7068" actId="478"/>
          <ac:spMkLst>
            <pc:docMk/>
            <pc:sldMk cId="2923080939" sldId="395"/>
            <ac:spMk id="11" creationId="{664991BC-F4D8-45B2-B259-B353DCDB701B}"/>
          </ac:spMkLst>
        </pc:spChg>
        <pc:picChg chg="del">
          <ac:chgData name="고 광종" userId="f6b6e3ca5a2285c4" providerId="LiveId" clId="{7BBE79B1-6AFB-451D-9355-8875F5AADAB8}" dt="2020-02-18T19:06:54.555" v="7071" actId="478"/>
          <ac:picMkLst>
            <pc:docMk/>
            <pc:sldMk cId="2923080939" sldId="395"/>
            <ac:picMk id="2" creationId="{C177AFF0-F176-4DB6-88C7-8EB5F9162E5C}"/>
          </ac:picMkLst>
        </pc:picChg>
        <pc:picChg chg="add mod modCrop">
          <ac:chgData name="고 광종" userId="f6b6e3ca5a2285c4" providerId="LiveId" clId="{7BBE79B1-6AFB-451D-9355-8875F5AADAB8}" dt="2020-02-18T19:07:22.876" v="7136" actId="1038"/>
          <ac:picMkLst>
            <pc:docMk/>
            <pc:sldMk cId="2923080939" sldId="395"/>
            <ac:picMk id="3" creationId="{5DDB245F-CEC8-47B6-8D46-EDA693BC81AE}"/>
          </ac:picMkLst>
        </pc:picChg>
        <pc:picChg chg="add mod">
          <ac:chgData name="고 광종" userId="f6b6e3ca5a2285c4" providerId="LiveId" clId="{7BBE79B1-6AFB-451D-9355-8875F5AADAB8}" dt="2020-02-18T19:08:23.090" v="7165" actId="1076"/>
          <ac:picMkLst>
            <pc:docMk/>
            <pc:sldMk cId="2923080939" sldId="395"/>
            <ac:picMk id="4" creationId="{F8DBAECA-4F93-4698-9BB3-1C4073793A82}"/>
          </ac:picMkLst>
        </pc:picChg>
        <pc:picChg chg="del">
          <ac:chgData name="고 광종" userId="f6b6e3ca5a2285c4" providerId="LiveId" clId="{7BBE79B1-6AFB-451D-9355-8875F5AADAB8}" dt="2020-02-18T19:05:59.282" v="7067" actId="478"/>
          <ac:picMkLst>
            <pc:docMk/>
            <pc:sldMk cId="2923080939" sldId="395"/>
            <ac:picMk id="5" creationId="{C61B4AD6-09E3-467F-BF8D-0DF72CBDF220}"/>
          </ac:picMkLst>
        </pc:picChg>
      </pc:sldChg>
      <pc:sldChg chg="add del">
        <pc:chgData name="고 광종" userId="f6b6e3ca5a2285c4" providerId="LiveId" clId="{7BBE79B1-6AFB-451D-9355-8875F5AADAB8}" dt="2020-02-18T19:21:51.552" v="7891" actId="47"/>
        <pc:sldMkLst>
          <pc:docMk/>
          <pc:sldMk cId="1338267495" sldId="396"/>
        </pc:sldMkLst>
      </pc:sldChg>
      <pc:sldChg chg="add del">
        <pc:chgData name="고 광종" userId="f6b6e3ca5a2285c4" providerId="LiveId" clId="{7BBE79B1-6AFB-451D-9355-8875F5AADAB8}" dt="2020-02-18T19:21:53.087" v="7892" actId="47"/>
        <pc:sldMkLst>
          <pc:docMk/>
          <pc:sldMk cId="4201396659" sldId="397"/>
        </pc:sldMkLst>
      </pc:sldChg>
      <pc:sldChg chg="addSp delSp modSp add">
        <pc:chgData name="고 광종" userId="f6b6e3ca5a2285c4" providerId="LiveId" clId="{7BBE79B1-6AFB-451D-9355-8875F5AADAB8}" dt="2020-02-18T19:21:24.589" v="7827" actId="20577"/>
        <pc:sldMkLst>
          <pc:docMk/>
          <pc:sldMk cId="1691677365" sldId="398"/>
        </pc:sldMkLst>
        <pc:spChg chg="add del mod">
          <ac:chgData name="고 광종" userId="f6b6e3ca5a2285c4" providerId="LiveId" clId="{7BBE79B1-6AFB-451D-9355-8875F5AADAB8}" dt="2020-02-18T19:14:09.786" v="7358" actId="478"/>
          <ac:spMkLst>
            <pc:docMk/>
            <pc:sldMk cId="1691677365" sldId="398"/>
            <ac:spMk id="2" creationId="{896501B4-1BC4-429E-A17D-F9EA4E4EA4E9}"/>
          </ac:spMkLst>
        </pc:spChg>
        <pc:spChg chg="del">
          <ac:chgData name="고 광종" userId="f6b6e3ca5a2285c4" providerId="LiveId" clId="{7BBE79B1-6AFB-451D-9355-8875F5AADAB8}" dt="2020-02-18T19:09:35.355" v="7248" actId="478"/>
          <ac:spMkLst>
            <pc:docMk/>
            <pc:sldMk cId="1691677365" sldId="398"/>
            <ac:spMk id="7" creationId="{BF2A3C84-0A4E-41D7-8C8F-60703E2D9336}"/>
          </ac:spMkLst>
        </pc:spChg>
        <pc:spChg chg="mod">
          <ac:chgData name="고 광종" userId="f6b6e3ca5a2285c4" providerId="LiveId" clId="{7BBE79B1-6AFB-451D-9355-8875F5AADAB8}" dt="2020-02-18T19:21:01.042" v="7823" actId="1036"/>
          <ac:spMkLst>
            <pc:docMk/>
            <pc:sldMk cId="1691677365" sldId="398"/>
            <ac:spMk id="10" creationId="{6A6F37B2-9DC8-4217-8794-FD1828BFF3AA}"/>
          </ac:spMkLst>
        </pc:spChg>
        <pc:spChg chg="add del mod">
          <ac:chgData name="고 광종" userId="f6b6e3ca5a2285c4" providerId="LiveId" clId="{7BBE79B1-6AFB-451D-9355-8875F5AADAB8}" dt="2020-02-18T19:11:56.395" v="7329" actId="478"/>
          <ac:spMkLst>
            <pc:docMk/>
            <pc:sldMk cId="1691677365" sldId="398"/>
            <ac:spMk id="12" creationId="{67ECC38F-9C48-4752-A1C6-54913B23C737}"/>
          </ac:spMkLst>
        </pc:spChg>
        <pc:spChg chg="add del mod">
          <ac:chgData name="고 광종" userId="f6b6e3ca5a2285c4" providerId="LiveId" clId="{7BBE79B1-6AFB-451D-9355-8875F5AADAB8}" dt="2020-02-18T19:14:10.155" v="7359" actId="478"/>
          <ac:spMkLst>
            <pc:docMk/>
            <pc:sldMk cId="1691677365" sldId="398"/>
            <ac:spMk id="13" creationId="{31BFEE92-1C45-4A19-A063-3E7F9D619B1F}"/>
          </ac:spMkLst>
        </pc:spChg>
        <pc:spChg chg="add del mod">
          <ac:chgData name="고 광종" userId="f6b6e3ca5a2285c4" providerId="LiveId" clId="{7BBE79B1-6AFB-451D-9355-8875F5AADAB8}" dt="2020-02-18T19:19:47.186" v="7706" actId="478"/>
          <ac:spMkLst>
            <pc:docMk/>
            <pc:sldMk cId="1691677365" sldId="398"/>
            <ac:spMk id="15" creationId="{D903F630-57A1-4B08-B122-CD026ED645D0}"/>
          </ac:spMkLst>
        </pc:spChg>
        <pc:spChg chg="add mod">
          <ac:chgData name="고 광종" userId="f6b6e3ca5a2285c4" providerId="LiveId" clId="{7BBE79B1-6AFB-451D-9355-8875F5AADAB8}" dt="2020-02-18T19:21:24.589" v="7827" actId="20577"/>
          <ac:spMkLst>
            <pc:docMk/>
            <pc:sldMk cId="1691677365" sldId="398"/>
            <ac:spMk id="16" creationId="{34B9F600-3F29-4DF5-9120-2BBE7707855A}"/>
          </ac:spMkLst>
        </pc:spChg>
        <pc:picChg chg="del">
          <ac:chgData name="고 광종" userId="f6b6e3ca5a2285c4" providerId="LiveId" clId="{7BBE79B1-6AFB-451D-9355-8875F5AADAB8}" dt="2020-02-18T19:09:30.804" v="7246" actId="478"/>
          <ac:picMkLst>
            <pc:docMk/>
            <pc:sldMk cId="1691677365" sldId="398"/>
            <ac:picMk id="3" creationId="{5DDB245F-CEC8-47B6-8D46-EDA693BC81AE}"/>
          </ac:picMkLst>
        </pc:picChg>
        <pc:picChg chg="del">
          <ac:chgData name="고 광종" userId="f6b6e3ca5a2285c4" providerId="LiveId" clId="{7BBE79B1-6AFB-451D-9355-8875F5AADAB8}" dt="2020-02-18T19:14:15.714" v="7362" actId="478"/>
          <ac:picMkLst>
            <pc:docMk/>
            <pc:sldMk cId="1691677365" sldId="398"/>
            <ac:picMk id="4" creationId="{F8DBAECA-4F93-4698-9BB3-1C4073793A82}"/>
          </ac:picMkLst>
        </pc:picChg>
        <pc:picChg chg="add mod modCrop">
          <ac:chgData name="고 광종" userId="f6b6e3ca5a2285c4" providerId="LiveId" clId="{7BBE79B1-6AFB-451D-9355-8875F5AADAB8}" dt="2020-02-18T19:21:01.042" v="7823" actId="1036"/>
          <ac:picMkLst>
            <pc:docMk/>
            <pc:sldMk cId="1691677365" sldId="398"/>
            <ac:picMk id="5" creationId="{C45B4C35-693F-40A6-B300-92346F567D59}"/>
          </ac:picMkLst>
        </pc:picChg>
        <pc:picChg chg="add del mod">
          <ac:chgData name="고 광종" userId="f6b6e3ca5a2285c4" providerId="LiveId" clId="{7BBE79B1-6AFB-451D-9355-8875F5AADAB8}" dt="2020-02-18T19:10:13.490" v="7258" actId="478"/>
          <ac:picMkLst>
            <pc:docMk/>
            <pc:sldMk cId="1691677365" sldId="398"/>
            <ac:picMk id="8" creationId="{B1B1E2AD-E479-47EC-88FA-2CBD2501DAF5}"/>
          </ac:picMkLst>
        </pc:picChg>
        <pc:picChg chg="add del mod">
          <ac:chgData name="고 광종" userId="f6b6e3ca5a2285c4" providerId="LiveId" clId="{7BBE79B1-6AFB-451D-9355-8875F5AADAB8}" dt="2020-02-18T19:14:09.154" v="7357" actId="478"/>
          <ac:picMkLst>
            <pc:docMk/>
            <pc:sldMk cId="1691677365" sldId="398"/>
            <ac:picMk id="11" creationId="{C853CB4D-FF92-47A2-A510-75EDCF391755}"/>
          </ac:picMkLst>
        </pc:picChg>
        <pc:picChg chg="add mod modCrop">
          <ac:chgData name="고 광종" userId="f6b6e3ca5a2285c4" providerId="LiveId" clId="{7BBE79B1-6AFB-451D-9355-8875F5AADAB8}" dt="2020-02-18T19:20:58.981" v="7809" actId="1036"/>
          <ac:picMkLst>
            <pc:docMk/>
            <pc:sldMk cId="1691677365" sldId="398"/>
            <ac:picMk id="14" creationId="{C76261AC-B32D-4003-849C-E1C57C93DEE9}"/>
          </ac:picMkLst>
        </pc:picChg>
      </pc:sldChg>
      <pc:sldChg chg="add del">
        <pc:chgData name="고 광종" userId="f6b6e3ca5a2285c4" providerId="LiveId" clId="{7BBE79B1-6AFB-451D-9355-8875F5AADAB8}" dt="2020-02-18T19:20:03.601" v="7749" actId="47"/>
        <pc:sldMkLst>
          <pc:docMk/>
          <pc:sldMk cId="2215792913" sldId="399"/>
        </pc:sldMkLst>
      </pc:sldChg>
      <pc:sldChg chg="add del">
        <pc:chgData name="고 광종" userId="f6b6e3ca5a2285c4" providerId="LiveId" clId="{7BBE79B1-6AFB-451D-9355-8875F5AADAB8}" dt="2020-02-18T19:09:38.901" v="7250"/>
        <pc:sldMkLst>
          <pc:docMk/>
          <pc:sldMk cId="2443360907" sldId="399"/>
        </pc:sldMkLst>
      </pc:sldChg>
      <pc:sldChg chg="add del">
        <pc:chgData name="고 광종" userId="f6b6e3ca5a2285c4" providerId="LiveId" clId="{7BBE79B1-6AFB-451D-9355-8875F5AADAB8}" dt="2020-02-18T19:19:29.430" v="7695" actId="2696"/>
        <pc:sldMkLst>
          <pc:docMk/>
          <pc:sldMk cId="322513515" sldId="400"/>
        </pc:sldMkLst>
      </pc:sldChg>
      <pc:sldChg chg="add">
        <pc:chgData name="고 광종" userId="f6b6e3ca5a2285c4" providerId="LiveId" clId="{7BBE79B1-6AFB-451D-9355-8875F5AADAB8}" dt="2020-02-18T19:19:30.423" v="7696"/>
        <pc:sldMkLst>
          <pc:docMk/>
          <pc:sldMk cId="1698190409" sldId="400"/>
        </pc:sldMkLst>
      </pc:sldChg>
      <pc:sldChg chg="addSp delSp modSp add">
        <pc:chgData name="고 광종" userId="f6b6e3ca5a2285c4" providerId="LiveId" clId="{7BBE79B1-6AFB-451D-9355-8875F5AADAB8}" dt="2020-02-18T19:38:31.473" v="8546" actId="1038"/>
        <pc:sldMkLst>
          <pc:docMk/>
          <pc:sldMk cId="2899401174" sldId="401"/>
        </pc:sldMkLst>
        <pc:spChg chg="del">
          <ac:chgData name="고 광종" userId="f6b6e3ca5a2285c4" providerId="LiveId" clId="{7BBE79B1-6AFB-451D-9355-8875F5AADAB8}" dt="2020-02-18T19:15:51.626" v="7495" actId="478"/>
          <ac:spMkLst>
            <pc:docMk/>
            <pc:sldMk cId="2899401174" sldId="401"/>
            <ac:spMk id="7" creationId="{BF2A3C84-0A4E-41D7-8C8F-60703E2D9336}"/>
          </ac:spMkLst>
        </pc:spChg>
        <pc:spChg chg="del">
          <ac:chgData name="고 광종" userId="f6b6e3ca5a2285c4" providerId="LiveId" clId="{7BBE79B1-6AFB-451D-9355-8875F5AADAB8}" dt="2020-02-18T19:15:52.955" v="7497" actId="478"/>
          <ac:spMkLst>
            <pc:docMk/>
            <pc:sldMk cId="2899401174" sldId="401"/>
            <ac:spMk id="10" creationId="{DCC16C20-47D9-4F8E-9AC5-AD0D1856186B}"/>
          </ac:spMkLst>
        </pc:spChg>
        <pc:spChg chg="add mod">
          <ac:chgData name="고 광종" userId="f6b6e3ca5a2285c4" providerId="LiveId" clId="{7BBE79B1-6AFB-451D-9355-8875F5AADAB8}" dt="2020-02-18T19:38:31.473" v="8546" actId="1038"/>
          <ac:spMkLst>
            <pc:docMk/>
            <pc:sldMk cId="2899401174" sldId="401"/>
            <ac:spMk id="11" creationId="{610B2896-9EF7-4553-8084-287D1F44515D}"/>
          </ac:spMkLst>
        </pc:spChg>
        <pc:spChg chg="add mod">
          <ac:chgData name="고 광종" userId="f6b6e3ca5a2285c4" providerId="LiveId" clId="{7BBE79B1-6AFB-451D-9355-8875F5AADAB8}" dt="2020-02-18T19:16:18.893" v="7510" actId="20577"/>
          <ac:spMkLst>
            <pc:docMk/>
            <pc:sldMk cId="2899401174" sldId="401"/>
            <ac:spMk id="12" creationId="{2EEA50CC-6F88-489D-B861-49383BC0C7D5}"/>
          </ac:spMkLst>
        </pc:spChg>
        <pc:picChg chg="del">
          <ac:chgData name="고 광종" userId="f6b6e3ca5a2285c4" providerId="LiveId" clId="{7BBE79B1-6AFB-451D-9355-8875F5AADAB8}" dt="2020-02-18T19:15:50.930" v="7494" actId="478"/>
          <ac:picMkLst>
            <pc:docMk/>
            <pc:sldMk cId="2899401174" sldId="401"/>
            <ac:picMk id="3" creationId="{F71878FF-6A0F-4245-88E5-95C8BD563BB3}"/>
          </ac:picMkLst>
        </pc:picChg>
        <pc:picChg chg="del">
          <ac:chgData name="고 광종" userId="f6b6e3ca5a2285c4" providerId="LiveId" clId="{7BBE79B1-6AFB-451D-9355-8875F5AADAB8}" dt="2020-02-18T19:15:52.051" v="7496" actId="478"/>
          <ac:picMkLst>
            <pc:docMk/>
            <pc:sldMk cId="2899401174" sldId="401"/>
            <ac:picMk id="4" creationId="{82E670BB-DCD9-48B9-AB8E-B33A12D83D85}"/>
          </ac:picMkLst>
        </pc:picChg>
        <pc:picChg chg="add mod">
          <ac:chgData name="고 광종" userId="f6b6e3ca5a2285c4" providerId="LiveId" clId="{7BBE79B1-6AFB-451D-9355-8875F5AADAB8}" dt="2020-02-18T19:16:11.066" v="7507" actId="1038"/>
          <ac:picMkLst>
            <pc:docMk/>
            <pc:sldMk cId="2899401174" sldId="401"/>
            <ac:picMk id="8" creationId="{107CBD6D-B4A4-4A07-87F1-E5BCB7C70501}"/>
          </ac:picMkLst>
        </pc:picChg>
      </pc:sldChg>
      <pc:sldChg chg="addSp delSp modSp add">
        <pc:chgData name="고 광종" userId="f6b6e3ca5a2285c4" providerId="LiveId" clId="{7BBE79B1-6AFB-451D-9355-8875F5AADAB8}" dt="2020-02-18T19:38:19.721" v="8542" actId="14100"/>
        <pc:sldMkLst>
          <pc:docMk/>
          <pc:sldMk cId="1053726205" sldId="402"/>
        </pc:sldMkLst>
        <pc:spChg chg="del">
          <ac:chgData name="고 광종" userId="f6b6e3ca5a2285c4" providerId="LiveId" clId="{7BBE79B1-6AFB-451D-9355-8875F5AADAB8}" dt="2020-02-18T19:17:25.491" v="7550" actId="478"/>
          <ac:spMkLst>
            <pc:docMk/>
            <pc:sldMk cId="1053726205" sldId="402"/>
            <ac:spMk id="7" creationId="{BF2A3C84-0A4E-41D7-8C8F-60703E2D9336}"/>
          </ac:spMkLst>
        </pc:spChg>
        <pc:spChg chg="add mod">
          <ac:chgData name="고 광종" userId="f6b6e3ca5a2285c4" providerId="LiveId" clId="{7BBE79B1-6AFB-451D-9355-8875F5AADAB8}" dt="2020-02-18T19:18:01.306" v="7661" actId="1076"/>
          <ac:spMkLst>
            <pc:docMk/>
            <pc:sldMk cId="1053726205" sldId="402"/>
            <ac:spMk id="8" creationId="{2901EC07-4D37-4FDF-BBBF-2D32566EAF23}"/>
          </ac:spMkLst>
        </pc:spChg>
        <pc:spChg chg="del">
          <ac:chgData name="고 광종" userId="f6b6e3ca5a2285c4" providerId="LiveId" clId="{7BBE79B1-6AFB-451D-9355-8875F5AADAB8}" dt="2020-02-18T19:17:27.587" v="7552" actId="478"/>
          <ac:spMkLst>
            <pc:docMk/>
            <pc:sldMk cId="1053726205" sldId="402"/>
            <ac:spMk id="11" creationId="{664991BC-F4D8-45B2-B259-B353DCDB701B}"/>
          </ac:spMkLst>
        </pc:spChg>
        <pc:spChg chg="add mod">
          <ac:chgData name="고 광종" userId="f6b6e3ca5a2285c4" providerId="LiveId" clId="{7BBE79B1-6AFB-451D-9355-8875F5AADAB8}" dt="2020-02-18T19:17:55.795" v="7660" actId="1035"/>
          <ac:spMkLst>
            <pc:docMk/>
            <pc:sldMk cId="1053726205" sldId="402"/>
            <ac:spMk id="12" creationId="{A9C50FFF-0AB4-45D8-B3BB-A839F9BFF411}"/>
          </ac:spMkLst>
        </pc:spChg>
        <pc:spChg chg="add mod">
          <ac:chgData name="고 광종" userId="f6b6e3ca5a2285c4" providerId="LiveId" clId="{7BBE79B1-6AFB-451D-9355-8875F5AADAB8}" dt="2020-02-18T19:38:15.945" v="8541" actId="1037"/>
          <ac:spMkLst>
            <pc:docMk/>
            <pc:sldMk cId="1053726205" sldId="402"/>
            <ac:spMk id="14" creationId="{3D5C5F0B-8EBC-4B05-A2A4-2EACCF9A2840}"/>
          </ac:spMkLst>
        </pc:spChg>
        <pc:spChg chg="add mod">
          <ac:chgData name="고 광종" userId="f6b6e3ca5a2285c4" providerId="LiveId" clId="{7BBE79B1-6AFB-451D-9355-8875F5AADAB8}" dt="2020-02-18T19:18:41.241" v="7670" actId="1076"/>
          <ac:spMkLst>
            <pc:docMk/>
            <pc:sldMk cId="1053726205" sldId="402"/>
            <ac:spMk id="16" creationId="{A8E89CBA-2B5A-4231-8B28-2C8CDA9B5D0A}"/>
          </ac:spMkLst>
        </pc:spChg>
        <pc:picChg chg="del">
          <ac:chgData name="고 광종" userId="f6b6e3ca5a2285c4" providerId="LiveId" clId="{7BBE79B1-6AFB-451D-9355-8875F5AADAB8}" dt="2020-02-18T19:17:25.026" v="7549" actId="478"/>
          <ac:picMkLst>
            <pc:docMk/>
            <pc:sldMk cId="1053726205" sldId="402"/>
            <ac:picMk id="2" creationId="{C177AFF0-F176-4DB6-88C7-8EB5F9162E5C}"/>
          </ac:picMkLst>
        </pc:picChg>
        <pc:picChg chg="del">
          <ac:chgData name="고 광종" userId="f6b6e3ca5a2285c4" providerId="LiveId" clId="{7BBE79B1-6AFB-451D-9355-8875F5AADAB8}" dt="2020-02-18T19:17:25.987" v="7551" actId="478"/>
          <ac:picMkLst>
            <pc:docMk/>
            <pc:sldMk cId="1053726205" sldId="402"/>
            <ac:picMk id="5" creationId="{C61B4AD6-09E3-467F-BF8D-0DF72CBDF220}"/>
          </ac:picMkLst>
        </pc:picChg>
        <pc:picChg chg="add mod">
          <ac:chgData name="고 광종" userId="f6b6e3ca5a2285c4" providerId="LiveId" clId="{7BBE79B1-6AFB-451D-9355-8875F5AADAB8}" dt="2020-02-18T19:17:55.795" v="7660" actId="1035"/>
          <ac:picMkLst>
            <pc:docMk/>
            <pc:sldMk cId="1053726205" sldId="402"/>
            <ac:picMk id="10" creationId="{9A5E278C-FE1C-4D95-83B3-3AAB209F0AE2}"/>
          </ac:picMkLst>
        </pc:picChg>
        <pc:picChg chg="add mod">
          <ac:chgData name="고 광종" userId="f6b6e3ca5a2285c4" providerId="LiveId" clId="{7BBE79B1-6AFB-451D-9355-8875F5AADAB8}" dt="2020-02-18T19:18:55.346" v="7682" actId="1037"/>
          <ac:picMkLst>
            <pc:docMk/>
            <pc:sldMk cId="1053726205" sldId="402"/>
            <ac:picMk id="13" creationId="{511ACB4B-94D9-4823-9D12-FD681369561D}"/>
          </ac:picMkLst>
        </pc:picChg>
        <pc:cxnChg chg="add mod">
          <ac:chgData name="고 광종" userId="f6b6e3ca5a2285c4" providerId="LiveId" clId="{7BBE79B1-6AFB-451D-9355-8875F5AADAB8}" dt="2020-02-18T19:38:19.721" v="8542" actId="14100"/>
          <ac:cxnSpMkLst>
            <pc:docMk/>
            <pc:sldMk cId="1053726205" sldId="402"/>
            <ac:cxnSpMk id="15" creationId="{BF00B314-5C2A-4645-BABD-C5C23E271D9F}"/>
          </ac:cxnSpMkLst>
        </pc:cxnChg>
      </pc:sldChg>
      <pc:sldChg chg="add del">
        <pc:chgData name="고 광종" userId="f6b6e3ca5a2285c4" providerId="LiveId" clId="{7BBE79B1-6AFB-451D-9355-8875F5AADAB8}" dt="2020-02-18T19:21:10.474" v="7826" actId="47"/>
        <pc:sldMkLst>
          <pc:docMk/>
          <pc:sldMk cId="1065312121" sldId="403"/>
        </pc:sldMkLst>
      </pc:sldChg>
      <pc:sldChg chg="addSp delSp modSp add">
        <pc:chgData name="고 광종" userId="f6b6e3ca5a2285c4" providerId="LiveId" clId="{7BBE79B1-6AFB-451D-9355-8875F5AADAB8}" dt="2020-02-18T19:21:34.642" v="7890" actId="1038"/>
        <pc:sldMkLst>
          <pc:docMk/>
          <pc:sldMk cId="1183480669" sldId="404"/>
        </pc:sldMkLst>
        <pc:spChg chg="add mod">
          <ac:chgData name="고 광종" userId="f6b6e3ca5a2285c4" providerId="LiveId" clId="{7BBE79B1-6AFB-451D-9355-8875F5AADAB8}" dt="2020-02-18T19:21:34.642" v="7890" actId="1038"/>
          <ac:spMkLst>
            <pc:docMk/>
            <pc:sldMk cId="1183480669" sldId="404"/>
            <ac:spMk id="8" creationId="{0E457C18-EE08-454C-8DFF-5962799DDC8C}"/>
          </ac:spMkLst>
        </pc:spChg>
        <pc:spChg chg="del">
          <ac:chgData name="고 광종" userId="f6b6e3ca5a2285c4" providerId="LiveId" clId="{7BBE79B1-6AFB-451D-9355-8875F5AADAB8}" dt="2020-02-18T19:21:27.610" v="7828" actId="478"/>
          <ac:spMkLst>
            <pc:docMk/>
            <pc:sldMk cId="1183480669" sldId="404"/>
            <ac:spMk id="10" creationId="{6A6F37B2-9DC8-4217-8794-FD1828BFF3AA}"/>
          </ac:spMkLst>
        </pc:spChg>
        <pc:spChg chg="add">
          <ac:chgData name="고 광종" userId="f6b6e3ca5a2285c4" providerId="LiveId" clId="{7BBE79B1-6AFB-451D-9355-8875F5AADAB8}" dt="2020-02-18T19:21:27.893" v="7829"/>
          <ac:spMkLst>
            <pc:docMk/>
            <pc:sldMk cId="1183480669" sldId="404"/>
            <ac:spMk id="11" creationId="{442D4AD9-5326-491E-A071-93D944203109}"/>
          </ac:spMkLst>
        </pc:spChg>
        <pc:picChg chg="del">
          <ac:chgData name="고 광종" userId="f6b6e3ca5a2285c4" providerId="LiveId" clId="{7BBE79B1-6AFB-451D-9355-8875F5AADAB8}" dt="2020-02-18T19:21:27.610" v="7828" actId="478"/>
          <ac:picMkLst>
            <pc:docMk/>
            <pc:sldMk cId="1183480669" sldId="404"/>
            <ac:picMk id="5" creationId="{C45B4C35-693F-40A6-B300-92346F567D59}"/>
          </ac:picMkLst>
        </pc:picChg>
        <pc:picChg chg="add">
          <ac:chgData name="고 광종" userId="f6b6e3ca5a2285c4" providerId="LiveId" clId="{7BBE79B1-6AFB-451D-9355-8875F5AADAB8}" dt="2020-02-18T19:21:27.893" v="7829"/>
          <ac:picMkLst>
            <pc:docMk/>
            <pc:sldMk cId="1183480669" sldId="404"/>
            <ac:picMk id="7" creationId="{EAA074B4-A2A5-4960-B121-4036279520A9}"/>
          </ac:picMkLst>
        </pc:picChg>
      </pc:sldChg>
      <pc:sldChg chg="add del">
        <pc:chgData name="고 광종" userId="f6b6e3ca5a2285c4" providerId="LiveId" clId="{7BBE79B1-6AFB-451D-9355-8875F5AADAB8}" dt="2020-02-18T19:21:07.386" v="7824" actId="47"/>
        <pc:sldMkLst>
          <pc:docMk/>
          <pc:sldMk cId="4047292102" sldId="404"/>
        </pc:sldMkLst>
      </pc:sldChg>
      <pc:sldChg chg="addSp delSp modSp add del">
        <pc:chgData name="고 광종" userId="f6b6e3ca5a2285c4" providerId="LiveId" clId="{7BBE79B1-6AFB-451D-9355-8875F5AADAB8}" dt="2020-02-18T19:26:20.876" v="8064" actId="2696"/>
        <pc:sldMkLst>
          <pc:docMk/>
          <pc:sldMk cId="134682988" sldId="405"/>
        </pc:sldMkLst>
        <pc:spChg chg="del mod">
          <ac:chgData name="고 광종" userId="f6b6e3ca5a2285c4" providerId="LiveId" clId="{7BBE79B1-6AFB-451D-9355-8875F5AADAB8}" dt="2020-02-18T19:25:42.603" v="8048" actId="478"/>
          <ac:spMkLst>
            <pc:docMk/>
            <pc:sldMk cId="134682988" sldId="405"/>
            <ac:spMk id="10" creationId="{6A6F37B2-9DC8-4217-8794-FD1828BFF3AA}"/>
          </ac:spMkLst>
        </pc:spChg>
        <pc:spChg chg="add del mod">
          <ac:chgData name="고 광종" userId="f6b6e3ca5a2285c4" providerId="LiveId" clId="{7BBE79B1-6AFB-451D-9355-8875F5AADAB8}" dt="2020-02-18T19:26:04.034" v="8062" actId="478"/>
          <ac:spMkLst>
            <pc:docMk/>
            <pc:sldMk cId="134682988" sldId="405"/>
            <ac:spMk id="12" creationId="{B6F9F80F-A031-49A6-A2CB-7813F93291E6}"/>
          </ac:spMkLst>
        </pc:spChg>
        <pc:spChg chg="add mod">
          <ac:chgData name="고 광종" userId="f6b6e3ca5a2285c4" providerId="LiveId" clId="{7BBE79B1-6AFB-451D-9355-8875F5AADAB8}" dt="2020-02-18T19:26:07.082" v="8063" actId="14100"/>
          <ac:spMkLst>
            <pc:docMk/>
            <pc:sldMk cId="134682988" sldId="405"/>
            <ac:spMk id="13" creationId="{56B25509-BDD2-4E26-A705-7C4B2B46ADB4}"/>
          </ac:spMkLst>
        </pc:spChg>
        <pc:spChg chg="mod">
          <ac:chgData name="고 광종" userId="f6b6e3ca5a2285c4" providerId="LiveId" clId="{7BBE79B1-6AFB-451D-9355-8875F5AADAB8}" dt="2020-02-18T19:25:25.714" v="8034" actId="1036"/>
          <ac:spMkLst>
            <pc:docMk/>
            <pc:sldMk cId="134682988" sldId="405"/>
            <ac:spMk id="16" creationId="{34B9F600-3F29-4DF5-9120-2BBE7707855A}"/>
          </ac:spMkLst>
        </pc:spChg>
        <pc:picChg chg="add del mod modCrop">
          <ac:chgData name="고 광종" userId="f6b6e3ca5a2285c4" providerId="LiveId" clId="{7BBE79B1-6AFB-451D-9355-8875F5AADAB8}" dt="2020-02-18T19:25:42.603" v="8048" actId="478"/>
          <ac:picMkLst>
            <pc:docMk/>
            <pc:sldMk cId="134682988" sldId="405"/>
            <ac:picMk id="2" creationId="{A90C2380-3DFA-46F6-950F-BA6AE2F3ADC3}"/>
          </ac:picMkLst>
        </pc:picChg>
        <pc:picChg chg="del">
          <ac:chgData name="고 광종" userId="f6b6e3ca5a2285c4" providerId="LiveId" clId="{7BBE79B1-6AFB-451D-9355-8875F5AADAB8}" dt="2020-02-18T19:24:18.953" v="7894" actId="478"/>
          <ac:picMkLst>
            <pc:docMk/>
            <pc:sldMk cId="134682988" sldId="405"/>
            <ac:picMk id="5" creationId="{C45B4C35-693F-40A6-B300-92346F567D59}"/>
          </ac:picMkLst>
        </pc:picChg>
        <pc:picChg chg="add mod modCrop">
          <ac:chgData name="고 광종" userId="f6b6e3ca5a2285c4" providerId="LiveId" clId="{7BBE79B1-6AFB-451D-9355-8875F5AADAB8}" dt="2020-02-18T19:25:25.714" v="8034" actId="1036"/>
          <ac:picMkLst>
            <pc:docMk/>
            <pc:sldMk cId="134682988" sldId="405"/>
            <ac:picMk id="8" creationId="{168A11A5-855F-43ED-BB96-5AC7F00BB9B9}"/>
          </ac:picMkLst>
        </pc:picChg>
        <pc:picChg chg="add">
          <ac:chgData name="고 광종" userId="f6b6e3ca5a2285c4" providerId="LiveId" clId="{7BBE79B1-6AFB-451D-9355-8875F5AADAB8}" dt="2020-02-18T19:25:45.782" v="8049"/>
          <ac:picMkLst>
            <pc:docMk/>
            <pc:sldMk cId="134682988" sldId="405"/>
            <ac:picMk id="11" creationId="{50CA6F9E-574A-4CE0-9EC4-CA194D97E057}"/>
          </ac:picMkLst>
        </pc:picChg>
        <pc:picChg chg="del">
          <ac:chgData name="고 광종" userId="f6b6e3ca5a2285c4" providerId="LiveId" clId="{7BBE79B1-6AFB-451D-9355-8875F5AADAB8}" dt="2020-02-18T19:24:55.538" v="7952" actId="478"/>
          <ac:picMkLst>
            <pc:docMk/>
            <pc:sldMk cId="134682988" sldId="405"/>
            <ac:picMk id="14" creationId="{C76261AC-B32D-4003-849C-E1C57C93DEE9}"/>
          </ac:picMkLst>
        </pc:picChg>
      </pc:sldChg>
      <pc:sldChg chg="add">
        <pc:chgData name="고 광종" userId="f6b6e3ca5a2285c4" providerId="LiveId" clId="{7BBE79B1-6AFB-451D-9355-8875F5AADAB8}" dt="2020-02-18T19:26:22.974" v="8065"/>
        <pc:sldMkLst>
          <pc:docMk/>
          <pc:sldMk cId="1217806789" sldId="405"/>
        </pc:sldMkLst>
      </pc:sldChg>
      <pc:sldChg chg="modSp add">
        <pc:chgData name="고 광종" userId="f6b6e3ca5a2285c4" providerId="LiveId" clId="{7BBE79B1-6AFB-451D-9355-8875F5AADAB8}" dt="2020-02-19T13:30:39.704" v="10221" actId="20577"/>
        <pc:sldMkLst>
          <pc:docMk/>
          <pc:sldMk cId="370831232" sldId="406"/>
        </pc:sldMkLst>
        <pc:spChg chg="mod">
          <ac:chgData name="고 광종" userId="f6b6e3ca5a2285c4" providerId="LiveId" clId="{7BBE79B1-6AFB-451D-9355-8875F5AADAB8}" dt="2020-02-19T13:30:39.704" v="10221" actId="20577"/>
          <ac:spMkLst>
            <pc:docMk/>
            <pc:sldMk cId="370831232" sldId="406"/>
            <ac:spMk id="10" creationId="{6A6F37B2-9DC8-4217-8794-FD1828BFF3AA}"/>
          </ac:spMkLst>
        </pc:spChg>
      </pc:sldChg>
      <pc:sldChg chg="addSp delSp modSp add">
        <pc:chgData name="고 광종" userId="f6b6e3ca5a2285c4" providerId="LiveId" clId="{7BBE79B1-6AFB-451D-9355-8875F5AADAB8}" dt="2020-02-19T13:17:18.887" v="9257" actId="20577"/>
        <pc:sldMkLst>
          <pc:docMk/>
          <pc:sldMk cId="1024386562" sldId="407"/>
        </pc:sldMkLst>
        <pc:spChg chg="mod">
          <ac:chgData name="고 광종" userId="f6b6e3ca5a2285c4" providerId="LiveId" clId="{7BBE79B1-6AFB-451D-9355-8875F5AADAB8}" dt="2020-02-18T19:37:22.252" v="8503" actId="20577"/>
          <ac:spMkLst>
            <pc:docMk/>
            <pc:sldMk cId="1024386562" sldId="407"/>
            <ac:spMk id="10" creationId="{6A6F37B2-9DC8-4217-8794-FD1828BFF3AA}"/>
          </ac:spMkLst>
        </pc:spChg>
        <pc:spChg chg="mod">
          <ac:chgData name="고 광종" userId="f6b6e3ca5a2285c4" providerId="LiveId" clId="{7BBE79B1-6AFB-451D-9355-8875F5AADAB8}" dt="2020-02-19T13:17:18.887" v="9257" actId="20577"/>
          <ac:spMkLst>
            <pc:docMk/>
            <pc:sldMk cId="1024386562" sldId="407"/>
            <ac:spMk id="16" creationId="{34B9F600-3F29-4DF5-9120-2BBE7707855A}"/>
          </ac:spMkLst>
        </pc:spChg>
        <pc:picChg chg="del">
          <ac:chgData name="고 광종" userId="f6b6e3ca5a2285c4" providerId="LiveId" clId="{7BBE79B1-6AFB-451D-9355-8875F5AADAB8}" dt="2020-02-18T19:34:41.802" v="8153" actId="478"/>
          <ac:picMkLst>
            <pc:docMk/>
            <pc:sldMk cId="1024386562" sldId="407"/>
            <ac:picMk id="2" creationId="{A90C2380-3DFA-46F6-950F-BA6AE2F3ADC3}"/>
          </ac:picMkLst>
        </pc:picChg>
        <pc:picChg chg="add mod">
          <ac:chgData name="고 광종" userId="f6b6e3ca5a2285c4" providerId="LiveId" clId="{7BBE79B1-6AFB-451D-9355-8875F5AADAB8}" dt="2020-02-18T19:37:13.819" v="8486" actId="1036"/>
          <ac:picMkLst>
            <pc:docMk/>
            <pc:sldMk cId="1024386562" sldId="407"/>
            <ac:picMk id="3" creationId="{B95B3239-6F5F-4D1B-97A0-97569529CDC0}"/>
          </ac:picMkLst>
        </pc:picChg>
        <pc:picChg chg="add mod">
          <ac:chgData name="고 광종" userId="f6b6e3ca5a2285c4" providerId="LiveId" clId="{7BBE79B1-6AFB-451D-9355-8875F5AADAB8}" dt="2020-02-18T19:37:12.197" v="8480" actId="1035"/>
          <ac:picMkLst>
            <pc:docMk/>
            <pc:sldMk cId="1024386562" sldId="407"/>
            <ac:picMk id="4" creationId="{20E2AB7C-9125-4DD9-83B2-08F91B7B7D1A}"/>
          </ac:picMkLst>
        </pc:picChg>
        <pc:picChg chg="del mod">
          <ac:chgData name="고 광종" userId="f6b6e3ca5a2285c4" providerId="LiveId" clId="{7BBE79B1-6AFB-451D-9355-8875F5AADAB8}" dt="2020-02-18T19:36:18.361" v="8389" actId="478"/>
          <ac:picMkLst>
            <pc:docMk/>
            <pc:sldMk cId="1024386562" sldId="407"/>
            <ac:picMk id="8" creationId="{168A11A5-855F-43ED-BB96-5AC7F00BB9B9}"/>
          </ac:picMkLst>
        </pc:picChg>
        <pc:picChg chg="add del mod">
          <ac:chgData name="고 광종" userId="f6b6e3ca5a2285c4" providerId="LiveId" clId="{7BBE79B1-6AFB-451D-9355-8875F5AADAB8}" dt="2020-02-18T19:36:20.721" v="8392" actId="478"/>
          <ac:picMkLst>
            <pc:docMk/>
            <pc:sldMk cId="1024386562" sldId="407"/>
            <ac:picMk id="11" creationId="{E6226042-277D-490B-BC86-7B7163399CC6}"/>
          </ac:picMkLst>
        </pc:picChg>
      </pc:sldChg>
      <pc:sldChg chg="add del">
        <pc:chgData name="고 광종" userId="f6b6e3ca5a2285c4" providerId="LiveId" clId="{7BBE79B1-6AFB-451D-9355-8875F5AADAB8}" dt="2020-02-18T19:27:24.823" v="8151" actId="47"/>
        <pc:sldMkLst>
          <pc:docMk/>
          <pc:sldMk cId="2265463782" sldId="407"/>
        </pc:sldMkLst>
      </pc:sldChg>
      <pc:sldChg chg="addSp delSp modSp add">
        <pc:chgData name="고 광종" userId="f6b6e3ca5a2285c4" providerId="LiveId" clId="{7BBE79B1-6AFB-451D-9355-8875F5AADAB8}" dt="2020-02-18T19:38:10.065" v="8539" actId="14100"/>
        <pc:sldMkLst>
          <pc:docMk/>
          <pc:sldMk cId="965703021" sldId="408"/>
        </pc:sldMkLst>
        <pc:spChg chg="del">
          <ac:chgData name="고 광종" userId="f6b6e3ca5a2285c4" providerId="LiveId" clId="{7BBE79B1-6AFB-451D-9355-8875F5AADAB8}" dt="2020-02-18T19:37:57.186" v="8534" actId="478"/>
          <ac:spMkLst>
            <pc:docMk/>
            <pc:sldMk cId="965703021" sldId="408"/>
            <ac:spMk id="8" creationId="{2901EC07-4D37-4FDF-BBBF-2D32566EAF23}"/>
          </ac:spMkLst>
        </pc:spChg>
        <pc:spChg chg="mod">
          <ac:chgData name="고 광종" userId="f6b6e3ca5a2285c4" providerId="LiveId" clId="{7BBE79B1-6AFB-451D-9355-8875F5AADAB8}" dt="2020-02-18T19:38:06.217" v="8538" actId="1037"/>
          <ac:spMkLst>
            <pc:docMk/>
            <pc:sldMk cId="965703021" sldId="408"/>
            <ac:spMk id="14" creationId="{3D5C5F0B-8EBC-4B05-A2A4-2EACCF9A2840}"/>
          </ac:spMkLst>
        </pc:spChg>
        <pc:spChg chg="mod">
          <ac:chgData name="고 광종" userId="f6b6e3ca5a2285c4" providerId="LiveId" clId="{7BBE79B1-6AFB-451D-9355-8875F5AADAB8}" dt="2020-02-18T19:37:52.878" v="8533" actId="1038"/>
          <ac:spMkLst>
            <pc:docMk/>
            <pc:sldMk cId="965703021" sldId="408"/>
            <ac:spMk id="16" creationId="{A8E89CBA-2B5A-4231-8B28-2C8CDA9B5D0A}"/>
          </ac:spMkLst>
        </pc:spChg>
        <pc:spChg chg="add mod">
          <ac:chgData name="고 광종" userId="f6b6e3ca5a2285c4" providerId="LiveId" clId="{7BBE79B1-6AFB-451D-9355-8875F5AADAB8}" dt="2020-02-18T19:38:00.218" v="8536" actId="1076"/>
          <ac:spMkLst>
            <pc:docMk/>
            <pc:sldMk cId="965703021" sldId="408"/>
            <ac:spMk id="17" creationId="{4E1A42E5-F438-44CB-AE60-189807392211}"/>
          </ac:spMkLst>
        </pc:spChg>
        <pc:cxnChg chg="mod">
          <ac:chgData name="고 광종" userId="f6b6e3ca5a2285c4" providerId="LiveId" clId="{7BBE79B1-6AFB-451D-9355-8875F5AADAB8}" dt="2020-02-18T19:38:10.065" v="8539" actId="14100"/>
          <ac:cxnSpMkLst>
            <pc:docMk/>
            <pc:sldMk cId="965703021" sldId="408"/>
            <ac:cxnSpMk id="15" creationId="{BF00B314-5C2A-4645-BABD-C5C23E271D9F}"/>
          </ac:cxnSpMkLst>
        </pc:cxnChg>
      </pc:sldChg>
      <pc:sldChg chg="addSp delSp modSp add">
        <pc:chgData name="고 광종" userId="f6b6e3ca5a2285c4" providerId="LiveId" clId="{7BBE79B1-6AFB-451D-9355-8875F5AADAB8}" dt="2020-02-18T19:39:43.896" v="8572" actId="14100"/>
        <pc:sldMkLst>
          <pc:docMk/>
          <pc:sldMk cId="2315875538" sldId="409"/>
        </pc:sldMkLst>
        <pc:spChg chg="add mod">
          <ac:chgData name="고 광종" userId="f6b6e3ca5a2285c4" providerId="LiveId" clId="{7BBE79B1-6AFB-451D-9355-8875F5AADAB8}" dt="2020-02-18T19:39:43.896" v="8572" actId="14100"/>
          <ac:spMkLst>
            <pc:docMk/>
            <pc:sldMk cId="2315875538" sldId="409"/>
            <ac:spMk id="8" creationId="{464B4F15-79ED-4A8D-B2B0-EBECECEB0FD6}"/>
          </ac:spMkLst>
        </pc:spChg>
        <pc:spChg chg="del">
          <ac:chgData name="고 광종" userId="f6b6e3ca5a2285c4" providerId="LiveId" clId="{7BBE79B1-6AFB-451D-9355-8875F5AADAB8}" dt="2020-02-18T19:39:15.827" v="8548" actId="478"/>
          <ac:spMkLst>
            <pc:docMk/>
            <pc:sldMk cId="2315875538" sldId="409"/>
            <ac:spMk id="10" creationId="{6A6F37B2-9DC8-4217-8794-FD1828BFF3AA}"/>
          </ac:spMkLst>
        </pc:spChg>
        <pc:spChg chg="del">
          <ac:chgData name="고 광종" userId="f6b6e3ca5a2285c4" providerId="LiveId" clId="{7BBE79B1-6AFB-451D-9355-8875F5AADAB8}" dt="2020-02-18T19:39:15.827" v="8548" actId="478"/>
          <ac:spMkLst>
            <pc:docMk/>
            <pc:sldMk cId="2315875538" sldId="409"/>
            <ac:spMk id="16" creationId="{34B9F600-3F29-4DF5-9120-2BBE7707855A}"/>
          </ac:spMkLst>
        </pc:spChg>
        <pc:picChg chg="add mod">
          <ac:chgData name="고 광종" userId="f6b6e3ca5a2285c4" providerId="LiveId" clId="{7BBE79B1-6AFB-451D-9355-8875F5AADAB8}" dt="2020-02-18T19:39:27.874" v="8568" actId="1037"/>
          <ac:picMkLst>
            <pc:docMk/>
            <pc:sldMk cId="2315875538" sldId="409"/>
            <ac:picMk id="2" creationId="{ADF5FD7E-BA65-459C-9A44-18824B161CEA}"/>
          </ac:picMkLst>
        </pc:picChg>
        <pc:picChg chg="del">
          <ac:chgData name="고 광종" userId="f6b6e3ca5a2285c4" providerId="LiveId" clId="{7BBE79B1-6AFB-451D-9355-8875F5AADAB8}" dt="2020-02-18T19:39:15.827" v="8548" actId="478"/>
          <ac:picMkLst>
            <pc:docMk/>
            <pc:sldMk cId="2315875538" sldId="409"/>
            <ac:picMk id="3" creationId="{B95B3239-6F5F-4D1B-97A0-97569529CDC0}"/>
          </ac:picMkLst>
        </pc:picChg>
        <pc:picChg chg="del">
          <ac:chgData name="고 광종" userId="f6b6e3ca5a2285c4" providerId="LiveId" clId="{7BBE79B1-6AFB-451D-9355-8875F5AADAB8}" dt="2020-02-18T19:39:15.827" v="8548" actId="478"/>
          <ac:picMkLst>
            <pc:docMk/>
            <pc:sldMk cId="2315875538" sldId="409"/>
            <ac:picMk id="4" creationId="{20E2AB7C-9125-4DD9-83B2-08F91B7B7D1A}"/>
          </ac:picMkLst>
        </pc:picChg>
      </pc:sldChg>
      <pc:sldChg chg="addSp delSp modSp add">
        <pc:chgData name="고 광종" userId="f6b6e3ca5a2285c4" providerId="LiveId" clId="{7BBE79B1-6AFB-451D-9355-8875F5AADAB8}" dt="2020-02-19T13:36:10.712" v="10508" actId="1035"/>
        <pc:sldMkLst>
          <pc:docMk/>
          <pc:sldMk cId="2907823107" sldId="410"/>
        </pc:sldMkLst>
        <pc:spChg chg="add mod">
          <ac:chgData name="고 광종" userId="f6b6e3ca5a2285c4" providerId="LiveId" clId="{7BBE79B1-6AFB-451D-9355-8875F5AADAB8}" dt="2020-02-19T13:36:10.712" v="10508" actId="1035"/>
          <ac:spMkLst>
            <pc:docMk/>
            <pc:sldMk cId="2907823107" sldId="410"/>
            <ac:spMk id="6" creationId="{3013F13D-FA17-4F18-AFCA-5555C0E9A661}"/>
          </ac:spMkLst>
        </pc:spChg>
        <pc:spChg chg="del">
          <ac:chgData name="고 광종" userId="f6b6e3ca5a2285c4" providerId="LiveId" clId="{7BBE79B1-6AFB-451D-9355-8875F5AADAB8}" dt="2020-02-19T13:08:09.137" v="8857" actId="478"/>
          <ac:spMkLst>
            <pc:docMk/>
            <pc:sldMk cId="2907823107" sldId="410"/>
            <ac:spMk id="8" creationId="{464B4F15-79ED-4A8D-B2B0-EBECECEB0FD6}"/>
          </ac:spMkLst>
        </pc:spChg>
        <pc:spChg chg="mod">
          <ac:chgData name="고 광종" userId="f6b6e3ca5a2285c4" providerId="LiveId" clId="{7BBE79B1-6AFB-451D-9355-8875F5AADAB8}" dt="2020-02-19T13:08:04.688" v="8855" actId="20577"/>
          <ac:spMkLst>
            <pc:docMk/>
            <pc:sldMk cId="2907823107" sldId="410"/>
            <ac:spMk id="9" creationId="{81649C8F-1E17-456F-BE44-1E3A9C3F4E87}"/>
          </ac:spMkLst>
        </pc:spChg>
        <pc:picChg chg="del">
          <ac:chgData name="고 광종" userId="f6b6e3ca5a2285c4" providerId="LiveId" clId="{7BBE79B1-6AFB-451D-9355-8875F5AADAB8}" dt="2020-02-19T13:08:05.992" v="8856" actId="478"/>
          <ac:picMkLst>
            <pc:docMk/>
            <pc:sldMk cId="2907823107" sldId="410"/>
            <ac:picMk id="2" creationId="{ADF5FD7E-BA65-459C-9A44-18824B161CEA}"/>
          </ac:picMkLst>
        </pc:picChg>
      </pc:sldChg>
      <pc:sldChg chg="modSp add del">
        <pc:chgData name="고 광종" userId="f6b6e3ca5a2285c4" providerId="LiveId" clId="{7BBE79B1-6AFB-451D-9355-8875F5AADAB8}" dt="2020-02-19T13:30:09.118" v="10175" actId="47"/>
        <pc:sldMkLst>
          <pc:docMk/>
          <pc:sldMk cId="2118835701" sldId="411"/>
        </pc:sldMkLst>
        <pc:spChg chg="mod">
          <ac:chgData name="고 광종" userId="f6b6e3ca5a2285c4" providerId="LiveId" clId="{7BBE79B1-6AFB-451D-9355-8875F5AADAB8}" dt="2020-02-19T13:30:08.631" v="10174"/>
          <ac:spMkLst>
            <pc:docMk/>
            <pc:sldMk cId="2118835701" sldId="411"/>
            <ac:spMk id="6" creationId="{3013F13D-FA17-4F18-AFCA-5555C0E9A661}"/>
          </ac:spMkLst>
        </pc:spChg>
        <pc:spChg chg="mod">
          <ac:chgData name="고 광종" userId="f6b6e3ca5a2285c4" providerId="LiveId" clId="{7BBE79B1-6AFB-451D-9355-8875F5AADAB8}" dt="2020-02-19T13:26:57.063" v="9982" actId="20577"/>
          <ac:spMkLst>
            <pc:docMk/>
            <pc:sldMk cId="2118835701" sldId="411"/>
            <ac:spMk id="9" creationId="{81649C8F-1E17-456F-BE44-1E3A9C3F4E87}"/>
          </ac:spMkLst>
        </pc:spChg>
      </pc:sldChg>
      <pc:sldMasterChg chg="addSp modSp modSldLayout">
        <pc:chgData name="고 광종" userId="f6b6e3ca5a2285c4" providerId="LiveId" clId="{7BBE79B1-6AFB-451D-9355-8875F5AADAB8}" dt="2020-02-18T19:52:28.569" v="8827" actId="20577"/>
        <pc:sldMasterMkLst>
          <pc:docMk/>
          <pc:sldMasterMk cId="3280072642" sldId="2147483648"/>
        </pc:sldMasterMkLst>
        <pc:spChg chg="add">
          <ac:chgData name="고 광종" userId="f6b6e3ca5a2285c4" providerId="LiveId" clId="{7BBE79B1-6AFB-451D-9355-8875F5AADAB8}" dt="2020-02-18T19:49:31.958" v="8805"/>
          <ac:spMkLst>
            <pc:docMk/>
            <pc:sldMasterMk cId="3280072642" sldId="2147483648"/>
            <ac:spMk id="2" creationId="{938CD172-DA73-4376-8450-52FD3A666CA5}"/>
          </ac:spMkLst>
        </pc:spChg>
        <pc:spChg chg="add">
          <ac:chgData name="고 광종" userId="f6b6e3ca5a2285c4" providerId="LiveId" clId="{7BBE79B1-6AFB-451D-9355-8875F5AADAB8}" dt="2020-02-18T19:49:31.958" v="8805"/>
          <ac:spMkLst>
            <pc:docMk/>
            <pc:sldMasterMk cId="3280072642" sldId="2147483648"/>
            <ac:spMk id="3" creationId="{021EF911-7FBC-4341-A05A-47F4391B9EC6}"/>
          </ac:spMkLst>
        </pc:spChg>
        <pc:spChg chg="add">
          <ac:chgData name="고 광종" userId="f6b6e3ca5a2285c4" providerId="LiveId" clId="{7BBE79B1-6AFB-451D-9355-8875F5AADAB8}" dt="2020-02-18T19:49:31.958" v="8805"/>
          <ac:spMkLst>
            <pc:docMk/>
            <pc:sldMasterMk cId="3280072642" sldId="2147483648"/>
            <ac:spMk id="4" creationId="{6CF820BF-F1D2-4593-81DA-98ABBE79C59C}"/>
          </ac:spMkLst>
        </pc:spChg>
        <pc:spChg chg="add">
          <ac:chgData name="고 광종" userId="f6b6e3ca5a2285c4" providerId="LiveId" clId="{7BBE79B1-6AFB-451D-9355-8875F5AADAB8}" dt="2020-02-18T19:49:31.958" v="8805"/>
          <ac:spMkLst>
            <pc:docMk/>
            <pc:sldMasterMk cId="3280072642" sldId="2147483648"/>
            <ac:spMk id="5" creationId="{8D6CAF00-823E-4DAF-AF15-93428554D547}"/>
          </ac:spMkLst>
        </pc:spChg>
        <pc:spChg chg="mod">
          <ac:chgData name="고 광종" userId="f6b6e3ca5a2285c4" providerId="LiveId" clId="{7BBE79B1-6AFB-451D-9355-8875F5AADAB8}" dt="2020-02-18T19:52:28.569" v="8827" actId="20577"/>
          <ac:spMkLst>
            <pc:docMk/>
            <pc:sldMasterMk cId="3280072642" sldId="2147483648"/>
            <ac:spMk id="6" creationId="{6BA99177-0386-443A-8CD6-2C8990605C4A}"/>
          </ac:spMkLst>
        </pc:sp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584283262" sldId="2147483649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584283262" sldId="2147483649"/>
              <ac:spMk id="4" creationId="{C6B069C1-93C5-4068-B858-485BF3129708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584283262" sldId="2147483649"/>
              <ac:spMk id="5" creationId="{DE58943C-077F-47BC-8B37-B6B76655CD8F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1779953895" sldId="2147483650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779953895" sldId="2147483650"/>
              <ac:spMk id="2" creationId="{D3312549-0D4E-4AB6-91FF-5EA2DC8E9CD9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779953895" sldId="2147483650"/>
              <ac:spMk id="3" creationId="{5D8EF455-708E-491B-8B8F-08307AB678D3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779953895" sldId="2147483650"/>
              <ac:spMk id="4" creationId="{1ED00FB5-176F-4865-A114-59C94CA06090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779953895" sldId="2147483650"/>
              <ac:spMk id="5" creationId="{E89B231D-1F37-4C0E-A6E3-1C879CE0CA55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447992391" sldId="2147483651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447992391" sldId="2147483651"/>
              <ac:spMk id="4" creationId="{19201F2B-F396-4FBC-ADD6-0CCEC478ACBC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447992391" sldId="2147483651"/>
              <ac:spMk id="5" creationId="{EEE324E0-BD1A-44C3-A5C8-1CCD21356D7F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195039093" sldId="2147483652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95039093" sldId="2147483652"/>
              <ac:spMk id="2" creationId="{93606D01-8134-43F0-862E-F6094BB20992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95039093" sldId="2147483652"/>
              <ac:spMk id="5" creationId="{2198D3CF-49FF-43C2-81D0-7E30AFD6D91E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95039093" sldId="2147483652"/>
              <ac:spMk id="6" creationId="{B525FF04-F7A4-4BE3-AA64-68864DF38DDE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1020109512" sldId="2147483653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020109512" sldId="2147483653"/>
              <ac:spMk id="7" creationId="{C7C8AAFC-47A3-4E09-AA8B-C17E58AB1FA3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020109512" sldId="2147483653"/>
              <ac:spMk id="8" creationId="{3E568208-DCA8-4477-B39B-8600C1CBF820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3493054209" sldId="2147483654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3493054209" sldId="2147483654"/>
              <ac:spMk id="2" creationId="{411201D3-A929-467D-A795-3666EC1651A3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3493054209" sldId="2147483654"/>
              <ac:spMk id="3" creationId="{3810684C-9435-4AC4-893A-2E1F433062E7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3493054209" sldId="2147483654"/>
              <ac:spMk id="4" creationId="{5491E210-0046-4C44-B932-8A1600343CBE}"/>
            </ac:spMkLst>
          </pc:spChg>
        </pc:sldLayoutChg>
        <pc:sldLayoutChg chg="modSp">
          <pc:chgData name="고 광종" userId="f6b6e3ca5a2285c4" providerId="LiveId" clId="{7BBE79B1-6AFB-451D-9355-8875F5AADAB8}" dt="2020-02-18T19:50:01.831" v="8812"/>
          <pc:sldLayoutMkLst>
            <pc:docMk/>
            <pc:sldMasterMk cId="3280072642" sldId="2147483648"/>
            <pc:sldLayoutMk cId="4044234751" sldId="2147483655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4044234751" sldId="2147483655"/>
              <ac:spMk id="2" creationId="{AF22E58A-6621-4848-9499-E26D2FCDF5FA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4044234751" sldId="2147483655"/>
              <ac:spMk id="3" creationId="{EDB81D1D-105B-4436-9414-B58A30FBF1CC}"/>
            </ac:spMkLst>
          </pc:spChg>
          <pc:spChg chg="mod">
            <ac:chgData name="고 광종" userId="f6b6e3ca5a2285c4" providerId="LiveId" clId="{7BBE79B1-6AFB-451D-9355-8875F5AADAB8}" dt="2020-02-18T19:50:01.831" v="8812"/>
            <ac:spMkLst>
              <pc:docMk/>
              <pc:sldMasterMk cId="3280072642" sldId="2147483648"/>
              <pc:sldLayoutMk cId="4044234751" sldId="2147483655"/>
              <ac:spMk id="4" creationId="{367EEFA3-4660-48AE-99E2-18B917B86879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2787096783" sldId="2147483656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2787096783" sldId="2147483656"/>
              <ac:spMk id="5" creationId="{27F05177-F4E3-4153-AF60-0AF79A5B656C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2787096783" sldId="2147483656"/>
              <ac:spMk id="6" creationId="{6A6216C2-B815-4BD7-AEB0-DDB145EC86D8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2110785758" sldId="2147483657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2110785758" sldId="2147483657"/>
              <ac:spMk id="5" creationId="{2DF40532-BA2C-441B-8E9E-217D807CEE59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2110785758" sldId="2147483657"/>
              <ac:spMk id="6" creationId="{538E0A64-6C97-4344-8731-311E68CE222F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1028958628" sldId="2147483658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028958628" sldId="2147483658"/>
              <ac:spMk id="2" creationId="{A3A735D1-E5DC-48DB-AFCE-E39DB62C2CA5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028958628" sldId="2147483658"/>
              <ac:spMk id="3" creationId="{70C6A5BF-4EFC-45F7-A025-C68485E972AD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028958628" sldId="2147483658"/>
              <ac:spMk id="4" creationId="{02EA95CE-57E9-4578-A9D8-4DFEA799AD8A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1028958628" sldId="2147483658"/>
              <ac:spMk id="5" creationId="{EFD1C886-700C-4A4B-BE2C-3276F5A9AF37}"/>
            </ac:spMkLst>
          </pc:spChg>
        </pc:sldLayoutChg>
        <pc:sldLayoutChg chg="modSp">
          <pc:chgData name="고 광종" userId="f6b6e3ca5a2285c4" providerId="LiveId" clId="{7BBE79B1-6AFB-451D-9355-8875F5AADAB8}" dt="2020-02-18T19:49:31.958" v="8805"/>
          <pc:sldLayoutMkLst>
            <pc:docMk/>
            <pc:sldMasterMk cId="3280072642" sldId="2147483648"/>
            <pc:sldLayoutMk cId="492782177" sldId="2147483659"/>
          </pc:sldLayoutMkLst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492782177" sldId="2147483659"/>
              <ac:spMk id="4" creationId="{3742470F-BDC7-485F-80DE-28CB361B2127}"/>
            </ac:spMkLst>
          </pc:spChg>
          <pc:spChg chg="mod">
            <ac:chgData name="고 광종" userId="f6b6e3ca5a2285c4" providerId="LiveId" clId="{7BBE79B1-6AFB-451D-9355-8875F5AADAB8}" dt="2020-02-18T19:49:31.958" v="8805"/>
            <ac:spMkLst>
              <pc:docMk/>
              <pc:sldMasterMk cId="3280072642" sldId="2147483648"/>
              <pc:sldLayoutMk cId="492782177" sldId="2147483659"/>
              <ac:spMk id="5" creationId="{030CA970-5A22-4A61-9003-CE4A6A77B307}"/>
            </ac:spMkLst>
          </pc:spChg>
        </pc:sldLayoutChg>
      </pc:sldMasterChg>
    </pc:docChg>
  </pc:docChgLst>
  <pc:docChgLst>
    <pc:chgData name="광종 고" userId="f6b6e3ca5a2285c4" providerId="LiveId" clId="{C58AB916-0480-4913-8255-C0ADF38EA817}"/>
    <pc:docChg chg="undo custSel addSld delSld modSld">
      <pc:chgData name="광종 고" userId="f6b6e3ca5a2285c4" providerId="LiveId" clId="{C58AB916-0480-4913-8255-C0ADF38EA817}" dt="2020-02-13T07:48:02.098" v="3526" actId="478"/>
      <pc:docMkLst>
        <pc:docMk/>
      </pc:docMkLst>
      <pc:sldChg chg="modSp">
        <pc:chgData name="광종 고" userId="f6b6e3ca5a2285c4" providerId="LiveId" clId="{C58AB916-0480-4913-8255-C0ADF38EA817}" dt="2020-02-11T09:28:32.228" v="2155" actId="20577"/>
        <pc:sldMkLst>
          <pc:docMk/>
          <pc:sldMk cId="608613156" sldId="301"/>
        </pc:sldMkLst>
        <pc:spChg chg="mod">
          <ac:chgData name="광종 고" userId="f6b6e3ca5a2285c4" providerId="LiveId" clId="{C58AB916-0480-4913-8255-C0ADF38EA817}" dt="2020-02-11T09:28:32.228" v="2155" actId="20577"/>
          <ac:spMkLst>
            <pc:docMk/>
            <pc:sldMk cId="608613156" sldId="301"/>
            <ac:spMk id="15" creationId="{93E3F816-B587-49F6-A587-8B13CE8CFB7D}"/>
          </ac:spMkLst>
        </pc:spChg>
        <pc:picChg chg="mod">
          <ac:chgData name="광종 고" userId="f6b6e3ca5a2285c4" providerId="LiveId" clId="{C58AB916-0480-4913-8255-C0ADF38EA817}" dt="2020-02-11T09:06:09.639" v="151" actId="1036"/>
          <ac:picMkLst>
            <pc:docMk/>
            <pc:sldMk cId="608613156" sldId="301"/>
            <ac:picMk id="13" creationId="{9DA1FB39-7438-4425-8717-C971162A1D7D}"/>
          </ac:picMkLst>
        </pc:picChg>
      </pc:sldChg>
      <pc:sldChg chg="del">
        <pc:chgData name="광종 고" userId="f6b6e3ca5a2285c4" providerId="LiveId" clId="{C58AB916-0480-4913-8255-C0ADF38EA817}" dt="2020-02-11T09:15:01.741" v="1039" actId="47"/>
        <pc:sldMkLst>
          <pc:docMk/>
          <pc:sldMk cId="1003446273" sldId="302"/>
        </pc:sldMkLst>
      </pc:sldChg>
      <pc:sldChg chg="addSp delSp modSp">
        <pc:chgData name="광종 고" userId="f6b6e3ca5a2285c4" providerId="LiveId" clId="{C58AB916-0480-4913-8255-C0ADF38EA817}" dt="2020-02-11T09:29:35.163" v="2195" actId="20577"/>
        <pc:sldMkLst>
          <pc:docMk/>
          <pc:sldMk cId="2494468327" sldId="303"/>
        </pc:sldMkLst>
        <pc:spChg chg="add mod">
          <ac:chgData name="광종 고" userId="f6b6e3ca5a2285c4" providerId="LiveId" clId="{C58AB916-0480-4913-8255-C0ADF38EA817}" dt="2020-02-11T09:29:29.071" v="2187" actId="20577"/>
          <ac:spMkLst>
            <pc:docMk/>
            <pc:sldMk cId="2494468327" sldId="303"/>
            <ac:spMk id="4" creationId="{A34441AA-879C-4392-AF74-C381D7373F8F}"/>
          </ac:spMkLst>
        </pc:spChg>
        <pc:spChg chg="mod">
          <ac:chgData name="광종 고" userId="f6b6e3ca5a2285c4" providerId="LiveId" clId="{C58AB916-0480-4913-8255-C0ADF38EA817}" dt="2020-02-11T09:29:35.163" v="2195" actId="20577"/>
          <ac:spMkLst>
            <pc:docMk/>
            <pc:sldMk cId="2494468327" sldId="303"/>
            <ac:spMk id="28" creationId="{347AD7C8-534C-422C-A8A3-9EF4C56A2196}"/>
          </ac:spMkLst>
        </pc:spChg>
        <pc:spChg chg="del">
          <ac:chgData name="광종 고" userId="f6b6e3ca5a2285c4" providerId="LiveId" clId="{C58AB916-0480-4913-8255-C0ADF38EA817}" dt="2020-02-11T08:59:54.999" v="0" actId="478"/>
          <ac:spMkLst>
            <pc:docMk/>
            <pc:sldMk cId="2494468327" sldId="303"/>
            <ac:spMk id="29" creationId="{A9EDD23B-FF9F-4E13-ACAB-A2D8533111B7}"/>
          </ac:spMkLst>
        </pc:spChg>
        <pc:picChg chg="add del mod">
          <ac:chgData name="광종 고" userId="f6b6e3ca5a2285c4" providerId="LiveId" clId="{C58AB916-0480-4913-8255-C0ADF38EA817}" dt="2020-02-11T09:01:40.191" v="64" actId="478"/>
          <ac:picMkLst>
            <pc:docMk/>
            <pc:sldMk cId="2494468327" sldId="303"/>
            <ac:picMk id="1026" creationId="{0831DA22-32F5-4403-873C-3DFFB0BCA136}"/>
          </ac:picMkLst>
        </pc:picChg>
        <pc:picChg chg="add del mod">
          <ac:chgData name="광종 고" userId="f6b6e3ca5a2285c4" providerId="LiveId" clId="{C58AB916-0480-4913-8255-C0ADF38EA817}" dt="2020-02-11T09:14:27.590" v="1036" actId="478"/>
          <ac:picMkLst>
            <pc:docMk/>
            <pc:sldMk cId="2494468327" sldId="303"/>
            <ac:picMk id="1028" creationId="{F24C1186-CD16-456B-AE0F-4F947456048C}"/>
          </ac:picMkLst>
        </pc:picChg>
      </pc:sldChg>
      <pc:sldChg chg="del">
        <pc:chgData name="광종 고" userId="f6b6e3ca5a2285c4" providerId="LiveId" clId="{C58AB916-0480-4913-8255-C0ADF38EA817}" dt="2020-02-11T09:15:00.699" v="1038" actId="47"/>
        <pc:sldMkLst>
          <pc:docMk/>
          <pc:sldMk cId="3934998772" sldId="306"/>
        </pc:sldMkLst>
      </pc:sldChg>
      <pc:sldChg chg="del">
        <pc:chgData name="광종 고" userId="f6b6e3ca5a2285c4" providerId="LiveId" clId="{C58AB916-0480-4913-8255-C0ADF38EA817}" dt="2020-02-11T09:15:02.751" v="1040" actId="47"/>
        <pc:sldMkLst>
          <pc:docMk/>
          <pc:sldMk cId="2069167364" sldId="307"/>
        </pc:sldMkLst>
      </pc:sldChg>
      <pc:sldChg chg="addSp delSp modSp add">
        <pc:chgData name="광종 고" userId="f6b6e3ca5a2285c4" providerId="LiveId" clId="{C58AB916-0480-4913-8255-C0ADF38EA817}" dt="2020-02-11T09:29:49.230" v="2227" actId="20577"/>
        <pc:sldMkLst>
          <pc:docMk/>
          <pc:sldMk cId="1535560337" sldId="323"/>
        </pc:sldMkLst>
        <pc:spChg chg="del mod">
          <ac:chgData name="광종 고" userId="f6b6e3ca5a2285c4" providerId="LiveId" clId="{C58AB916-0480-4913-8255-C0ADF38EA817}" dt="2020-02-11T09:10:16.751" v="579" actId="478"/>
          <ac:spMkLst>
            <pc:docMk/>
            <pc:sldMk cId="1535560337" sldId="323"/>
            <ac:spMk id="4" creationId="{A34441AA-879C-4392-AF74-C381D7373F8F}"/>
          </ac:spMkLst>
        </pc:spChg>
        <pc:spChg chg="add mod">
          <ac:chgData name="광종 고" userId="f6b6e3ca5a2285c4" providerId="LiveId" clId="{C58AB916-0480-4913-8255-C0ADF38EA817}" dt="2020-02-11T09:29:49.230" v="2227" actId="20577"/>
          <ac:spMkLst>
            <pc:docMk/>
            <pc:sldMk cId="1535560337" sldId="323"/>
            <ac:spMk id="5" creationId="{6B24A9C1-C8C4-4461-911D-4F03A7F8AD21}"/>
          </ac:spMkLst>
        </pc:spChg>
        <pc:spChg chg="mod">
          <ac:chgData name="광종 고" userId="f6b6e3ca5a2285c4" providerId="LiveId" clId="{C58AB916-0480-4913-8255-C0ADF38EA817}" dt="2020-02-11T09:29:43.670" v="2217" actId="1037"/>
          <ac:spMkLst>
            <pc:docMk/>
            <pc:sldMk cId="1535560337" sldId="323"/>
            <ac:spMk id="28" creationId="{347AD7C8-534C-422C-A8A3-9EF4C56A2196}"/>
          </ac:spMkLst>
        </pc:spChg>
        <pc:picChg chg="mod">
          <ac:chgData name="광종 고" userId="f6b6e3ca5a2285c4" providerId="LiveId" clId="{C58AB916-0480-4913-8255-C0ADF38EA817}" dt="2020-02-11T09:14:21.602" v="1035" actId="1037"/>
          <ac:picMkLst>
            <pc:docMk/>
            <pc:sldMk cId="1535560337" sldId="323"/>
            <ac:picMk id="1028" creationId="{F24C1186-CD16-456B-AE0F-4F947456048C}"/>
          </ac:picMkLst>
        </pc:picChg>
      </pc:sldChg>
      <pc:sldChg chg="addSp delSp modSp add">
        <pc:chgData name="광종 고" userId="f6b6e3ca5a2285c4" providerId="LiveId" clId="{C58AB916-0480-4913-8255-C0ADF38EA817}" dt="2020-02-11T09:30:06.498" v="2233" actId="20577"/>
        <pc:sldMkLst>
          <pc:docMk/>
          <pc:sldMk cId="4224358974" sldId="324"/>
        </pc:sldMkLst>
        <pc:spChg chg="mod">
          <ac:chgData name="광종 고" userId="f6b6e3ca5a2285c4" providerId="LiveId" clId="{C58AB916-0480-4913-8255-C0ADF38EA817}" dt="2020-02-11T09:30:06.498" v="2233" actId="20577"/>
          <ac:spMkLst>
            <pc:docMk/>
            <pc:sldMk cId="4224358974" sldId="324"/>
            <ac:spMk id="5" creationId="{6B24A9C1-C8C4-4461-911D-4F03A7F8AD21}"/>
          </ac:spMkLst>
        </pc:spChg>
        <pc:spChg chg="add">
          <ac:chgData name="광종 고" userId="f6b6e3ca5a2285c4" providerId="LiveId" clId="{C58AB916-0480-4913-8255-C0ADF38EA817}" dt="2020-02-11T09:30:03.283" v="2231"/>
          <ac:spMkLst>
            <pc:docMk/>
            <pc:sldMk cId="4224358974" sldId="324"/>
            <ac:spMk id="6" creationId="{9F97C01F-B6FF-4AE4-962D-C7690F95695D}"/>
          </ac:spMkLst>
        </pc:spChg>
        <pc:spChg chg="del mod">
          <ac:chgData name="광종 고" userId="f6b6e3ca5a2285c4" providerId="LiveId" clId="{C58AB916-0480-4913-8255-C0ADF38EA817}" dt="2020-02-11T09:29:59.108" v="2230" actId="478"/>
          <ac:spMkLst>
            <pc:docMk/>
            <pc:sldMk cId="4224358974" sldId="324"/>
            <ac:spMk id="28" creationId="{347AD7C8-534C-422C-A8A3-9EF4C56A2196}"/>
          </ac:spMkLst>
        </pc:spChg>
        <pc:picChg chg="del">
          <ac:chgData name="광종 고" userId="f6b6e3ca5a2285c4" providerId="LiveId" clId="{C58AB916-0480-4913-8255-C0ADF38EA817}" dt="2020-02-11T09:13:04.314" v="867" actId="478"/>
          <ac:picMkLst>
            <pc:docMk/>
            <pc:sldMk cId="4224358974" sldId="324"/>
            <ac:picMk id="1028" creationId="{F24C1186-CD16-456B-AE0F-4F947456048C}"/>
          </ac:picMkLst>
        </pc:picChg>
        <pc:picChg chg="add mod">
          <ac:chgData name="광종 고" userId="f6b6e3ca5a2285c4" providerId="LiveId" clId="{C58AB916-0480-4913-8255-C0ADF38EA817}" dt="2020-02-11T09:14:11.907" v="1011" actId="1037"/>
          <ac:picMkLst>
            <pc:docMk/>
            <pc:sldMk cId="4224358974" sldId="324"/>
            <ac:picMk id="2050" creationId="{ADFA58C2-8DCD-4F7B-97C5-809893D5755D}"/>
          </ac:picMkLst>
        </pc:picChg>
      </pc:sldChg>
      <pc:sldChg chg="addSp delSp modSp add">
        <pc:chgData name="광종 고" userId="f6b6e3ca5a2285c4" providerId="LiveId" clId="{C58AB916-0480-4913-8255-C0ADF38EA817}" dt="2020-02-11T09:55:40.598" v="3251" actId="20577"/>
        <pc:sldMkLst>
          <pc:docMk/>
          <pc:sldMk cId="2611764157" sldId="325"/>
        </pc:sldMkLst>
        <pc:spChg chg="del mod">
          <ac:chgData name="광종 고" userId="f6b6e3ca5a2285c4" providerId="LiveId" clId="{C58AB916-0480-4913-8255-C0ADF38EA817}" dt="2020-02-11T09:18:11.639" v="1186"/>
          <ac:spMkLst>
            <pc:docMk/>
            <pc:sldMk cId="2611764157" sldId="325"/>
            <ac:spMk id="4" creationId="{A34441AA-879C-4392-AF74-C381D7373F8F}"/>
          </ac:spMkLst>
        </pc:spChg>
        <pc:spChg chg="add mod">
          <ac:chgData name="광종 고" userId="f6b6e3ca5a2285c4" providerId="LiveId" clId="{C58AB916-0480-4913-8255-C0ADF38EA817}" dt="2020-02-11T09:55:40.598" v="3251" actId="20577"/>
          <ac:spMkLst>
            <pc:docMk/>
            <pc:sldMk cId="2611764157" sldId="325"/>
            <ac:spMk id="5" creationId="{3F0AEA18-636F-46CD-B5E4-6494C2D38620}"/>
          </ac:spMkLst>
        </pc:spChg>
        <pc:spChg chg="mod">
          <ac:chgData name="광종 고" userId="f6b6e3ca5a2285c4" providerId="LiveId" clId="{C58AB916-0480-4913-8255-C0ADF38EA817}" dt="2020-02-11T09:30:16.867" v="2237" actId="20577"/>
          <ac:spMkLst>
            <pc:docMk/>
            <pc:sldMk cId="2611764157" sldId="325"/>
            <ac:spMk id="28" creationId="{347AD7C8-534C-422C-A8A3-9EF4C56A2196}"/>
          </ac:spMkLst>
        </pc:spChg>
      </pc:sldChg>
      <pc:sldChg chg="addSp delSp modSp add">
        <pc:chgData name="광종 고" userId="f6b6e3ca5a2285c4" providerId="LiveId" clId="{C58AB916-0480-4913-8255-C0ADF38EA817}" dt="2020-02-11T09:37:48.405" v="2555" actId="478"/>
        <pc:sldMkLst>
          <pc:docMk/>
          <pc:sldMk cId="1980373639" sldId="326"/>
        </pc:sldMkLst>
        <pc:spChg chg="mod">
          <ac:chgData name="광종 고" userId="f6b6e3ca5a2285c4" providerId="LiveId" clId="{C58AB916-0480-4913-8255-C0ADF38EA817}" dt="2020-02-11T09:35:49.338" v="2553" actId="1036"/>
          <ac:spMkLst>
            <pc:docMk/>
            <pc:sldMk cId="1980373639" sldId="326"/>
            <ac:spMk id="5" creationId="{3F0AEA18-636F-46CD-B5E4-6494C2D38620}"/>
          </ac:spMkLst>
        </pc:spChg>
        <pc:spChg chg="mod">
          <ac:chgData name="광종 고" userId="f6b6e3ca5a2285c4" providerId="LiveId" clId="{C58AB916-0480-4913-8255-C0ADF38EA817}" dt="2020-02-11T09:34:10.787" v="2282" actId="20577"/>
          <ac:spMkLst>
            <pc:docMk/>
            <pc:sldMk cId="1980373639" sldId="326"/>
            <ac:spMk id="28" creationId="{347AD7C8-534C-422C-A8A3-9EF4C56A2196}"/>
          </ac:spMkLst>
        </pc:spChg>
        <pc:picChg chg="add mod">
          <ac:chgData name="광종 고" userId="f6b6e3ca5a2285c4" providerId="LiveId" clId="{C58AB916-0480-4913-8255-C0ADF38EA817}" dt="2020-02-11T09:35:42.691" v="2546" actId="1038"/>
          <ac:picMkLst>
            <pc:docMk/>
            <pc:sldMk cId="1980373639" sldId="326"/>
            <ac:picMk id="1026" creationId="{2E8F9CAF-5959-4C92-BFFD-6845A53A215D}"/>
          </ac:picMkLst>
        </pc:picChg>
        <pc:picChg chg="add del">
          <ac:chgData name="광종 고" userId="f6b6e3ca5a2285c4" providerId="LiveId" clId="{C58AB916-0480-4913-8255-C0ADF38EA817}" dt="2020-02-11T09:37:48.405" v="2555" actId="478"/>
          <ac:picMkLst>
            <pc:docMk/>
            <pc:sldMk cId="1980373639" sldId="326"/>
            <ac:picMk id="1028" creationId="{97463054-4CF6-415E-9274-C10493D63FBB}"/>
          </ac:picMkLst>
        </pc:picChg>
      </pc:sldChg>
      <pc:sldChg chg="addSp delSp modSp add">
        <pc:chgData name="광종 고" userId="f6b6e3ca5a2285c4" providerId="LiveId" clId="{C58AB916-0480-4913-8255-C0ADF38EA817}" dt="2020-02-11T09:57:05.981" v="3490" actId="20577"/>
        <pc:sldMkLst>
          <pc:docMk/>
          <pc:sldMk cId="3782610191" sldId="327"/>
        </pc:sldMkLst>
        <pc:spChg chg="mod">
          <ac:chgData name="광종 고" userId="f6b6e3ca5a2285c4" providerId="LiveId" clId="{C58AB916-0480-4913-8255-C0ADF38EA817}" dt="2020-02-11T09:45:52.346" v="2593" actId="1076"/>
          <ac:spMkLst>
            <pc:docMk/>
            <pc:sldMk cId="3782610191" sldId="327"/>
            <ac:spMk id="5" creationId="{3F0AEA18-636F-46CD-B5E4-6494C2D38620}"/>
          </ac:spMkLst>
        </pc:spChg>
        <pc:spChg chg="add mod">
          <ac:chgData name="광종 고" userId="f6b6e3ca5a2285c4" providerId="LiveId" clId="{C58AB916-0480-4913-8255-C0ADF38EA817}" dt="2020-02-11T09:57:05.981" v="3490" actId="20577"/>
          <ac:spMkLst>
            <pc:docMk/>
            <pc:sldMk cId="3782610191" sldId="327"/>
            <ac:spMk id="6" creationId="{932FB975-47F5-4EE8-AB68-E08E75E79D8C}"/>
          </ac:spMkLst>
        </pc:spChg>
        <pc:spChg chg="add del">
          <ac:chgData name="광종 고" userId="f6b6e3ca5a2285c4" providerId="LiveId" clId="{C58AB916-0480-4913-8255-C0ADF38EA817}" dt="2020-02-11T09:51:07.219" v="2957" actId="478"/>
          <ac:spMkLst>
            <pc:docMk/>
            <pc:sldMk cId="3782610191" sldId="327"/>
            <ac:spMk id="7" creationId="{C6F3AA30-13EE-46CB-95B5-F19FE41C3195}"/>
          </ac:spMkLst>
        </pc:spChg>
        <pc:picChg chg="del">
          <ac:chgData name="광종 고" userId="f6b6e3ca5a2285c4" providerId="LiveId" clId="{C58AB916-0480-4913-8255-C0ADF38EA817}" dt="2020-02-11T09:37:53.801" v="2557" actId="478"/>
          <ac:picMkLst>
            <pc:docMk/>
            <pc:sldMk cId="3782610191" sldId="327"/>
            <ac:picMk id="1026" creationId="{2E8F9CAF-5959-4C92-BFFD-6845A53A215D}"/>
          </ac:picMkLst>
        </pc:picChg>
      </pc:sldChg>
      <pc:sldChg chg="modSp add">
        <pc:chgData name="광종 고" userId="f6b6e3ca5a2285c4" providerId="LiveId" clId="{C58AB916-0480-4913-8255-C0ADF38EA817}" dt="2020-02-11T09:56:36.956" v="3458"/>
        <pc:sldMkLst>
          <pc:docMk/>
          <pc:sldMk cId="2372237806" sldId="328"/>
        </pc:sldMkLst>
        <pc:spChg chg="mod">
          <ac:chgData name="광종 고" userId="f6b6e3ca5a2285c4" providerId="LiveId" clId="{C58AB916-0480-4913-8255-C0ADF38EA817}" dt="2020-02-11T09:56:36.956" v="3458"/>
          <ac:spMkLst>
            <pc:docMk/>
            <pc:sldMk cId="2372237806" sldId="328"/>
            <ac:spMk id="6" creationId="{932FB975-47F5-4EE8-AB68-E08E75E79D8C}"/>
          </ac:spMkLst>
        </pc:spChg>
      </pc:sldChg>
      <pc:sldChg chg="modSp add">
        <pc:chgData name="광종 고" userId="f6b6e3ca5a2285c4" providerId="LiveId" clId="{C58AB916-0480-4913-8255-C0ADF38EA817}" dt="2020-02-11T09:57:40.105" v="3524" actId="20577"/>
        <pc:sldMkLst>
          <pc:docMk/>
          <pc:sldMk cId="2231635591" sldId="329"/>
        </pc:sldMkLst>
        <pc:spChg chg="mod">
          <ac:chgData name="광종 고" userId="f6b6e3ca5a2285c4" providerId="LiveId" clId="{C58AB916-0480-4913-8255-C0ADF38EA817}" dt="2020-02-11T09:57:40.105" v="3524" actId="20577"/>
          <ac:spMkLst>
            <pc:docMk/>
            <pc:sldMk cId="2231635591" sldId="329"/>
            <ac:spMk id="6" creationId="{932FB975-47F5-4EE8-AB68-E08E75E79D8C}"/>
          </ac:spMkLst>
        </pc:spChg>
      </pc:sldChg>
      <pc:sldChg chg="addSp delSp">
        <pc:chgData name="광종 고" userId="f6b6e3ca5a2285c4" providerId="LiveId" clId="{C58AB916-0480-4913-8255-C0ADF38EA817}" dt="2020-02-13T07:48:02.098" v="3526" actId="478"/>
        <pc:sldMkLst>
          <pc:docMk/>
          <pc:sldMk cId="186087569" sldId="333"/>
        </pc:sldMkLst>
        <pc:inkChg chg="add del">
          <ac:chgData name="광종 고" userId="f6b6e3ca5a2285c4" providerId="LiveId" clId="{C58AB916-0480-4913-8255-C0ADF38EA817}" dt="2020-02-13T07:48:02.098" v="3526" actId="478"/>
          <ac:inkMkLst>
            <pc:docMk/>
            <pc:sldMk cId="186087569" sldId="333"/>
            <ac:inkMk id="2" creationId="{AF34942A-2ADB-4E85-857F-F615C5DD901F}"/>
          </ac:inkMkLst>
        </pc:inkChg>
      </pc:sldChg>
    </pc:docChg>
  </pc:docChgLst>
  <pc:docChgLst>
    <pc:chgData name="고 광종" userId="f6b6e3ca5a2285c4" providerId="LiveId" clId="{6F06D1D6-066A-4688-8CAB-EB1C2ACFA858}"/>
    <pc:docChg chg="undo custSel addSld delSld modSld sldOrd">
      <pc:chgData name="고 광종" userId="f6b6e3ca5a2285c4" providerId="LiveId" clId="{6F06D1D6-066A-4688-8CAB-EB1C2ACFA858}" dt="2020-02-02T14:08:49.833" v="10502" actId="1037"/>
      <pc:docMkLst>
        <pc:docMk/>
      </pc:docMkLst>
      <pc:sldChg chg="modSp">
        <pc:chgData name="고 광종" userId="f6b6e3ca5a2285c4" providerId="LiveId" clId="{6F06D1D6-066A-4688-8CAB-EB1C2ACFA858}" dt="2020-01-26T15:37:08.861" v="12" actId="20577"/>
        <pc:sldMkLst>
          <pc:docMk/>
          <pc:sldMk cId="2108950205" sldId="256"/>
        </pc:sldMkLst>
        <pc:spChg chg="mod">
          <ac:chgData name="고 광종" userId="f6b6e3ca5a2285c4" providerId="LiveId" clId="{6F06D1D6-066A-4688-8CAB-EB1C2ACFA858}" dt="2020-01-26T15:37:08.861" v="12" actId="20577"/>
          <ac:spMkLst>
            <pc:docMk/>
            <pc:sldMk cId="2108950205" sldId="256"/>
            <ac:spMk id="5" creationId="{27DF9E49-701A-43D3-AFB0-AEFB4BCF2355}"/>
          </ac:spMkLst>
        </pc:spChg>
      </pc:sldChg>
      <pc:sldChg chg="modSp del">
        <pc:chgData name="고 광종" userId="f6b6e3ca5a2285c4" providerId="LiveId" clId="{6F06D1D6-066A-4688-8CAB-EB1C2ACFA858}" dt="2020-01-26T16:14:09.998" v="2027" actId="2696"/>
        <pc:sldMkLst>
          <pc:docMk/>
          <pc:sldMk cId="1925126743" sldId="257"/>
        </pc:sldMkLst>
        <pc:spChg chg="mod">
          <ac:chgData name="고 광종" userId="f6b6e3ca5a2285c4" providerId="LiveId" clId="{6F06D1D6-066A-4688-8CAB-EB1C2ACFA858}" dt="2020-01-26T16:13:52.428" v="2024"/>
          <ac:spMkLst>
            <pc:docMk/>
            <pc:sldMk cId="1925126743" sldId="257"/>
            <ac:spMk id="3" creationId="{6E4D43B9-10BC-45A9-B424-F0796E7DF55D}"/>
          </ac:spMkLst>
        </pc:spChg>
      </pc:sldChg>
      <pc:sldChg chg="modSp add">
        <pc:chgData name="고 광종" userId="f6b6e3ca5a2285c4" providerId="LiveId" clId="{6F06D1D6-066A-4688-8CAB-EB1C2ACFA858}" dt="2020-02-02T13:48:29.173" v="9287"/>
        <pc:sldMkLst>
          <pc:docMk/>
          <pc:sldMk cId="3002940390" sldId="257"/>
        </pc:sldMkLst>
        <pc:spChg chg="mod">
          <ac:chgData name="고 광종" userId="f6b6e3ca5a2285c4" providerId="LiveId" clId="{6F06D1D6-066A-4688-8CAB-EB1C2ACFA858}" dt="2020-02-02T13:48:29.173" v="9287"/>
          <ac:spMkLst>
            <pc:docMk/>
            <pc:sldMk cId="3002940390" sldId="257"/>
            <ac:spMk id="3" creationId="{6E4D43B9-10BC-45A9-B424-F0796E7DF55D}"/>
          </ac:spMkLst>
        </pc:spChg>
      </pc:sldChg>
      <pc:sldChg chg="del">
        <pc:chgData name="고 광종" userId="f6b6e3ca5a2285c4" providerId="LiveId" clId="{6F06D1D6-066A-4688-8CAB-EB1C2ACFA858}" dt="2020-01-26T15:40:32.766" v="308" actId="47"/>
        <pc:sldMkLst>
          <pc:docMk/>
          <pc:sldMk cId="249931933" sldId="268"/>
        </pc:sldMkLst>
      </pc:sldChg>
      <pc:sldChg chg="modSp">
        <pc:chgData name="고 광종" userId="f6b6e3ca5a2285c4" providerId="LiveId" clId="{6F06D1D6-066A-4688-8CAB-EB1C2ACFA858}" dt="2020-02-01T15:59:26.323" v="8819"/>
        <pc:sldMkLst>
          <pc:docMk/>
          <pc:sldMk cId="4047810292" sldId="276"/>
        </pc:sldMkLst>
        <pc:spChg chg="mod">
          <ac:chgData name="고 광종" userId="f6b6e3ca5a2285c4" providerId="LiveId" clId="{6F06D1D6-066A-4688-8CAB-EB1C2ACFA858}" dt="2020-02-01T15:59:26.323" v="8819"/>
          <ac:spMkLst>
            <pc:docMk/>
            <pc:sldMk cId="4047810292" sldId="276"/>
            <ac:spMk id="13" creationId="{871DC530-30D8-4D7F-AAA4-0EB4A32F21BC}"/>
          </ac:spMkLst>
        </pc:spChg>
      </pc:sldChg>
      <pc:sldChg chg="del">
        <pc:chgData name="고 광종" userId="f6b6e3ca5a2285c4" providerId="LiveId" clId="{6F06D1D6-066A-4688-8CAB-EB1C2ACFA858}" dt="2020-02-01T10:50:53.622" v="8318" actId="47"/>
        <pc:sldMkLst>
          <pc:docMk/>
          <pc:sldMk cId="611960027" sldId="289"/>
        </pc:sldMkLst>
      </pc:sldChg>
      <pc:sldChg chg="addSp delSp modSp">
        <pc:chgData name="고 광종" userId="f6b6e3ca5a2285c4" providerId="LiveId" clId="{6F06D1D6-066A-4688-8CAB-EB1C2ACFA858}" dt="2020-01-26T16:09:44.791" v="1834" actId="5793"/>
        <pc:sldMkLst>
          <pc:docMk/>
          <pc:sldMk cId="3553704405" sldId="290"/>
        </pc:sldMkLst>
        <pc:spChg chg="add del mod">
          <ac:chgData name="고 광종" userId="f6b6e3ca5a2285c4" providerId="LiveId" clId="{6F06D1D6-066A-4688-8CAB-EB1C2ACFA858}" dt="2020-01-26T15:41:34.391" v="384" actId="478"/>
          <ac:spMkLst>
            <pc:docMk/>
            <pc:sldMk cId="3553704405" sldId="290"/>
            <ac:spMk id="4" creationId="{38B2F88C-D04A-4795-A29A-A4EE5B4C945E}"/>
          </ac:spMkLst>
        </pc:spChg>
        <pc:spChg chg="add mod">
          <ac:chgData name="고 광종" userId="f6b6e3ca5a2285c4" providerId="LiveId" clId="{6F06D1D6-066A-4688-8CAB-EB1C2ACFA858}" dt="2020-01-26T16:09:44.791" v="1834" actId="5793"/>
          <ac:spMkLst>
            <pc:docMk/>
            <pc:sldMk cId="3553704405" sldId="290"/>
            <ac:spMk id="7" creationId="{0C3A42E4-43DA-4D92-B202-0080D5DF820D}"/>
          </ac:spMkLst>
        </pc:spChg>
        <pc:spChg chg="del">
          <ac:chgData name="고 광종" userId="f6b6e3ca5a2285c4" providerId="LiveId" clId="{6F06D1D6-066A-4688-8CAB-EB1C2ACFA858}" dt="2020-01-26T15:40:41.657" v="311" actId="478"/>
          <ac:spMkLst>
            <pc:docMk/>
            <pc:sldMk cId="3553704405" sldId="290"/>
            <ac:spMk id="8" creationId="{E1D3118F-54E6-4E7F-B82A-BA114B18765A}"/>
          </ac:spMkLst>
        </pc:spChg>
        <pc:picChg chg="del">
          <ac:chgData name="고 광종" userId="f6b6e3ca5a2285c4" providerId="LiveId" clId="{6F06D1D6-066A-4688-8CAB-EB1C2ACFA858}" dt="2020-01-26T15:40:37.219" v="309" actId="478"/>
          <ac:picMkLst>
            <pc:docMk/>
            <pc:sldMk cId="3553704405" sldId="290"/>
            <ac:picMk id="2" creationId="{44042061-A363-4694-AFE1-8B1FEF5EA356}"/>
          </ac:picMkLst>
        </pc:picChg>
        <pc:picChg chg="del">
          <ac:chgData name="고 광종" userId="f6b6e3ca5a2285c4" providerId="LiveId" clId="{6F06D1D6-066A-4688-8CAB-EB1C2ACFA858}" dt="2020-01-26T15:40:37.938" v="310" actId="478"/>
          <ac:picMkLst>
            <pc:docMk/>
            <pc:sldMk cId="3553704405" sldId="290"/>
            <ac:picMk id="3" creationId="{32930237-EFB0-4B78-8F78-74A0F69F90B8}"/>
          </ac:picMkLst>
        </pc:picChg>
        <pc:picChg chg="add mod">
          <ac:chgData name="고 광종" userId="f6b6e3ca5a2285c4" providerId="LiveId" clId="{6F06D1D6-066A-4688-8CAB-EB1C2ACFA858}" dt="2020-01-26T15:45:50.282" v="481" actId="1035"/>
          <ac:picMkLst>
            <pc:docMk/>
            <pc:sldMk cId="3553704405" sldId="290"/>
            <ac:picMk id="1026" creationId="{EC96BE8C-8384-45A7-BE2F-DFD5D258B528}"/>
          </ac:picMkLst>
        </pc:picChg>
      </pc:sldChg>
      <pc:sldChg chg="delSp add del">
        <pc:chgData name="고 광종" userId="f6b6e3ca5a2285c4" providerId="LiveId" clId="{6F06D1D6-066A-4688-8CAB-EB1C2ACFA858}" dt="2020-01-26T15:40:12.977" v="304" actId="47"/>
        <pc:sldMkLst>
          <pc:docMk/>
          <pc:sldMk cId="3769462392" sldId="291"/>
        </pc:sldMkLst>
        <pc:spChg chg="del">
          <ac:chgData name="고 광종" userId="f6b6e3ca5a2285c4" providerId="LiveId" clId="{6F06D1D6-066A-4688-8CAB-EB1C2ACFA858}" dt="2020-01-26T15:40:08.899" v="301"/>
          <ac:spMkLst>
            <pc:docMk/>
            <pc:sldMk cId="3769462392" sldId="291"/>
            <ac:spMk id="9" creationId="{5BDF8C85-37CA-406B-ADBA-B0B3C39E528B}"/>
          </ac:spMkLst>
        </pc:spChg>
        <pc:picChg chg="del">
          <ac:chgData name="고 광종" userId="f6b6e3ca5a2285c4" providerId="LiveId" clId="{6F06D1D6-066A-4688-8CAB-EB1C2ACFA858}" dt="2020-01-26T15:40:08.899" v="301"/>
          <ac:picMkLst>
            <pc:docMk/>
            <pc:sldMk cId="3769462392" sldId="291"/>
            <ac:picMk id="8" creationId="{FC5A4C71-1218-45F9-A292-7BFD47EC9B53}"/>
          </ac:picMkLst>
        </pc:picChg>
      </pc:sldChg>
      <pc:sldChg chg="addSp delSp modSp add del">
        <pc:chgData name="고 광종" userId="f6b6e3ca5a2285c4" providerId="LiveId" clId="{6F06D1D6-066A-4688-8CAB-EB1C2ACFA858}" dt="2020-01-26T16:14:14.803" v="2030" actId="47"/>
        <pc:sldMkLst>
          <pc:docMk/>
          <pc:sldMk cId="4064399224" sldId="292"/>
        </pc:sldMkLst>
        <pc:spChg chg="mod">
          <ac:chgData name="고 광종" userId="f6b6e3ca5a2285c4" providerId="LiveId" clId="{6F06D1D6-066A-4688-8CAB-EB1C2ACFA858}" dt="2020-01-26T16:08:42.672" v="1791"/>
          <ac:spMkLst>
            <pc:docMk/>
            <pc:sldMk cId="4064399224" sldId="292"/>
            <ac:spMk id="3" creationId="{6E4D43B9-10BC-45A9-B424-F0796E7DF55D}"/>
          </ac:spMkLst>
        </pc:spChg>
        <pc:spChg chg="del">
          <ac:chgData name="고 광종" userId="f6b6e3ca5a2285c4" providerId="LiveId" clId="{6F06D1D6-066A-4688-8CAB-EB1C2ACFA858}" dt="2020-01-26T15:40:10.873" v="302" actId="478"/>
          <ac:spMkLst>
            <pc:docMk/>
            <pc:sldMk cId="4064399224" sldId="292"/>
            <ac:spMk id="7" creationId="{745BE9EB-8F6A-4ED3-8708-B760503E18AC}"/>
          </ac:spMkLst>
        </pc:spChg>
        <pc:spChg chg="add del">
          <ac:chgData name="고 광종" userId="f6b6e3ca5a2285c4" providerId="LiveId" clId="{6F06D1D6-066A-4688-8CAB-EB1C2ACFA858}" dt="2020-01-26T16:12:53.465" v="1966"/>
          <ac:spMkLst>
            <pc:docMk/>
            <pc:sldMk cId="4064399224" sldId="292"/>
            <ac:spMk id="9" creationId="{0DDF6577-7F51-4E76-9DB0-BC338EED8FA0}"/>
          </ac:spMkLst>
        </pc:spChg>
        <pc:picChg chg="add del">
          <ac:chgData name="고 광종" userId="f6b6e3ca5a2285c4" providerId="LiveId" clId="{6F06D1D6-066A-4688-8CAB-EB1C2ACFA858}" dt="2020-01-26T16:12:53.465" v="1966"/>
          <ac:picMkLst>
            <pc:docMk/>
            <pc:sldMk cId="4064399224" sldId="292"/>
            <ac:picMk id="8" creationId="{26EA2F92-CED1-435C-8431-50433A66D766}"/>
          </ac:picMkLst>
        </pc:picChg>
        <pc:picChg chg="del">
          <ac:chgData name="고 광종" userId="f6b6e3ca5a2285c4" providerId="LiveId" clId="{6F06D1D6-066A-4688-8CAB-EB1C2ACFA858}" dt="2020-01-26T15:40:10.873" v="302" actId="478"/>
          <ac:picMkLst>
            <pc:docMk/>
            <pc:sldMk cId="4064399224" sldId="292"/>
            <ac:picMk id="1026" creationId="{87B5E77A-4B05-469B-A72E-73928A5C5D2E}"/>
          </ac:picMkLst>
        </pc:picChg>
      </pc:sldChg>
      <pc:sldChg chg="addSp delSp modSp add">
        <pc:chgData name="고 광종" userId="f6b6e3ca5a2285c4" providerId="LiveId" clId="{6F06D1D6-066A-4688-8CAB-EB1C2ACFA858}" dt="2020-01-26T17:41:36.618" v="5259" actId="20577"/>
        <pc:sldMkLst>
          <pc:docMk/>
          <pc:sldMk cId="52127413" sldId="293"/>
        </pc:sldMkLst>
        <pc:spChg chg="add">
          <ac:chgData name="고 광종" userId="f6b6e3ca5a2285c4" providerId="LiveId" clId="{6F06D1D6-066A-4688-8CAB-EB1C2ACFA858}" dt="2020-01-26T15:44:13.595" v="414"/>
          <ac:spMkLst>
            <pc:docMk/>
            <pc:sldMk cId="52127413" sldId="293"/>
            <ac:spMk id="2" creationId="{F28A4901-13DC-4ED7-90E2-FBEFF453F47E}"/>
          </ac:spMkLst>
        </pc:spChg>
        <pc:spChg chg="add mod">
          <ac:chgData name="고 광종" userId="f6b6e3ca5a2285c4" providerId="LiveId" clId="{6F06D1D6-066A-4688-8CAB-EB1C2ACFA858}" dt="2020-01-26T17:41:36.618" v="5259" actId="20577"/>
          <ac:spMkLst>
            <pc:docMk/>
            <pc:sldMk cId="52127413" sldId="293"/>
            <ac:spMk id="5" creationId="{CF4F581B-E291-4026-98BA-A17AD5D7CBBE}"/>
          </ac:spMkLst>
        </pc:spChg>
        <pc:picChg chg="del">
          <ac:chgData name="고 광종" userId="f6b6e3ca5a2285c4" providerId="LiveId" clId="{6F06D1D6-066A-4688-8CAB-EB1C2ACFA858}" dt="2020-01-26T15:43:10.969" v="393" actId="478"/>
          <ac:picMkLst>
            <pc:docMk/>
            <pc:sldMk cId="52127413" sldId="293"/>
            <ac:picMk id="1026" creationId="{EC96BE8C-8384-45A7-BE2F-DFD5D258B528}"/>
          </ac:picMkLst>
        </pc:picChg>
        <pc:picChg chg="add mod">
          <ac:chgData name="고 광종" userId="f6b6e3ca5a2285c4" providerId="LiveId" clId="{6F06D1D6-066A-4688-8CAB-EB1C2ACFA858}" dt="2020-01-26T15:45:34.046" v="446" actId="1036"/>
          <ac:picMkLst>
            <pc:docMk/>
            <pc:sldMk cId="52127413" sldId="293"/>
            <ac:picMk id="2050" creationId="{281861B3-AC91-453E-B9A4-FE6CA4365644}"/>
          </ac:picMkLst>
        </pc:picChg>
      </pc:sldChg>
      <pc:sldChg chg="addSp delSp modSp add del">
        <pc:chgData name="고 광종" userId="f6b6e3ca5a2285c4" providerId="LiveId" clId="{6F06D1D6-066A-4688-8CAB-EB1C2ACFA858}" dt="2020-01-26T15:55:27.173" v="982" actId="2696"/>
        <pc:sldMkLst>
          <pc:docMk/>
          <pc:sldMk cId="1106767273" sldId="294"/>
        </pc:sldMkLst>
        <pc:spChg chg="mod">
          <ac:chgData name="고 광종" userId="f6b6e3ca5a2285c4" providerId="LiveId" clId="{6F06D1D6-066A-4688-8CAB-EB1C2ACFA858}" dt="2020-01-26T15:45:43.484" v="466" actId="1036"/>
          <ac:spMkLst>
            <pc:docMk/>
            <pc:sldMk cId="1106767273" sldId="294"/>
            <ac:spMk id="2" creationId="{F28A4901-13DC-4ED7-90E2-FBEFF453F47E}"/>
          </ac:spMkLst>
        </pc:spChg>
        <pc:spChg chg="add mod">
          <ac:chgData name="고 광종" userId="f6b6e3ca5a2285c4" providerId="LiveId" clId="{6F06D1D6-066A-4688-8CAB-EB1C2ACFA858}" dt="2020-01-26T15:44:22.754" v="417" actId="14100"/>
          <ac:spMkLst>
            <pc:docMk/>
            <pc:sldMk cId="1106767273" sldId="294"/>
            <ac:spMk id="3" creationId="{F6621C18-8679-492E-951B-155B5DAAF906}"/>
          </ac:spMkLst>
        </pc:spChg>
        <pc:spChg chg="add mod">
          <ac:chgData name="고 광종" userId="f6b6e3ca5a2285c4" providerId="LiveId" clId="{6F06D1D6-066A-4688-8CAB-EB1C2ACFA858}" dt="2020-01-26T15:45:43.484" v="466" actId="1036"/>
          <ac:spMkLst>
            <pc:docMk/>
            <pc:sldMk cId="1106767273" sldId="294"/>
            <ac:spMk id="4" creationId="{38D3D7DC-7BA5-4FBE-A46C-A457B9233B7E}"/>
          </ac:spMkLst>
        </pc:spChg>
        <pc:spChg chg="add del">
          <ac:chgData name="고 광종" userId="f6b6e3ca5a2285c4" providerId="LiveId" clId="{6F06D1D6-066A-4688-8CAB-EB1C2ACFA858}" dt="2020-01-26T15:44:47.452" v="422"/>
          <ac:spMkLst>
            <pc:docMk/>
            <pc:sldMk cId="1106767273" sldId="294"/>
            <ac:spMk id="5" creationId="{934CC5F9-B8A7-4E8E-8203-38862600754D}"/>
          </ac:spMkLst>
        </pc:spChg>
        <pc:spChg chg="add">
          <ac:chgData name="고 광종" userId="f6b6e3ca5a2285c4" providerId="LiveId" clId="{6F06D1D6-066A-4688-8CAB-EB1C2ACFA858}" dt="2020-01-26T15:44:47.467" v="423"/>
          <ac:spMkLst>
            <pc:docMk/>
            <pc:sldMk cId="1106767273" sldId="294"/>
            <ac:spMk id="6" creationId="{BD4BFCEF-0A1D-4E94-9E22-6F8CDAF4754C}"/>
          </ac:spMkLst>
        </pc:spChg>
        <pc:picChg chg="del">
          <ac:chgData name="고 광종" userId="f6b6e3ca5a2285c4" providerId="LiveId" clId="{6F06D1D6-066A-4688-8CAB-EB1C2ACFA858}" dt="2020-01-26T15:45:00.969" v="425" actId="478"/>
          <ac:picMkLst>
            <pc:docMk/>
            <pc:sldMk cId="1106767273" sldId="294"/>
            <ac:picMk id="2050" creationId="{281861B3-AC91-453E-B9A4-FE6CA4365644}"/>
          </ac:picMkLst>
        </pc:picChg>
        <pc:picChg chg="add del mod">
          <ac:chgData name="고 광종" userId="f6b6e3ca5a2285c4" providerId="LiveId" clId="{6F06D1D6-066A-4688-8CAB-EB1C2ACFA858}" dt="2020-01-26T15:47:11.765" v="487" actId="478"/>
          <ac:picMkLst>
            <pc:docMk/>
            <pc:sldMk cId="1106767273" sldId="294"/>
            <ac:picMk id="3082" creationId="{64CA10A5-EF10-4C86-A481-BE38B94E7B01}"/>
          </ac:picMkLst>
        </pc:picChg>
        <pc:picChg chg="add mod">
          <ac:chgData name="고 광종" userId="f6b6e3ca5a2285c4" providerId="LiveId" clId="{6F06D1D6-066A-4688-8CAB-EB1C2ACFA858}" dt="2020-01-26T15:47:30.453" v="498" actId="1076"/>
          <ac:picMkLst>
            <pc:docMk/>
            <pc:sldMk cId="1106767273" sldId="294"/>
            <ac:picMk id="3084" creationId="{AB2999D4-7D2A-48AB-A98D-3DAAE0254A55}"/>
          </ac:picMkLst>
        </pc:picChg>
      </pc:sldChg>
      <pc:sldChg chg="addSp modSp add">
        <pc:chgData name="고 광종" userId="f6b6e3ca5a2285c4" providerId="LiveId" clId="{6F06D1D6-066A-4688-8CAB-EB1C2ACFA858}" dt="2020-01-26T15:57:10.078" v="1198"/>
        <pc:sldMkLst>
          <pc:docMk/>
          <pc:sldMk cId="2149256102" sldId="294"/>
        </pc:sldMkLst>
        <pc:spChg chg="add mod">
          <ac:chgData name="고 광종" userId="f6b6e3ca5a2285c4" providerId="LiveId" clId="{6F06D1D6-066A-4688-8CAB-EB1C2ACFA858}" dt="2020-01-26T15:57:10.078" v="1198"/>
          <ac:spMkLst>
            <pc:docMk/>
            <pc:sldMk cId="2149256102" sldId="294"/>
            <ac:spMk id="7" creationId="{55D5DA31-6A85-495B-A941-4223512EA815}"/>
          </ac:spMkLst>
        </pc:spChg>
      </pc:sldChg>
      <pc:sldChg chg="addSp modSp add">
        <pc:chgData name="고 광종" userId="f6b6e3ca5a2285c4" providerId="LiveId" clId="{6F06D1D6-066A-4688-8CAB-EB1C2ACFA858}" dt="2020-01-26T15:55:39.125" v="987" actId="20577"/>
        <pc:sldMkLst>
          <pc:docMk/>
          <pc:sldMk cId="2348384689" sldId="295"/>
        </pc:sldMkLst>
        <pc:spChg chg="add mod">
          <ac:chgData name="고 광종" userId="f6b6e3ca5a2285c4" providerId="LiveId" clId="{6F06D1D6-066A-4688-8CAB-EB1C2ACFA858}" dt="2020-01-26T15:55:39.125" v="987" actId="20577"/>
          <ac:spMkLst>
            <pc:docMk/>
            <pc:sldMk cId="2348384689" sldId="295"/>
            <ac:spMk id="7" creationId="{C1EC25FA-2E7D-48FF-9B03-A735A03398CE}"/>
          </ac:spMkLst>
        </pc:spChg>
      </pc:sldChg>
      <pc:sldChg chg="delSp add del ord">
        <pc:chgData name="고 광종" userId="f6b6e3ca5a2285c4" providerId="LiveId" clId="{6F06D1D6-066A-4688-8CAB-EB1C2ACFA858}" dt="2020-01-26T15:53:30.266" v="776" actId="2696"/>
        <pc:sldMkLst>
          <pc:docMk/>
          <pc:sldMk cId="3900813232" sldId="295"/>
        </pc:sldMkLst>
        <pc:picChg chg="del">
          <ac:chgData name="고 광종" userId="f6b6e3ca5a2285c4" providerId="LiveId" clId="{6F06D1D6-066A-4688-8CAB-EB1C2ACFA858}" dt="2020-01-26T15:47:07.315" v="484" actId="478"/>
          <ac:picMkLst>
            <pc:docMk/>
            <pc:sldMk cId="3900813232" sldId="295"/>
            <ac:picMk id="3084" creationId="{AB2999D4-7D2A-48AB-A98D-3DAAE0254A55}"/>
          </ac:picMkLst>
        </pc:picChg>
      </pc:sldChg>
      <pc:sldChg chg="modSp add del">
        <pc:chgData name="고 광종" userId="f6b6e3ca5a2285c4" providerId="LiveId" clId="{6F06D1D6-066A-4688-8CAB-EB1C2ACFA858}" dt="2020-01-26T17:30:06.852" v="4764" actId="47"/>
        <pc:sldMkLst>
          <pc:docMk/>
          <pc:sldMk cId="476440231" sldId="296"/>
        </pc:sldMkLst>
        <pc:spChg chg="mod">
          <ac:chgData name="고 광종" userId="f6b6e3ca5a2285c4" providerId="LiveId" clId="{6F06D1D6-066A-4688-8CAB-EB1C2ACFA858}" dt="2020-01-26T17:29:59.299" v="4762" actId="20577"/>
          <ac:spMkLst>
            <pc:docMk/>
            <pc:sldMk cId="476440231" sldId="296"/>
            <ac:spMk id="3" creationId="{6E4D43B9-10BC-45A9-B424-F0796E7DF55D}"/>
          </ac:spMkLst>
        </pc:spChg>
      </pc:sldChg>
      <pc:sldChg chg="add del">
        <pc:chgData name="고 광종" userId="f6b6e3ca5a2285c4" providerId="LiveId" clId="{6F06D1D6-066A-4688-8CAB-EB1C2ACFA858}" dt="2020-01-26T15:54:10.298" v="779"/>
        <pc:sldMkLst>
          <pc:docMk/>
          <pc:sldMk cId="3523239660" sldId="296"/>
        </pc:sldMkLst>
      </pc:sldChg>
      <pc:sldChg chg="add del">
        <pc:chgData name="고 광종" userId="f6b6e3ca5a2285c4" providerId="LiveId" clId="{6F06D1D6-066A-4688-8CAB-EB1C2ACFA858}" dt="2020-01-26T17:29:45.074" v="4714" actId="47"/>
        <pc:sldMkLst>
          <pc:docMk/>
          <pc:sldMk cId="1751211961" sldId="297"/>
        </pc:sldMkLst>
      </pc:sldChg>
      <pc:sldChg chg="addSp delSp modSp add del">
        <pc:chgData name="고 광종" userId="f6b6e3ca5a2285c4" providerId="LiveId" clId="{6F06D1D6-066A-4688-8CAB-EB1C2ACFA858}" dt="2020-01-26T16:14:18.528" v="2032" actId="47"/>
        <pc:sldMkLst>
          <pc:docMk/>
          <pc:sldMk cId="1783685098" sldId="298"/>
        </pc:sldMkLst>
        <pc:spChg chg="mod">
          <ac:chgData name="고 광종" userId="f6b6e3ca5a2285c4" providerId="LiveId" clId="{6F06D1D6-066A-4688-8CAB-EB1C2ACFA858}" dt="2020-01-26T16:14:05.718" v="2026" actId="1038"/>
          <ac:spMkLst>
            <pc:docMk/>
            <pc:sldMk cId="1783685098" sldId="298"/>
            <ac:spMk id="3" creationId="{6E4D43B9-10BC-45A9-B424-F0796E7DF55D}"/>
          </ac:spMkLst>
        </pc:spChg>
        <pc:spChg chg="del">
          <ac:chgData name="고 광종" userId="f6b6e3ca5a2285c4" providerId="LiveId" clId="{6F06D1D6-066A-4688-8CAB-EB1C2ACFA858}" dt="2020-01-26T16:12:58.804" v="1969" actId="478"/>
          <ac:spMkLst>
            <pc:docMk/>
            <pc:sldMk cId="1783685098" sldId="298"/>
            <ac:spMk id="7" creationId="{745BE9EB-8F6A-4ED3-8708-B760503E18AC}"/>
          </ac:spMkLst>
        </pc:spChg>
        <pc:spChg chg="add del">
          <ac:chgData name="고 광종" userId="f6b6e3ca5a2285c4" providerId="LiveId" clId="{6F06D1D6-066A-4688-8CAB-EB1C2ACFA858}" dt="2020-01-26T16:12:57.305" v="1968"/>
          <ac:spMkLst>
            <pc:docMk/>
            <pc:sldMk cId="1783685098" sldId="298"/>
            <ac:spMk id="9" creationId="{8089A410-8CFA-41B6-A6E6-A29E7026AD99}"/>
          </ac:spMkLst>
        </pc:spChg>
        <pc:spChg chg="add del">
          <ac:chgData name="고 광종" userId="f6b6e3ca5a2285c4" providerId="LiveId" clId="{6F06D1D6-066A-4688-8CAB-EB1C2ACFA858}" dt="2020-01-26T16:14:16.695" v="2031"/>
          <ac:spMkLst>
            <pc:docMk/>
            <pc:sldMk cId="1783685098" sldId="298"/>
            <ac:spMk id="11" creationId="{100AA5B3-8E8A-4332-8980-49DF9078750C}"/>
          </ac:spMkLst>
        </pc:spChg>
        <pc:picChg chg="add del">
          <ac:chgData name="고 광종" userId="f6b6e3ca5a2285c4" providerId="LiveId" clId="{6F06D1D6-066A-4688-8CAB-EB1C2ACFA858}" dt="2020-01-26T16:12:57.305" v="1968"/>
          <ac:picMkLst>
            <pc:docMk/>
            <pc:sldMk cId="1783685098" sldId="298"/>
            <ac:picMk id="8" creationId="{8922585C-F41A-480C-B27A-87ED6347EAE2}"/>
          </ac:picMkLst>
        </pc:picChg>
        <pc:picChg chg="add del">
          <ac:chgData name="고 광종" userId="f6b6e3ca5a2285c4" providerId="LiveId" clId="{6F06D1D6-066A-4688-8CAB-EB1C2ACFA858}" dt="2020-01-26T16:14:16.695" v="2031"/>
          <ac:picMkLst>
            <pc:docMk/>
            <pc:sldMk cId="1783685098" sldId="298"/>
            <ac:picMk id="10" creationId="{CCC8B3FD-D268-411F-8B94-4C23FFF8F018}"/>
          </ac:picMkLst>
        </pc:picChg>
        <pc:picChg chg="del">
          <ac:chgData name="고 광종" userId="f6b6e3ca5a2285c4" providerId="LiveId" clId="{6F06D1D6-066A-4688-8CAB-EB1C2ACFA858}" dt="2020-01-26T16:12:58.804" v="1969" actId="478"/>
          <ac:picMkLst>
            <pc:docMk/>
            <pc:sldMk cId="1783685098" sldId="298"/>
            <ac:picMk id="1026" creationId="{87B5E77A-4B05-469B-A72E-73928A5C5D2E}"/>
          </ac:picMkLst>
        </pc:picChg>
      </pc:sldChg>
      <pc:sldChg chg="addSp delSp modSp add">
        <pc:chgData name="고 광종" userId="f6b6e3ca5a2285c4" providerId="LiveId" clId="{6F06D1D6-066A-4688-8CAB-EB1C2ACFA858}" dt="2020-02-02T13:48:24.215" v="9277"/>
        <pc:sldMkLst>
          <pc:docMk/>
          <pc:sldMk cId="2345206992" sldId="299"/>
        </pc:sldMkLst>
        <pc:spChg chg="mod">
          <ac:chgData name="고 광종" userId="f6b6e3ca5a2285c4" providerId="LiveId" clId="{6F06D1D6-066A-4688-8CAB-EB1C2ACFA858}" dt="2020-02-02T13:48:24.215" v="9277"/>
          <ac:spMkLst>
            <pc:docMk/>
            <pc:sldMk cId="2345206992" sldId="299"/>
            <ac:spMk id="3" creationId="{6E4D43B9-10BC-45A9-B424-F0796E7DF55D}"/>
          </ac:spMkLst>
        </pc:spChg>
        <pc:spChg chg="del">
          <ac:chgData name="고 광종" userId="f6b6e3ca5a2285c4" providerId="LiveId" clId="{6F06D1D6-066A-4688-8CAB-EB1C2ACFA858}" dt="2020-01-26T16:14:21.132" v="2033" actId="478"/>
          <ac:spMkLst>
            <pc:docMk/>
            <pc:sldMk cId="2345206992" sldId="299"/>
            <ac:spMk id="7" creationId="{745BE9EB-8F6A-4ED3-8708-B760503E18AC}"/>
          </ac:spMkLst>
        </pc:spChg>
        <pc:spChg chg="add">
          <ac:chgData name="고 광종" userId="f6b6e3ca5a2285c4" providerId="LiveId" clId="{6F06D1D6-066A-4688-8CAB-EB1C2ACFA858}" dt="2020-01-26T16:14:21.274" v="2034"/>
          <ac:spMkLst>
            <pc:docMk/>
            <pc:sldMk cId="2345206992" sldId="299"/>
            <ac:spMk id="9" creationId="{7226306D-7279-47D3-AF00-78D09A08DFA4}"/>
          </ac:spMkLst>
        </pc:spChg>
        <pc:picChg chg="add">
          <ac:chgData name="고 광종" userId="f6b6e3ca5a2285c4" providerId="LiveId" clId="{6F06D1D6-066A-4688-8CAB-EB1C2ACFA858}" dt="2020-01-26T16:14:21.274" v="2034"/>
          <ac:picMkLst>
            <pc:docMk/>
            <pc:sldMk cId="2345206992" sldId="299"/>
            <ac:picMk id="8" creationId="{2B34C792-B301-46CF-B036-6A58EF2E2A71}"/>
          </ac:picMkLst>
        </pc:picChg>
        <pc:picChg chg="del">
          <ac:chgData name="고 광종" userId="f6b6e3ca5a2285c4" providerId="LiveId" clId="{6F06D1D6-066A-4688-8CAB-EB1C2ACFA858}" dt="2020-01-26T16:14:21.132" v="2033" actId="478"/>
          <ac:picMkLst>
            <pc:docMk/>
            <pc:sldMk cId="2345206992" sldId="299"/>
            <ac:picMk id="1026" creationId="{87B5E77A-4B05-469B-A72E-73928A5C5D2E}"/>
          </ac:picMkLst>
        </pc:picChg>
      </pc:sldChg>
      <pc:sldChg chg="modSp add">
        <pc:chgData name="고 광종" userId="f6b6e3ca5a2285c4" providerId="LiveId" clId="{6F06D1D6-066A-4688-8CAB-EB1C2ACFA858}" dt="2020-02-02T13:48:39.686" v="9297"/>
        <pc:sldMkLst>
          <pc:docMk/>
          <pc:sldMk cId="411685363" sldId="300"/>
        </pc:sldMkLst>
        <pc:spChg chg="mod">
          <ac:chgData name="고 광종" userId="f6b6e3ca5a2285c4" providerId="LiveId" clId="{6F06D1D6-066A-4688-8CAB-EB1C2ACFA858}" dt="2020-02-02T13:48:39.686" v="9297"/>
          <ac:spMkLst>
            <pc:docMk/>
            <pc:sldMk cId="411685363" sldId="300"/>
            <ac:spMk id="3" creationId="{6E4D43B9-10BC-45A9-B424-F0796E7DF55D}"/>
          </ac:spMkLst>
        </pc:spChg>
      </pc:sldChg>
      <pc:sldChg chg="addSp delSp modSp add">
        <pc:chgData name="고 광종" userId="f6b6e3ca5a2285c4" providerId="LiveId" clId="{6F06D1D6-066A-4688-8CAB-EB1C2ACFA858}" dt="2020-01-26T16:56:39.440" v="3536" actId="20577"/>
        <pc:sldMkLst>
          <pc:docMk/>
          <pc:sldMk cId="608613156" sldId="301"/>
        </pc:sldMkLst>
        <pc:spChg chg="mod">
          <ac:chgData name="고 광종" userId="f6b6e3ca5a2285c4" providerId="LiveId" clId="{6F06D1D6-066A-4688-8CAB-EB1C2ACFA858}" dt="2020-01-26T16:56:39.440" v="3536" actId="20577"/>
          <ac:spMkLst>
            <pc:docMk/>
            <pc:sldMk cId="608613156" sldId="301"/>
            <ac:spMk id="2" creationId="{28BA08FB-1F38-4988-BFC0-1402230DF998}"/>
          </ac:spMkLst>
        </pc:spChg>
        <pc:spChg chg="mod">
          <ac:chgData name="고 광종" userId="f6b6e3ca5a2285c4" providerId="LiveId" clId="{6F06D1D6-066A-4688-8CAB-EB1C2ACFA858}" dt="2020-01-26T16:49:46.172" v="3275" actId="1036"/>
          <ac:spMkLst>
            <pc:docMk/>
            <pc:sldMk cId="608613156" sldId="301"/>
            <ac:spMk id="7" creationId="{49C25C28-BDC4-41AF-BB2C-85BED27ED20B}"/>
          </ac:spMkLst>
        </pc:spChg>
        <pc:spChg chg="mod">
          <ac:chgData name="고 광종" userId="f6b6e3ca5a2285c4" providerId="LiveId" clId="{6F06D1D6-066A-4688-8CAB-EB1C2ACFA858}" dt="2020-01-26T16:49:46.172" v="3275" actId="1036"/>
          <ac:spMkLst>
            <pc:docMk/>
            <pc:sldMk cId="608613156" sldId="301"/>
            <ac:spMk id="12" creationId="{E0B027CE-5D4C-4335-9DC9-43BDCF1E192A}"/>
          </ac:spMkLst>
        </pc:spChg>
        <pc:spChg chg="del">
          <ac:chgData name="고 광종" userId="f6b6e3ca5a2285c4" providerId="LiveId" clId="{6F06D1D6-066A-4688-8CAB-EB1C2ACFA858}" dt="2020-01-26T16:47:28.230" v="3186" actId="478"/>
          <ac:spMkLst>
            <pc:docMk/>
            <pc:sldMk cId="608613156" sldId="301"/>
            <ac:spMk id="23" creationId="{160D4CD2-D438-419E-BD45-80B5E3DDDF3D}"/>
          </ac:spMkLst>
        </pc:spChg>
        <pc:spChg chg="del">
          <ac:chgData name="고 광종" userId="f6b6e3ca5a2285c4" providerId="LiveId" clId="{6F06D1D6-066A-4688-8CAB-EB1C2ACFA858}" dt="2020-01-26T16:47:28.230" v="3186" actId="478"/>
          <ac:spMkLst>
            <pc:docMk/>
            <pc:sldMk cId="608613156" sldId="301"/>
            <ac:spMk id="24" creationId="{8C8692B0-7EF2-412B-B554-EDD9D68B41E9}"/>
          </ac:spMkLst>
        </pc:spChg>
        <pc:spChg chg="del">
          <ac:chgData name="고 광종" userId="f6b6e3ca5a2285c4" providerId="LiveId" clId="{6F06D1D6-066A-4688-8CAB-EB1C2ACFA858}" dt="2020-01-26T16:47:28.230" v="3186" actId="478"/>
          <ac:spMkLst>
            <pc:docMk/>
            <pc:sldMk cId="608613156" sldId="301"/>
            <ac:spMk id="26" creationId="{A552DB55-6FCB-4334-8E79-906BE0D9F9AD}"/>
          </ac:spMkLst>
        </pc:spChg>
        <pc:spChg chg="del">
          <ac:chgData name="고 광종" userId="f6b6e3ca5a2285c4" providerId="LiveId" clId="{6F06D1D6-066A-4688-8CAB-EB1C2ACFA858}" dt="2020-01-26T16:47:28.230" v="3186" actId="478"/>
          <ac:spMkLst>
            <pc:docMk/>
            <pc:sldMk cId="608613156" sldId="301"/>
            <ac:spMk id="27" creationId="{6611B6B9-4EDF-4C84-95FA-D8CBB6FA2F56}"/>
          </ac:spMkLst>
        </pc:spChg>
        <pc:spChg chg="add del mod">
          <ac:chgData name="고 광종" userId="f6b6e3ca5a2285c4" providerId="LiveId" clId="{6F06D1D6-066A-4688-8CAB-EB1C2ACFA858}" dt="2020-01-26T16:51:49.086" v="3449" actId="1036"/>
          <ac:spMkLst>
            <pc:docMk/>
            <pc:sldMk cId="608613156" sldId="301"/>
            <ac:spMk id="28" creationId="{6728B7E5-D9BD-458E-AA3E-A6207D634B63}"/>
          </ac:spMkLst>
        </pc:spChg>
        <pc:grpChg chg="mod">
          <ac:chgData name="고 광종" userId="f6b6e3ca5a2285c4" providerId="LiveId" clId="{6F06D1D6-066A-4688-8CAB-EB1C2ACFA858}" dt="2020-01-26T16:49:46.172" v="3275" actId="1036"/>
          <ac:grpSpMkLst>
            <pc:docMk/>
            <pc:sldMk cId="608613156" sldId="301"/>
            <ac:grpSpMk id="8" creationId="{49D00D19-4240-4107-AFF6-BA478C789C8F}"/>
          </ac:grpSpMkLst>
        </pc:grpChg>
        <pc:picChg chg="del">
          <ac:chgData name="고 광종" userId="f6b6e3ca5a2285c4" providerId="LiveId" clId="{6F06D1D6-066A-4688-8CAB-EB1C2ACFA858}" dt="2020-01-26T16:47:28.230" v="3186" actId="478"/>
          <ac:picMkLst>
            <pc:docMk/>
            <pc:sldMk cId="608613156" sldId="301"/>
            <ac:picMk id="4" creationId="{B514674D-CF81-40A3-9A53-F8DCF113A215}"/>
          </ac:picMkLst>
        </pc:picChg>
        <pc:picChg chg="del">
          <ac:chgData name="고 광종" userId="f6b6e3ca5a2285c4" providerId="LiveId" clId="{6F06D1D6-066A-4688-8CAB-EB1C2ACFA858}" dt="2020-01-26T16:47:25.113" v="3185" actId="478"/>
          <ac:picMkLst>
            <pc:docMk/>
            <pc:sldMk cId="608613156" sldId="301"/>
            <ac:picMk id="22" creationId="{B2BF7A2F-F1AA-467A-8A40-36BEDEB6E04F}"/>
          </ac:picMkLst>
        </pc:picChg>
        <pc:picChg chg="del">
          <ac:chgData name="고 광종" userId="f6b6e3ca5a2285c4" providerId="LiveId" clId="{6F06D1D6-066A-4688-8CAB-EB1C2ACFA858}" dt="2020-01-26T16:47:28.230" v="3186" actId="478"/>
          <ac:picMkLst>
            <pc:docMk/>
            <pc:sldMk cId="608613156" sldId="301"/>
            <ac:picMk id="25" creationId="{F035684B-DD87-4791-B385-BE50B2F7E66B}"/>
          </ac:picMkLst>
        </pc:picChg>
        <pc:picChg chg="del">
          <ac:chgData name="고 광종" userId="f6b6e3ca5a2285c4" providerId="LiveId" clId="{6F06D1D6-066A-4688-8CAB-EB1C2ACFA858}" dt="2020-01-26T16:47:28.230" v="3186" actId="478"/>
          <ac:picMkLst>
            <pc:docMk/>
            <pc:sldMk cId="608613156" sldId="301"/>
            <ac:picMk id="4098" creationId="{E826B7C9-537A-42C7-B73F-1A3215770BC6}"/>
          </ac:picMkLst>
        </pc:picChg>
        <pc:picChg chg="del">
          <ac:chgData name="고 광종" userId="f6b6e3ca5a2285c4" providerId="LiveId" clId="{6F06D1D6-066A-4688-8CAB-EB1C2ACFA858}" dt="2020-01-26T16:47:28.230" v="3186" actId="478"/>
          <ac:picMkLst>
            <pc:docMk/>
            <pc:sldMk cId="608613156" sldId="301"/>
            <ac:picMk id="4102" creationId="{E7C7645E-9E7E-4D77-9B12-1567FFD6A69A}"/>
          </ac:picMkLst>
        </pc:picChg>
        <pc:picChg chg="del">
          <ac:chgData name="고 광종" userId="f6b6e3ca5a2285c4" providerId="LiveId" clId="{6F06D1D6-066A-4688-8CAB-EB1C2ACFA858}" dt="2020-01-26T16:47:28.230" v="3186" actId="478"/>
          <ac:picMkLst>
            <pc:docMk/>
            <pc:sldMk cId="608613156" sldId="301"/>
            <ac:picMk id="4104" creationId="{9789A519-5D1D-4B2D-82DA-37BE609A75D7}"/>
          </ac:picMkLst>
        </pc:picChg>
        <pc:picChg chg="del">
          <ac:chgData name="고 광종" userId="f6b6e3ca5a2285c4" providerId="LiveId" clId="{6F06D1D6-066A-4688-8CAB-EB1C2ACFA858}" dt="2020-01-26T16:47:28.230" v="3186" actId="478"/>
          <ac:picMkLst>
            <pc:docMk/>
            <pc:sldMk cId="608613156" sldId="301"/>
            <ac:picMk id="4110" creationId="{38D09A49-183A-431E-9B82-A020F7E6C7F9}"/>
          </ac:picMkLst>
        </pc:picChg>
        <pc:picChg chg="del">
          <ac:chgData name="고 광종" userId="f6b6e3ca5a2285c4" providerId="LiveId" clId="{6F06D1D6-066A-4688-8CAB-EB1C2ACFA858}" dt="2020-01-26T16:49:29.300" v="3189" actId="478"/>
          <ac:picMkLst>
            <pc:docMk/>
            <pc:sldMk cId="608613156" sldId="301"/>
            <ac:picMk id="8194" creationId="{F78A6568-98D0-4DB2-B28A-3519554BCB56}"/>
          </ac:picMkLst>
        </pc:picChg>
        <pc:picChg chg="mod">
          <ac:chgData name="고 광종" userId="f6b6e3ca5a2285c4" providerId="LiveId" clId="{6F06D1D6-066A-4688-8CAB-EB1C2ACFA858}" dt="2020-01-26T16:49:46.172" v="3275" actId="1036"/>
          <ac:picMkLst>
            <pc:docMk/>
            <pc:sldMk cId="608613156" sldId="301"/>
            <ac:picMk id="10242" creationId="{5975A3C3-B48C-45EB-94FA-CE2BEAB37F60}"/>
          </ac:picMkLst>
        </pc:picChg>
        <pc:picChg chg="add mod">
          <ac:chgData name="고 광종" userId="f6b6e3ca5a2285c4" providerId="LiveId" clId="{6F06D1D6-066A-4688-8CAB-EB1C2ACFA858}" dt="2020-01-26T16:51:34.096" v="3416" actId="1035"/>
          <ac:picMkLst>
            <pc:docMk/>
            <pc:sldMk cId="608613156" sldId="301"/>
            <ac:picMk id="12290" creationId="{5DA0F44E-5F3D-4E56-998A-BAF55651E946}"/>
          </ac:picMkLst>
        </pc:picChg>
      </pc:sldChg>
      <pc:sldChg chg="addSp delSp modSp add del">
        <pc:chgData name="고 광종" userId="f6b6e3ca5a2285c4" providerId="LiveId" clId="{6F06D1D6-066A-4688-8CAB-EB1C2ACFA858}" dt="2020-01-26T16:28:00.098" v="2588" actId="2696"/>
        <pc:sldMkLst>
          <pc:docMk/>
          <pc:sldMk cId="625246307" sldId="301"/>
        </pc:sldMkLst>
        <pc:spChg chg="del mod">
          <ac:chgData name="고 광종" userId="f6b6e3ca5a2285c4" providerId="LiveId" clId="{6F06D1D6-066A-4688-8CAB-EB1C2ACFA858}" dt="2020-01-26T16:15:16.850" v="2070" actId="478"/>
          <ac:spMkLst>
            <pc:docMk/>
            <pc:sldMk cId="625246307" sldId="301"/>
            <ac:spMk id="7" creationId="{0C3A42E4-43DA-4D92-B202-0080D5DF820D}"/>
          </ac:spMkLst>
        </pc:spChg>
        <pc:spChg chg="add del mod">
          <ac:chgData name="고 광종" userId="f6b6e3ca5a2285c4" providerId="LiveId" clId="{6F06D1D6-066A-4688-8CAB-EB1C2ACFA858}" dt="2020-01-26T16:22:31.733" v="2167"/>
          <ac:spMkLst>
            <pc:docMk/>
            <pc:sldMk cId="625246307" sldId="301"/>
            <ac:spMk id="8" creationId="{A68553BF-F077-4646-95EE-DE780C2ECB2A}"/>
          </ac:spMkLst>
        </pc:spChg>
        <pc:spChg chg="add del mod">
          <ac:chgData name="고 광종" userId="f6b6e3ca5a2285c4" providerId="LiveId" clId="{6F06D1D6-066A-4688-8CAB-EB1C2ACFA858}" dt="2020-01-26T16:25:34.274" v="2301" actId="478"/>
          <ac:spMkLst>
            <pc:docMk/>
            <pc:sldMk cId="625246307" sldId="301"/>
            <ac:spMk id="17" creationId="{DD866B8D-EA9F-41F4-9995-3F64A50D5F50}"/>
          </ac:spMkLst>
        </pc:spChg>
        <pc:picChg chg="add del mod">
          <ac:chgData name="고 광종" userId="f6b6e3ca5a2285c4" providerId="LiveId" clId="{6F06D1D6-066A-4688-8CAB-EB1C2ACFA858}" dt="2020-01-26T16:22:21.050" v="2152" actId="478"/>
          <ac:picMkLst>
            <pc:docMk/>
            <pc:sldMk cId="625246307" sldId="301"/>
            <ac:picMk id="3" creationId="{C09F6B81-E5AE-4DAD-BDCB-C2DA84D116C0}"/>
          </ac:picMkLst>
        </pc:picChg>
        <pc:picChg chg="add mod">
          <ac:chgData name="고 광종" userId="f6b6e3ca5a2285c4" providerId="LiveId" clId="{6F06D1D6-066A-4688-8CAB-EB1C2ACFA858}" dt="2020-01-26T16:25:51.354" v="2344" actId="1036"/>
          <ac:picMkLst>
            <pc:docMk/>
            <pc:sldMk cId="625246307" sldId="301"/>
            <ac:picMk id="4" creationId="{B514674D-CF81-40A3-9A53-F8DCF113A215}"/>
          </ac:picMkLst>
        </pc:picChg>
        <pc:picChg chg="add mod">
          <ac:chgData name="고 광종" userId="f6b6e3ca5a2285c4" providerId="LiveId" clId="{6F06D1D6-066A-4688-8CAB-EB1C2ACFA858}" dt="2020-01-26T16:21:49.097" v="2146" actId="1076"/>
          <ac:picMkLst>
            <pc:docMk/>
            <pc:sldMk cId="625246307" sldId="301"/>
            <ac:picMk id="5" creationId="{C3E60323-1067-4D12-8BC1-D7186BA74E91}"/>
          </ac:picMkLst>
        </pc:picChg>
        <pc:picChg chg="add mod">
          <ac:chgData name="고 광종" userId="f6b6e3ca5a2285c4" providerId="LiveId" clId="{6F06D1D6-066A-4688-8CAB-EB1C2ACFA858}" dt="2020-01-26T16:25:49.576" v="2336" actId="1038"/>
          <ac:picMkLst>
            <pc:docMk/>
            <pc:sldMk cId="625246307" sldId="301"/>
            <ac:picMk id="6" creationId="{BC7F21C7-1557-4429-9C73-4BF172FE02D1}"/>
          </ac:picMkLst>
        </pc:picChg>
        <pc:picChg chg="add del mod">
          <ac:chgData name="고 광종" userId="f6b6e3ca5a2285c4" providerId="LiveId" clId="{6F06D1D6-066A-4688-8CAB-EB1C2ACFA858}" dt="2020-01-26T16:27:39.535" v="2585"/>
          <ac:picMkLst>
            <pc:docMk/>
            <pc:sldMk cId="625246307" sldId="301"/>
            <ac:picMk id="10" creationId="{A9148D55-C65F-426E-A35F-20FA96F7C0F6}"/>
          </ac:picMkLst>
        </pc:picChg>
        <pc:picChg chg="mod">
          <ac:chgData name="고 광종" userId="f6b6e3ca5a2285c4" providerId="LiveId" clId="{6F06D1D6-066A-4688-8CAB-EB1C2ACFA858}" dt="2020-01-26T16:16:28.565" v="2095" actId="1076"/>
          <ac:picMkLst>
            <pc:docMk/>
            <pc:sldMk cId="625246307" sldId="301"/>
            <ac:picMk id="1026" creationId="{EC96BE8C-8384-45A7-BE2F-DFD5D258B528}"/>
          </ac:picMkLst>
        </pc:picChg>
        <pc:picChg chg="add mod">
          <ac:chgData name="고 광종" userId="f6b6e3ca5a2285c4" providerId="LiveId" clId="{6F06D1D6-066A-4688-8CAB-EB1C2ACFA858}" dt="2020-01-26T16:21:47.381" v="2145" actId="1076"/>
          <ac:picMkLst>
            <pc:docMk/>
            <pc:sldMk cId="625246307" sldId="301"/>
            <ac:picMk id="4098" creationId="{E826B7C9-537A-42C7-B73F-1A3215770BC6}"/>
          </ac:picMkLst>
        </pc:picChg>
        <pc:picChg chg="add mod">
          <ac:chgData name="고 광종" userId="f6b6e3ca5a2285c4" providerId="LiveId" clId="{6F06D1D6-066A-4688-8CAB-EB1C2ACFA858}" dt="2020-01-26T16:21:50.100" v="2147" actId="1076"/>
          <ac:picMkLst>
            <pc:docMk/>
            <pc:sldMk cId="625246307" sldId="301"/>
            <ac:picMk id="4100" creationId="{BDF10109-D44C-49F4-A339-BE9A83680ACD}"/>
          </ac:picMkLst>
        </pc:picChg>
        <pc:picChg chg="add mod">
          <ac:chgData name="고 광종" userId="f6b6e3ca5a2285c4" providerId="LiveId" clId="{6F06D1D6-066A-4688-8CAB-EB1C2ACFA858}" dt="2020-01-26T16:26:04.453" v="2353" actId="1038"/>
          <ac:picMkLst>
            <pc:docMk/>
            <pc:sldMk cId="625246307" sldId="301"/>
            <ac:picMk id="4102" creationId="{E7C7645E-9E7E-4D77-9B12-1567FFD6A69A}"/>
          </ac:picMkLst>
        </pc:picChg>
        <pc:picChg chg="add mod">
          <ac:chgData name="고 광종" userId="f6b6e3ca5a2285c4" providerId="LiveId" clId="{6F06D1D6-066A-4688-8CAB-EB1C2ACFA858}" dt="2020-01-26T16:25:48.916" v="2332" actId="1038"/>
          <ac:picMkLst>
            <pc:docMk/>
            <pc:sldMk cId="625246307" sldId="301"/>
            <ac:picMk id="4104" creationId="{9789A519-5D1D-4B2D-82DA-37BE609A75D7}"/>
          </ac:picMkLst>
        </pc:picChg>
        <pc:picChg chg="add mod">
          <ac:chgData name="고 광종" userId="f6b6e3ca5a2285c4" providerId="LiveId" clId="{6F06D1D6-066A-4688-8CAB-EB1C2ACFA858}" dt="2020-01-26T16:21:45.036" v="2143" actId="1076"/>
          <ac:picMkLst>
            <pc:docMk/>
            <pc:sldMk cId="625246307" sldId="301"/>
            <ac:picMk id="4106" creationId="{F8337240-B193-45DB-B312-8DBB8420DEA3}"/>
          </ac:picMkLst>
        </pc:picChg>
        <pc:picChg chg="add del mod">
          <ac:chgData name="고 광종" userId="f6b6e3ca5a2285c4" providerId="LiveId" clId="{6F06D1D6-066A-4688-8CAB-EB1C2ACFA858}" dt="2020-01-26T16:21:11.550" v="2130" actId="478"/>
          <ac:picMkLst>
            <pc:docMk/>
            <pc:sldMk cId="625246307" sldId="301"/>
            <ac:picMk id="4108" creationId="{B3D5F35A-1C59-477D-B913-E2245F612A60}"/>
          </ac:picMkLst>
        </pc:picChg>
        <pc:picChg chg="add mod">
          <ac:chgData name="고 광종" userId="f6b6e3ca5a2285c4" providerId="LiveId" clId="{6F06D1D6-066A-4688-8CAB-EB1C2ACFA858}" dt="2020-01-26T16:26:08.104" v="2370" actId="1037"/>
          <ac:picMkLst>
            <pc:docMk/>
            <pc:sldMk cId="625246307" sldId="301"/>
            <ac:picMk id="4110" creationId="{38D09A49-183A-431E-9B82-A020F7E6C7F9}"/>
          </ac:picMkLst>
        </pc:picChg>
      </pc:sldChg>
      <pc:sldChg chg="add del">
        <pc:chgData name="고 광종" userId="f6b6e3ca5a2285c4" providerId="LiveId" clId="{6F06D1D6-066A-4688-8CAB-EB1C2ACFA858}" dt="2020-01-26T16:47:19.904" v="3181"/>
        <pc:sldMkLst>
          <pc:docMk/>
          <pc:sldMk cId="1225186717" sldId="301"/>
        </pc:sldMkLst>
      </pc:sldChg>
      <pc:sldChg chg="addSp modSp add del">
        <pc:chgData name="고 광종" userId="f6b6e3ca5a2285c4" providerId="LiveId" clId="{6F06D1D6-066A-4688-8CAB-EB1C2ACFA858}" dt="2020-01-26T16:35:02.092" v="2685" actId="2696"/>
        <pc:sldMkLst>
          <pc:docMk/>
          <pc:sldMk cId="1422595135" sldId="301"/>
        </pc:sldMkLst>
        <pc:spChg chg="add mod">
          <ac:chgData name="고 광종" userId="f6b6e3ca5a2285c4" providerId="LiveId" clId="{6F06D1D6-066A-4688-8CAB-EB1C2ACFA858}" dt="2020-01-26T16:30:26.295" v="2677" actId="1035"/>
          <ac:spMkLst>
            <pc:docMk/>
            <pc:sldMk cId="1422595135" sldId="301"/>
            <ac:spMk id="2" creationId="{28BA08FB-1F38-4988-BFC0-1402230DF998}"/>
          </ac:spMkLst>
        </pc:spChg>
        <pc:picChg chg="mod">
          <ac:chgData name="고 광종" userId="f6b6e3ca5a2285c4" providerId="LiveId" clId="{6F06D1D6-066A-4688-8CAB-EB1C2ACFA858}" dt="2020-01-26T16:35:00.700" v="2684" actId="1076"/>
          <ac:picMkLst>
            <pc:docMk/>
            <pc:sldMk cId="1422595135" sldId="301"/>
            <ac:picMk id="4" creationId="{B514674D-CF81-40A3-9A53-F8DCF113A215}"/>
          </ac:picMkLst>
        </pc:picChg>
        <pc:picChg chg="add mod">
          <ac:chgData name="고 광종" userId="f6b6e3ca5a2285c4" providerId="LiveId" clId="{6F06D1D6-066A-4688-8CAB-EB1C2ACFA858}" dt="2020-01-26T16:30:26.295" v="2677" actId="1035"/>
          <ac:picMkLst>
            <pc:docMk/>
            <pc:sldMk cId="1422595135" sldId="301"/>
            <ac:picMk id="8194" creationId="{F78A6568-98D0-4DB2-B28A-3519554BCB56}"/>
          </ac:picMkLst>
        </pc:picChg>
      </pc:sldChg>
      <pc:sldChg chg="addSp delSp modSp add del">
        <pc:chgData name="고 광종" userId="f6b6e3ca5a2285c4" providerId="LiveId" clId="{6F06D1D6-066A-4688-8CAB-EB1C2ACFA858}" dt="2020-01-26T16:47:18.595" v="3179" actId="2696"/>
        <pc:sldMkLst>
          <pc:docMk/>
          <pc:sldMk cId="2744588942" sldId="301"/>
        </pc:sldMkLst>
        <pc:spChg chg="mod">
          <ac:chgData name="고 광종" userId="f6b6e3ca5a2285c4" providerId="LiveId" clId="{6F06D1D6-066A-4688-8CAB-EB1C2ACFA858}" dt="2020-01-26T16:45:02.122" v="3058" actId="1035"/>
          <ac:spMkLst>
            <pc:docMk/>
            <pc:sldMk cId="2744588942" sldId="301"/>
            <ac:spMk id="2" creationId="{28BA08FB-1F38-4988-BFC0-1402230DF998}"/>
          </ac:spMkLst>
        </pc:spChg>
        <pc:spChg chg="add mod">
          <ac:chgData name="고 광종" userId="f6b6e3ca5a2285c4" providerId="LiveId" clId="{6F06D1D6-066A-4688-8CAB-EB1C2ACFA858}" dt="2020-01-26T16:45:02.122" v="3058" actId="1035"/>
          <ac:spMkLst>
            <pc:docMk/>
            <pc:sldMk cId="2744588942" sldId="301"/>
            <ac:spMk id="7" creationId="{49C25C28-BDC4-41AF-BB2C-85BED27ED20B}"/>
          </ac:spMkLst>
        </pc:spChg>
        <pc:spChg chg="add mod">
          <ac:chgData name="고 광종" userId="f6b6e3ca5a2285c4" providerId="LiveId" clId="{6F06D1D6-066A-4688-8CAB-EB1C2ACFA858}" dt="2020-01-26T16:45:02.122" v="3058" actId="1035"/>
          <ac:spMkLst>
            <pc:docMk/>
            <pc:sldMk cId="2744588942" sldId="301"/>
            <ac:spMk id="12" creationId="{E0B027CE-5D4C-4335-9DC9-43BDCF1E192A}"/>
          </ac:spMkLst>
        </pc:spChg>
        <pc:spChg chg="add mod">
          <ac:chgData name="고 광종" userId="f6b6e3ca5a2285c4" providerId="LiveId" clId="{6F06D1D6-066A-4688-8CAB-EB1C2ACFA858}" dt="2020-01-26T16:45:02.122" v="3058" actId="1035"/>
          <ac:spMkLst>
            <pc:docMk/>
            <pc:sldMk cId="2744588942" sldId="301"/>
            <ac:spMk id="23" creationId="{160D4CD2-D438-419E-BD45-80B5E3DDDF3D}"/>
          </ac:spMkLst>
        </pc:spChg>
        <pc:spChg chg="add mod">
          <ac:chgData name="고 광종" userId="f6b6e3ca5a2285c4" providerId="LiveId" clId="{6F06D1D6-066A-4688-8CAB-EB1C2ACFA858}" dt="2020-01-26T16:45:02.122" v="3058" actId="1035"/>
          <ac:spMkLst>
            <pc:docMk/>
            <pc:sldMk cId="2744588942" sldId="301"/>
            <ac:spMk id="24" creationId="{8C8692B0-7EF2-412B-B554-EDD9D68B41E9}"/>
          </ac:spMkLst>
        </pc:spChg>
        <pc:spChg chg="add mod">
          <ac:chgData name="고 광종" userId="f6b6e3ca5a2285c4" providerId="LiveId" clId="{6F06D1D6-066A-4688-8CAB-EB1C2ACFA858}" dt="2020-01-26T16:46:22.291" v="3122" actId="20577"/>
          <ac:spMkLst>
            <pc:docMk/>
            <pc:sldMk cId="2744588942" sldId="301"/>
            <ac:spMk id="26" creationId="{A552DB55-6FCB-4334-8E79-906BE0D9F9AD}"/>
          </ac:spMkLst>
        </pc:spChg>
        <pc:spChg chg="add mod">
          <ac:chgData name="고 광종" userId="f6b6e3ca5a2285c4" providerId="LiveId" clId="{6F06D1D6-066A-4688-8CAB-EB1C2ACFA858}" dt="2020-01-26T16:45:41.208" v="3070" actId="20577"/>
          <ac:spMkLst>
            <pc:docMk/>
            <pc:sldMk cId="2744588942" sldId="301"/>
            <ac:spMk id="27" creationId="{6611B6B9-4EDF-4C84-95FA-D8CBB6FA2F56}"/>
          </ac:spMkLst>
        </pc:spChg>
        <pc:grpChg chg="add del mod">
          <ac:chgData name="고 광종" userId="f6b6e3ca5a2285c4" providerId="LiveId" clId="{6F06D1D6-066A-4688-8CAB-EB1C2ACFA858}" dt="2020-01-26T16:39:18.632" v="2858" actId="165"/>
          <ac:grpSpMkLst>
            <pc:docMk/>
            <pc:sldMk cId="2744588942" sldId="301"/>
            <ac:grpSpMk id="3" creationId="{45990D16-58D9-48D9-95CB-3A123A900980}"/>
          </ac:grpSpMkLst>
        </pc:grpChg>
        <pc:grpChg chg="add mod">
          <ac:chgData name="고 광종" userId="f6b6e3ca5a2285c4" providerId="LiveId" clId="{6F06D1D6-066A-4688-8CAB-EB1C2ACFA858}" dt="2020-01-26T16:45:02.122" v="3058" actId="1035"/>
          <ac:grpSpMkLst>
            <pc:docMk/>
            <pc:sldMk cId="2744588942" sldId="301"/>
            <ac:grpSpMk id="8" creationId="{49D00D19-4240-4107-AFF6-BA478C789C8F}"/>
          </ac:grpSpMkLst>
        </pc:grpChg>
        <pc:picChg chg="mod topLvl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4" creationId="{B514674D-CF81-40A3-9A53-F8DCF113A215}"/>
          </ac:picMkLst>
        </pc:picChg>
        <pc:picChg chg="mod topLvl">
          <ac:chgData name="고 광종" userId="f6b6e3ca5a2285c4" providerId="LiveId" clId="{6F06D1D6-066A-4688-8CAB-EB1C2ACFA858}" dt="2020-01-26T16:41:54.975" v="2889" actId="164"/>
          <ac:picMkLst>
            <pc:docMk/>
            <pc:sldMk cId="2744588942" sldId="301"/>
            <ac:picMk id="5" creationId="{C3E60323-1067-4D12-8BC1-D7186BA74E91}"/>
          </ac:picMkLst>
        </pc:picChg>
        <pc:picChg chg="mod topLvl">
          <ac:chgData name="고 광종" userId="f6b6e3ca5a2285c4" providerId="LiveId" clId="{6F06D1D6-066A-4688-8CAB-EB1C2ACFA858}" dt="2020-01-26T16:41:54.975" v="2889" actId="164"/>
          <ac:picMkLst>
            <pc:docMk/>
            <pc:sldMk cId="2744588942" sldId="301"/>
            <ac:picMk id="6" creationId="{BC7F21C7-1557-4429-9C73-4BF172FE02D1}"/>
          </ac:picMkLst>
        </pc:picChg>
        <pc:picChg chg="add mod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22" creationId="{B2BF7A2F-F1AA-467A-8A40-36BEDEB6E04F}"/>
          </ac:picMkLst>
        </pc:picChg>
        <pc:picChg chg="add mod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25" creationId="{F035684B-DD87-4791-B385-BE50B2F7E66B}"/>
          </ac:picMkLst>
        </pc:picChg>
        <pc:picChg chg="mod topLvl">
          <ac:chgData name="고 광종" userId="f6b6e3ca5a2285c4" providerId="LiveId" clId="{6F06D1D6-066A-4688-8CAB-EB1C2ACFA858}" dt="2020-01-26T16:41:54.975" v="2889" actId="164"/>
          <ac:picMkLst>
            <pc:docMk/>
            <pc:sldMk cId="2744588942" sldId="301"/>
            <ac:picMk id="1026" creationId="{EC96BE8C-8384-45A7-BE2F-DFD5D258B528}"/>
          </ac:picMkLst>
        </pc:picChg>
        <pc:picChg chg="mod topLvl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4098" creationId="{E826B7C9-537A-42C7-B73F-1A3215770BC6}"/>
          </ac:picMkLst>
        </pc:picChg>
        <pc:picChg chg="del mod topLvl">
          <ac:chgData name="고 광종" userId="f6b6e3ca5a2285c4" providerId="LiveId" clId="{6F06D1D6-066A-4688-8CAB-EB1C2ACFA858}" dt="2020-01-26T16:44:16.941" v="3034" actId="478"/>
          <ac:picMkLst>
            <pc:docMk/>
            <pc:sldMk cId="2744588942" sldId="301"/>
            <ac:picMk id="4100" creationId="{BDF10109-D44C-49F4-A339-BE9A83680ACD}"/>
          </ac:picMkLst>
        </pc:picChg>
        <pc:picChg chg="mod topLvl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4102" creationId="{E7C7645E-9E7E-4D77-9B12-1567FFD6A69A}"/>
          </ac:picMkLst>
        </pc:picChg>
        <pc:picChg chg="mod topLvl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4104" creationId="{9789A519-5D1D-4B2D-82DA-37BE609A75D7}"/>
          </ac:picMkLst>
        </pc:picChg>
        <pc:picChg chg="mod topLvl">
          <ac:chgData name="고 광종" userId="f6b6e3ca5a2285c4" providerId="LiveId" clId="{6F06D1D6-066A-4688-8CAB-EB1C2ACFA858}" dt="2020-01-26T16:41:54.975" v="2889" actId="164"/>
          <ac:picMkLst>
            <pc:docMk/>
            <pc:sldMk cId="2744588942" sldId="301"/>
            <ac:picMk id="4106" creationId="{F8337240-B193-45DB-B312-8DBB8420DEA3}"/>
          </ac:picMkLst>
        </pc:picChg>
        <pc:picChg chg="mod topLvl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4110" creationId="{38D09A49-183A-431E-9B82-A020F7E6C7F9}"/>
          </ac:picMkLst>
        </pc:picChg>
        <pc:picChg chg="mod">
          <ac:chgData name="고 광종" userId="f6b6e3ca5a2285c4" providerId="LiveId" clId="{6F06D1D6-066A-4688-8CAB-EB1C2ACFA858}" dt="2020-01-26T16:45:45.840" v="3103" actId="1038"/>
          <ac:picMkLst>
            <pc:docMk/>
            <pc:sldMk cId="2744588942" sldId="301"/>
            <ac:picMk id="8194" creationId="{F78A6568-98D0-4DB2-B28A-3519554BCB56}"/>
          </ac:picMkLst>
        </pc:picChg>
        <pc:picChg chg="add mod">
          <ac:chgData name="고 광종" userId="f6b6e3ca5a2285c4" providerId="LiveId" clId="{6F06D1D6-066A-4688-8CAB-EB1C2ACFA858}" dt="2020-01-26T16:45:02.122" v="3058" actId="1035"/>
          <ac:picMkLst>
            <pc:docMk/>
            <pc:sldMk cId="2744588942" sldId="301"/>
            <ac:picMk id="10242" creationId="{5975A3C3-B48C-45EB-94FA-CE2BEAB37F60}"/>
          </ac:picMkLst>
        </pc:picChg>
        <pc:cxnChg chg="add del mod">
          <ac:chgData name="고 광종" userId="f6b6e3ca5a2285c4" providerId="LiveId" clId="{6F06D1D6-066A-4688-8CAB-EB1C2ACFA858}" dt="2020-01-26T16:42:24.298" v="2893" actId="478"/>
          <ac:cxnSpMkLst>
            <pc:docMk/>
            <pc:sldMk cId="2744588942" sldId="301"/>
            <ac:cxnSpMk id="10" creationId="{834B0181-8441-4101-B767-6500F54B1F9D}"/>
          </ac:cxnSpMkLst>
        </pc:cxnChg>
      </pc:sldChg>
      <pc:sldChg chg="addSp delSp modSp add">
        <pc:chgData name="고 광종" userId="f6b6e3ca5a2285c4" providerId="LiveId" clId="{6F06D1D6-066A-4688-8CAB-EB1C2ACFA858}" dt="2020-01-26T17:12:10.072" v="4143"/>
        <pc:sldMkLst>
          <pc:docMk/>
          <pc:sldMk cId="1003446273" sldId="302"/>
        </pc:sldMkLst>
        <pc:spChg chg="add del mod">
          <ac:chgData name="고 광종" userId="f6b6e3ca5a2285c4" providerId="LiveId" clId="{6F06D1D6-066A-4688-8CAB-EB1C2ACFA858}" dt="2020-01-26T16:24:54.570" v="2290" actId="478"/>
          <ac:spMkLst>
            <pc:docMk/>
            <pc:sldMk cId="1003446273" sldId="302"/>
            <ac:spMk id="2" creationId="{389A2E25-05FC-41D5-9781-C9377BFCA4D2}"/>
          </ac:spMkLst>
        </pc:spChg>
        <pc:spChg chg="add del mod">
          <ac:chgData name="고 광종" userId="f6b6e3ca5a2285c4" providerId="LiveId" clId="{6F06D1D6-066A-4688-8CAB-EB1C2ACFA858}" dt="2020-01-26T16:57:27.240" v="3552" actId="478"/>
          <ac:spMkLst>
            <pc:docMk/>
            <pc:sldMk cId="1003446273" sldId="302"/>
            <ac:spMk id="3" creationId="{F3323CD7-13F7-4134-928F-8AF3F16617EC}"/>
          </ac:spMkLst>
        </pc:spChg>
        <pc:spChg chg="add mod">
          <ac:chgData name="고 광종" userId="f6b6e3ca5a2285c4" providerId="LiveId" clId="{6F06D1D6-066A-4688-8CAB-EB1C2ACFA858}" dt="2020-01-26T17:02:32.703" v="3744" actId="208"/>
          <ac:spMkLst>
            <pc:docMk/>
            <pc:sldMk cId="1003446273" sldId="302"/>
            <ac:spMk id="4" creationId="{0A28C92C-4F1C-4C59-8056-EFA0098E3D7E}"/>
          </ac:spMkLst>
        </pc:spChg>
        <pc:spChg chg="add del mod">
          <ac:chgData name="고 광종" userId="f6b6e3ca5a2285c4" providerId="LiveId" clId="{6F06D1D6-066A-4688-8CAB-EB1C2ACFA858}" dt="2020-01-26T16:30:35.212" v="2678" actId="478"/>
          <ac:spMkLst>
            <pc:docMk/>
            <pc:sldMk cId="1003446273" sldId="302"/>
            <ac:spMk id="6" creationId="{F92C3CFE-C68E-47D3-B395-4C63055BA42B}"/>
          </ac:spMkLst>
        </pc:spChg>
        <pc:spChg chg="del">
          <ac:chgData name="고 광종" userId="f6b6e3ca5a2285c4" providerId="LiveId" clId="{6F06D1D6-066A-4688-8CAB-EB1C2ACFA858}" dt="2020-01-26T16:23:52.542" v="2276" actId="478"/>
          <ac:spMkLst>
            <pc:docMk/>
            <pc:sldMk cId="1003446273" sldId="302"/>
            <ac:spMk id="7" creationId="{0C3A42E4-43DA-4D92-B202-0080D5DF820D}"/>
          </ac:spMkLst>
        </pc:spChg>
        <pc:spChg chg="add del mod">
          <ac:chgData name="고 광종" userId="f6b6e3ca5a2285c4" providerId="LiveId" clId="{6F06D1D6-066A-4688-8CAB-EB1C2ACFA858}" dt="2020-01-26T16:58:08.851" v="3595" actId="478"/>
          <ac:spMkLst>
            <pc:docMk/>
            <pc:sldMk cId="1003446273" sldId="302"/>
            <ac:spMk id="11" creationId="{0DDE5481-7F64-41FB-A304-F3D13D207694}"/>
          </ac:spMkLst>
        </pc:spChg>
        <pc:spChg chg="add mod">
          <ac:chgData name="고 광종" userId="f6b6e3ca5a2285c4" providerId="LiveId" clId="{6F06D1D6-066A-4688-8CAB-EB1C2ACFA858}" dt="2020-01-26T17:02:32.703" v="3744" actId="208"/>
          <ac:spMkLst>
            <pc:docMk/>
            <pc:sldMk cId="1003446273" sldId="302"/>
            <ac:spMk id="12" creationId="{08145406-EC5D-47DC-BD8D-E67BF92B7391}"/>
          </ac:spMkLst>
        </pc:spChg>
        <pc:spChg chg="add mod">
          <ac:chgData name="고 광종" userId="f6b6e3ca5a2285c4" providerId="LiveId" clId="{6F06D1D6-066A-4688-8CAB-EB1C2ACFA858}" dt="2020-01-26T17:02:32.703" v="3744" actId="208"/>
          <ac:spMkLst>
            <pc:docMk/>
            <pc:sldMk cId="1003446273" sldId="302"/>
            <ac:spMk id="13" creationId="{6F7F1270-BD2B-4E5E-99FD-D2F581F83F7C}"/>
          </ac:spMkLst>
        </pc:spChg>
        <pc:spChg chg="add mod">
          <ac:chgData name="고 광종" userId="f6b6e3ca5a2285c4" providerId="LiveId" clId="{6F06D1D6-066A-4688-8CAB-EB1C2ACFA858}" dt="2020-01-26T16:58:36.943" v="3633" actId="1036"/>
          <ac:spMkLst>
            <pc:docMk/>
            <pc:sldMk cId="1003446273" sldId="302"/>
            <ac:spMk id="14" creationId="{AA17EF64-2C6C-4545-BABF-5CEE24585DB4}"/>
          </ac:spMkLst>
        </pc:spChg>
        <pc:spChg chg="add mod">
          <ac:chgData name="고 광종" userId="f6b6e3ca5a2285c4" providerId="LiveId" clId="{6F06D1D6-066A-4688-8CAB-EB1C2ACFA858}" dt="2020-01-26T16:58:57.897" v="3647" actId="1076"/>
          <ac:spMkLst>
            <pc:docMk/>
            <pc:sldMk cId="1003446273" sldId="302"/>
            <ac:spMk id="16" creationId="{9770A745-AF67-41B4-BA52-82B4DB343A42}"/>
          </ac:spMkLst>
        </pc:spChg>
        <pc:spChg chg="add mod">
          <ac:chgData name="고 광종" userId="f6b6e3ca5a2285c4" providerId="LiveId" clId="{6F06D1D6-066A-4688-8CAB-EB1C2ACFA858}" dt="2020-01-26T16:59:33.503" v="3681" actId="20577"/>
          <ac:spMkLst>
            <pc:docMk/>
            <pc:sldMk cId="1003446273" sldId="302"/>
            <ac:spMk id="18" creationId="{A3CAA648-FAC0-4ABB-BA84-0255E0EFE842}"/>
          </ac:spMkLst>
        </pc:spChg>
        <pc:spChg chg="add mod">
          <ac:chgData name="고 광종" userId="f6b6e3ca5a2285c4" providerId="LiveId" clId="{6F06D1D6-066A-4688-8CAB-EB1C2ACFA858}" dt="2020-01-26T17:00:21.994" v="3706" actId="1038"/>
          <ac:spMkLst>
            <pc:docMk/>
            <pc:sldMk cId="1003446273" sldId="302"/>
            <ac:spMk id="20" creationId="{737FEF88-1D2E-479D-A850-42AF744EB03F}"/>
          </ac:spMkLst>
        </pc:spChg>
        <pc:grpChg chg="add mod">
          <ac:chgData name="고 광종" userId="f6b6e3ca5a2285c4" providerId="LiveId" clId="{6F06D1D6-066A-4688-8CAB-EB1C2ACFA858}" dt="2020-01-26T17:02:41.259" v="3769" actId="1038"/>
          <ac:grpSpMkLst>
            <pc:docMk/>
            <pc:sldMk cId="1003446273" sldId="302"/>
            <ac:grpSpMk id="31" creationId="{256D83EA-B77C-4412-BFDF-663A46BA7973}"/>
          </ac:grpSpMkLst>
        </pc:grpChg>
        <pc:picChg chg="add del mod">
          <ac:chgData name="고 광종" userId="f6b6e3ca5a2285c4" providerId="LiveId" clId="{6F06D1D6-066A-4688-8CAB-EB1C2ACFA858}" dt="2020-01-26T16:30:38.576" v="2679" actId="478"/>
          <ac:picMkLst>
            <pc:docMk/>
            <pc:sldMk cId="1003446273" sldId="302"/>
            <ac:picMk id="8" creationId="{AD2C2763-4796-449D-8297-C0DB085FD1E0}"/>
          </ac:picMkLst>
        </pc:picChg>
        <pc:picChg chg="add mod">
          <ac:chgData name="고 광종" userId="f6b6e3ca5a2285c4" providerId="LiveId" clId="{6F06D1D6-066A-4688-8CAB-EB1C2ACFA858}" dt="2020-01-26T16:58:57.897" v="3647" actId="1076"/>
          <ac:picMkLst>
            <pc:docMk/>
            <pc:sldMk cId="1003446273" sldId="302"/>
            <ac:picMk id="15" creationId="{6825842F-EB24-47C7-83E1-22BC4CA07370}"/>
          </ac:picMkLst>
        </pc:picChg>
        <pc:picChg chg="add mod">
          <ac:chgData name="고 광종" userId="f6b6e3ca5a2285c4" providerId="LiveId" clId="{6F06D1D6-066A-4688-8CAB-EB1C2ACFA858}" dt="2020-01-26T16:59:19.251" v="3669" actId="1038"/>
          <ac:picMkLst>
            <pc:docMk/>
            <pc:sldMk cId="1003446273" sldId="302"/>
            <ac:picMk id="17" creationId="{AE54C386-A78C-4FFB-8A90-2F5AF192FED4}"/>
          </ac:picMkLst>
        </pc:picChg>
        <pc:picChg chg="add mod">
          <ac:chgData name="고 광종" userId="f6b6e3ca5a2285c4" providerId="LiveId" clId="{6F06D1D6-066A-4688-8CAB-EB1C2ACFA858}" dt="2020-01-26T17:00:21.994" v="3706" actId="1038"/>
          <ac:picMkLst>
            <pc:docMk/>
            <pc:sldMk cId="1003446273" sldId="302"/>
            <ac:picMk id="19" creationId="{DA6B894F-35EF-4B53-ABE2-89D8470BFD32}"/>
          </ac:picMkLst>
        </pc:picChg>
        <pc:picChg chg="add del">
          <ac:chgData name="고 광종" userId="f6b6e3ca5a2285c4" providerId="LiveId" clId="{6F06D1D6-066A-4688-8CAB-EB1C2ACFA858}" dt="2020-01-26T17:12:10.072" v="4143"/>
          <ac:picMkLst>
            <pc:docMk/>
            <pc:sldMk cId="1003446273" sldId="302"/>
            <ac:picMk id="28" creationId="{C627F2A6-7A43-4790-B547-DB88E38E95B2}"/>
          </ac:picMkLst>
        </pc:picChg>
        <pc:picChg chg="del">
          <ac:chgData name="고 광종" userId="f6b6e3ca5a2285c4" providerId="LiveId" clId="{6F06D1D6-066A-4688-8CAB-EB1C2ACFA858}" dt="2020-01-26T17:00:33.339" v="3709" actId="478"/>
          <ac:picMkLst>
            <pc:docMk/>
            <pc:sldMk cId="1003446273" sldId="302"/>
            <ac:picMk id="32" creationId="{96AE1297-B753-4AE0-BD0C-83D7EE69CF4C}"/>
          </ac:picMkLst>
        </pc:picChg>
        <pc:picChg chg="mod">
          <ac:chgData name="고 광종" userId="f6b6e3ca5a2285c4" providerId="LiveId" clId="{6F06D1D6-066A-4688-8CAB-EB1C2ACFA858}" dt="2020-01-26T17:02:41.259" v="3769" actId="1038"/>
          <ac:picMkLst>
            <pc:docMk/>
            <pc:sldMk cId="1003446273" sldId="302"/>
            <ac:picMk id="33" creationId="{78E7DBAC-93EE-41A9-BA8A-88B823FD1C8F}"/>
          </ac:picMkLst>
        </pc:picChg>
        <pc:picChg chg="del">
          <ac:chgData name="고 광종" userId="f6b6e3ca5a2285c4" providerId="LiveId" clId="{6F06D1D6-066A-4688-8CAB-EB1C2ACFA858}" dt="2020-01-26T17:00:34.026" v="3710" actId="478"/>
          <ac:picMkLst>
            <pc:docMk/>
            <pc:sldMk cId="1003446273" sldId="302"/>
            <ac:picMk id="34" creationId="{CDC1ECD4-1443-4DB3-B4E6-6E7E1CF24239}"/>
          </ac:picMkLst>
        </pc:picChg>
        <pc:picChg chg="mod">
          <ac:chgData name="고 광종" userId="f6b6e3ca5a2285c4" providerId="LiveId" clId="{6F06D1D6-066A-4688-8CAB-EB1C2ACFA858}" dt="2020-01-26T17:02:38.358" v="3757" actId="1037"/>
          <ac:picMkLst>
            <pc:docMk/>
            <pc:sldMk cId="1003446273" sldId="302"/>
            <ac:picMk id="35" creationId="{86913C2E-68B2-4663-9875-0506C334DF69}"/>
          </ac:picMkLst>
        </pc:picChg>
        <pc:picChg chg="add del mod">
          <ac:chgData name="고 광종" userId="f6b6e3ca5a2285c4" providerId="LiveId" clId="{6F06D1D6-066A-4688-8CAB-EB1C2ACFA858}" dt="2020-01-26T17:00:46.514" v="3722" actId="478"/>
          <ac:picMkLst>
            <pc:docMk/>
            <pc:sldMk cId="1003446273" sldId="302"/>
            <ac:picMk id="36" creationId="{F3A22394-4BDC-466E-A9D2-F90AFF7C2B4A}"/>
          </ac:picMkLst>
        </pc:picChg>
        <pc:picChg chg="add del mod">
          <ac:chgData name="고 광종" userId="f6b6e3ca5a2285c4" providerId="LiveId" clId="{6F06D1D6-066A-4688-8CAB-EB1C2ACFA858}" dt="2020-01-26T17:00:46.514" v="3722" actId="478"/>
          <ac:picMkLst>
            <pc:docMk/>
            <pc:sldMk cId="1003446273" sldId="302"/>
            <ac:picMk id="37" creationId="{FDA3B571-EFE9-433F-8501-513E3E2628AA}"/>
          </ac:picMkLst>
        </pc:picChg>
        <pc:picChg chg="add mod">
          <ac:chgData name="고 광종" userId="f6b6e3ca5a2285c4" providerId="LiveId" clId="{6F06D1D6-066A-4688-8CAB-EB1C2ACFA858}" dt="2020-01-26T17:02:19.565" v="3742" actId="1076"/>
          <ac:picMkLst>
            <pc:docMk/>
            <pc:sldMk cId="1003446273" sldId="302"/>
            <ac:picMk id="38" creationId="{58CF94A4-7B65-481E-A89E-C6DEF5866B6B}"/>
          </ac:picMkLst>
        </pc:picChg>
        <pc:picChg chg="add mod">
          <ac:chgData name="고 광종" userId="f6b6e3ca5a2285c4" providerId="LiveId" clId="{6F06D1D6-066A-4688-8CAB-EB1C2ACFA858}" dt="2020-01-26T17:02:08.045" v="3736" actId="1076"/>
          <ac:picMkLst>
            <pc:docMk/>
            <pc:sldMk cId="1003446273" sldId="302"/>
            <ac:picMk id="39" creationId="{12F26F47-EC12-41CC-8DBD-AC446E3277B2}"/>
          </ac:picMkLst>
        </pc:picChg>
        <pc:picChg chg="add mod">
          <ac:chgData name="고 광종" userId="f6b6e3ca5a2285c4" providerId="LiveId" clId="{6F06D1D6-066A-4688-8CAB-EB1C2ACFA858}" dt="2020-01-26T17:02:11.082" v="3738" actId="1076"/>
          <ac:picMkLst>
            <pc:docMk/>
            <pc:sldMk cId="1003446273" sldId="302"/>
            <ac:picMk id="40" creationId="{BEA0E7A9-A71D-40DF-BC35-8914B54567D9}"/>
          </ac:picMkLst>
        </pc:picChg>
        <pc:picChg chg="add del mod">
          <ac:chgData name="고 광종" userId="f6b6e3ca5a2285c4" providerId="LiveId" clId="{6F06D1D6-066A-4688-8CAB-EB1C2ACFA858}" dt="2020-01-26T17:02:12.772" v="3739" actId="478"/>
          <ac:picMkLst>
            <pc:docMk/>
            <pc:sldMk cId="1003446273" sldId="302"/>
            <ac:picMk id="42" creationId="{84994D0D-9BB0-473F-8B22-0DC0796A4D2D}"/>
          </ac:picMkLst>
        </pc:picChg>
        <pc:picChg chg="add mod">
          <ac:chgData name="고 광종" userId="f6b6e3ca5a2285c4" providerId="LiveId" clId="{6F06D1D6-066A-4688-8CAB-EB1C2ACFA858}" dt="2020-01-26T17:02:16.970" v="3741" actId="1076"/>
          <ac:picMkLst>
            <pc:docMk/>
            <pc:sldMk cId="1003446273" sldId="302"/>
            <ac:picMk id="43" creationId="{A7973C35-D321-4037-A7B4-2A02EF4FDD9B}"/>
          </ac:picMkLst>
        </pc:picChg>
        <pc:picChg chg="add mod">
          <ac:chgData name="고 광종" userId="f6b6e3ca5a2285c4" providerId="LiveId" clId="{6F06D1D6-066A-4688-8CAB-EB1C2ACFA858}" dt="2020-01-26T17:03:10.509" v="3776" actId="1076"/>
          <ac:picMkLst>
            <pc:docMk/>
            <pc:sldMk cId="1003446273" sldId="302"/>
            <ac:picMk id="44" creationId="{7441A044-3EC3-4049-9406-EC47F4314917}"/>
          </ac:picMkLst>
        </pc:picChg>
        <pc:picChg chg="add mod">
          <ac:chgData name="고 광종" userId="f6b6e3ca5a2285c4" providerId="LiveId" clId="{6F06D1D6-066A-4688-8CAB-EB1C2ACFA858}" dt="2020-01-26T17:03:13.482" v="3778" actId="1076"/>
          <ac:picMkLst>
            <pc:docMk/>
            <pc:sldMk cId="1003446273" sldId="302"/>
            <ac:picMk id="45" creationId="{0873567B-66F1-4397-B9FB-6BD893D8D2DB}"/>
          </ac:picMkLst>
        </pc:picChg>
        <pc:picChg chg="add mod">
          <ac:chgData name="고 광종" userId="f6b6e3ca5a2285c4" providerId="LiveId" clId="{6F06D1D6-066A-4688-8CAB-EB1C2ACFA858}" dt="2020-01-26T17:03:17.186" v="3780" actId="1076"/>
          <ac:picMkLst>
            <pc:docMk/>
            <pc:sldMk cId="1003446273" sldId="302"/>
            <ac:picMk id="46" creationId="{04F3CAF7-0BFB-4819-8E6B-9DF76B0C4E92}"/>
          </ac:picMkLst>
        </pc:picChg>
        <pc:picChg chg="del">
          <ac:chgData name="고 광종" userId="f6b6e3ca5a2285c4" providerId="LiveId" clId="{6F06D1D6-066A-4688-8CAB-EB1C2ACFA858}" dt="2020-01-26T16:23:51.704" v="2275" actId="478"/>
          <ac:picMkLst>
            <pc:docMk/>
            <pc:sldMk cId="1003446273" sldId="302"/>
            <ac:picMk id="1026" creationId="{EC96BE8C-8384-45A7-BE2F-DFD5D258B528}"/>
          </ac:picMkLst>
        </pc:picChg>
        <pc:picChg chg="add del mod">
          <ac:chgData name="고 광종" userId="f6b6e3ca5a2285c4" providerId="LiveId" clId="{6F06D1D6-066A-4688-8CAB-EB1C2ACFA858}" dt="2020-01-26T16:26:46.872" v="2433" actId="478"/>
          <ac:picMkLst>
            <pc:docMk/>
            <pc:sldMk cId="1003446273" sldId="302"/>
            <ac:picMk id="7170" creationId="{F060C8E8-1885-4EDA-9FE1-C0D891EB1E25}"/>
          </ac:picMkLst>
        </pc:picChg>
        <pc:picChg chg="add mod">
          <ac:chgData name="고 광종" userId="f6b6e3ca5a2285c4" providerId="LiveId" clId="{6F06D1D6-066A-4688-8CAB-EB1C2ACFA858}" dt="2020-01-26T17:00:03.826" v="3701" actId="1035"/>
          <ac:picMkLst>
            <pc:docMk/>
            <pc:sldMk cId="1003446273" sldId="302"/>
            <ac:picMk id="7172" creationId="{8CA028A3-4099-4797-8DA3-E45DAE915948}"/>
          </ac:picMkLst>
        </pc:picChg>
        <pc:picChg chg="add mod">
          <ac:chgData name="고 광종" userId="f6b6e3ca5a2285c4" providerId="LiveId" clId="{6F06D1D6-066A-4688-8CAB-EB1C2ACFA858}" dt="2020-01-26T17:02:03.705" v="3734" actId="1076"/>
          <ac:picMkLst>
            <pc:docMk/>
            <pc:sldMk cId="1003446273" sldId="302"/>
            <ac:picMk id="7174" creationId="{3DAFE488-AF03-406A-A176-CAD5B885A9E0}"/>
          </ac:picMkLst>
        </pc:picChg>
        <pc:cxnChg chg="add del mod">
          <ac:chgData name="고 광종" userId="f6b6e3ca5a2285c4" providerId="LiveId" clId="{6F06D1D6-066A-4688-8CAB-EB1C2ACFA858}" dt="2020-01-26T17:02:54.066" v="3770" actId="478"/>
          <ac:cxnSpMkLst>
            <pc:docMk/>
            <pc:sldMk cId="1003446273" sldId="302"/>
            <ac:cxnSpMk id="9" creationId="{5AA8CDE9-A876-44F5-B02E-812C9D84D57A}"/>
          </ac:cxnSpMkLst>
        </pc:cxnChg>
        <pc:cxnChg chg="add del mod">
          <ac:chgData name="고 광종" userId="f6b6e3ca5a2285c4" providerId="LiveId" clId="{6F06D1D6-066A-4688-8CAB-EB1C2ACFA858}" dt="2020-01-26T17:02:55.176" v="3771" actId="478"/>
          <ac:cxnSpMkLst>
            <pc:docMk/>
            <pc:sldMk cId="1003446273" sldId="302"/>
            <ac:cxnSpMk id="23" creationId="{C8DF4F5D-859F-414F-9B25-7387C127E841}"/>
          </ac:cxnSpMkLst>
        </pc:cxnChg>
        <pc:cxnChg chg="add del mod">
          <ac:chgData name="고 광종" userId="f6b6e3ca5a2285c4" providerId="LiveId" clId="{6F06D1D6-066A-4688-8CAB-EB1C2ACFA858}" dt="2020-01-26T17:02:55.687" v="3772" actId="478"/>
          <ac:cxnSpMkLst>
            <pc:docMk/>
            <pc:sldMk cId="1003446273" sldId="302"/>
            <ac:cxnSpMk id="26" creationId="{95663FCF-30B7-424B-972D-335663C32CD0}"/>
          </ac:cxnSpMkLst>
        </pc:cxnChg>
      </pc:sldChg>
      <pc:sldChg chg="addSp delSp modSp add">
        <pc:chgData name="고 광종" userId="f6b6e3ca5a2285c4" providerId="LiveId" clId="{6F06D1D6-066A-4688-8CAB-EB1C2ACFA858}" dt="2020-01-26T16:57:04.034" v="3550" actId="20577"/>
        <pc:sldMkLst>
          <pc:docMk/>
          <pc:sldMk cId="2494468327" sldId="303"/>
        </pc:sldMkLst>
        <pc:spChg chg="mod">
          <ac:chgData name="고 광종" userId="f6b6e3ca5a2285c4" providerId="LiveId" clId="{6F06D1D6-066A-4688-8CAB-EB1C2ACFA858}" dt="2020-01-26T16:56:44.672" v="3542" actId="20577"/>
          <ac:spMkLst>
            <pc:docMk/>
            <pc:sldMk cId="2494468327" sldId="303"/>
            <ac:spMk id="2" creationId="{28BA08FB-1F38-4988-BFC0-1402230DF998}"/>
          </ac:spMkLst>
        </pc:spChg>
        <pc:spChg chg="mod">
          <ac:chgData name="고 광종" userId="f6b6e3ca5a2285c4" providerId="LiveId" clId="{6F06D1D6-066A-4688-8CAB-EB1C2ACFA858}" dt="2020-01-26T16:51:14.664" v="3391" actId="1036"/>
          <ac:spMkLst>
            <pc:docMk/>
            <pc:sldMk cId="2494468327" sldId="303"/>
            <ac:spMk id="7" creationId="{49C25C28-BDC4-41AF-BB2C-85BED27ED20B}"/>
          </ac:spMkLst>
        </pc:spChg>
        <pc:spChg chg="mod">
          <ac:chgData name="고 광종" userId="f6b6e3ca5a2285c4" providerId="LiveId" clId="{6F06D1D6-066A-4688-8CAB-EB1C2ACFA858}" dt="2020-01-26T16:51:14.664" v="3391" actId="1036"/>
          <ac:spMkLst>
            <pc:docMk/>
            <pc:sldMk cId="2494468327" sldId="303"/>
            <ac:spMk id="12" creationId="{E0B027CE-5D4C-4335-9DC9-43BDCF1E192A}"/>
          </ac:spMkLst>
        </pc:spChg>
        <pc:spChg chg="mod">
          <ac:chgData name="고 광종" userId="f6b6e3ca5a2285c4" providerId="LiveId" clId="{6F06D1D6-066A-4688-8CAB-EB1C2ACFA858}" dt="2020-01-26T16:51:14.664" v="3391" actId="1036"/>
          <ac:spMkLst>
            <pc:docMk/>
            <pc:sldMk cId="2494468327" sldId="303"/>
            <ac:spMk id="23" creationId="{160D4CD2-D438-419E-BD45-80B5E3DDDF3D}"/>
          </ac:spMkLst>
        </pc:spChg>
        <pc:spChg chg="mod">
          <ac:chgData name="고 광종" userId="f6b6e3ca5a2285c4" providerId="LiveId" clId="{6F06D1D6-066A-4688-8CAB-EB1C2ACFA858}" dt="2020-01-26T16:51:14.664" v="3391" actId="1036"/>
          <ac:spMkLst>
            <pc:docMk/>
            <pc:sldMk cId="2494468327" sldId="303"/>
            <ac:spMk id="24" creationId="{8C8692B0-7EF2-412B-B554-EDD9D68B41E9}"/>
          </ac:spMkLst>
        </pc:spChg>
        <pc:spChg chg="mod">
          <ac:chgData name="고 광종" userId="f6b6e3ca5a2285c4" providerId="LiveId" clId="{6F06D1D6-066A-4688-8CAB-EB1C2ACFA858}" dt="2020-01-26T16:51:14.664" v="3391" actId="1036"/>
          <ac:spMkLst>
            <pc:docMk/>
            <pc:sldMk cId="2494468327" sldId="303"/>
            <ac:spMk id="26" creationId="{A552DB55-6FCB-4334-8E79-906BE0D9F9AD}"/>
          </ac:spMkLst>
        </pc:spChg>
        <pc:spChg chg="mod">
          <ac:chgData name="고 광종" userId="f6b6e3ca5a2285c4" providerId="LiveId" clId="{6F06D1D6-066A-4688-8CAB-EB1C2ACFA858}" dt="2020-01-26T16:51:14.664" v="3391" actId="1036"/>
          <ac:spMkLst>
            <pc:docMk/>
            <pc:sldMk cId="2494468327" sldId="303"/>
            <ac:spMk id="27" creationId="{6611B6B9-4EDF-4C84-95FA-D8CBB6FA2F56}"/>
          </ac:spMkLst>
        </pc:spChg>
        <pc:spChg chg="add del">
          <ac:chgData name="고 광종" userId="f6b6e3ca5a2285c4" providerId="LiveId" clId="{6F06D1D6-066A-4688-8CAB-EB1C2ACFA858}" dt="2020-01-26T16:51:42.077" v="3420" actId="478"/>
          <ac:spMkLst>
            <pc:docMk/>
            <pc:sldMk cId="2494468327" sldId="303"/>
            <ac:spMk id="29" creationId="{70088E15-7723-4B32-9968-CA4F87CF0134}"/>
          </ac:spMkLst>
        </pc:spChg>
        <pc:spChg chg="add del">
          <ac:chgData name="고 광종" userId="f6b6e3ca5a2285c4" providerId="LiveId" clId="{6F06D1D6-066A-4688-8CAB-EB1C2ACFA858}" dt="2020-01-26T16:51:54.673" v="3450" actId="478"/>
          <ac:spMkLst>
            <pc:docMk/>
            <pc:sldMk cId="2494468327" sldId="303"/>
            <ac:spMk id="31" creationId="{629AB861-0896-4859-88C8-8B223F9A1617}"/>
          </ac:spMkLst>
        </pc:spChg>
        <pc:spChg chg="add mod">
          <ac:chgData name="고 광종" userId="f6b6e3ca5a2285c4" providerId="LiveId" clId="{6F06D1D6-066A-4688-8CAB-EB1C2ACFA858}" dt="2020-01-26T16:53:51.262" v="3534" actId="20577"/>
          <ac:spMkLst>
            <pc:docMk/>
            <pc:sldMk cId="2494468327" sldId="303"/>
            <ac:spMk id="32" creationId="{56A92B1E-AEEB-4B7C-9C93-8350B894A258}"/>
          </ac:spMkLst>
        </pc:spChg>
        <pc:spChg chg="add del mod">
          <ac:chgData name="고 광종" userId="f6b6e3ca5a2285c4" providerId="LiveId" clId="{6F06D1D6-066A-4688-8CAB-EB1C2ACFA858}" dt="2020-01-26T16:53:44.989" v="3520" actId="478"/>
          <ac:spMkLst>
            <pc:docMk/>
            <pc:sldMk cId="2494468327" sldId="303"/>
            <ac:spMk id="33" creationId="{C31F052A-FCDC-4B61-B6DA-86A819306754}"/>
          </ac:spMkLst>
        </pc:spChg>
        <pc:spChg chg="add mod">
          <ac:chgData name="고 광종" userId="f6b6e3ca5a2285c4" providerId="LiveId" clId="{6F06D1D6-066A-4688-8CAB-EB1C2ACFA858}" dt="2020-01-26T16:57:04.034" v="3550" actId="20577"/>
          <ac:spMkLst>
            <pc:docMk/>
            <pc:sldMk cId="2494468327" sldId="303"/>
            <ac:spMk id="34" creationId="{696844AD-8F17-414B-9F70-EFD0077BB679}"/>
          </ac:spMkLst>
        </pc:spChg>
        <pc:grpChg chg="mod">
          <ac:chgData name="고 광종" userId="f6b6e3ca5a2285c4" providerId="LiveId" clId="{6F06D1D6-066A-4688-8CAB-EB1C2ACFA858}" dt="2020-01-26T16:51:14.664" v="3391" actId="1036"/>
          <ac:grpSpMkLst>
            <pc:docMk/>
            <pc:sldMk cId="2494468327" sldId="303"/>
            <ac:grpSpMk id="8" creationId="{49D00D19-4240-4107-AFF6-BA478C789C8F}"/>
          </ac:grpSpMkLst>
        </pc:grp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4" creationId="{B514674D-CF81-40A3-9A53-F8DCF113A215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22" creationId="{B2BF7A2F-F1AA-467A-8A40-36BEDEB6E04F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25" creationId="{F035684B-DD87-4791-B385-BE50B2F7E66B}"/>
          </ac:picMkLst>
        </pc:picChg>
        <pc:picChg chg="add del">
          <ac:chgData name="고 광종" userId="f6b6e3ca5a2285c4" providerId="LiveId" clId="{6F06D1D6-066A-4688-8CAB-EB1C2ACFA858}" dt="2020-01-26T16:51:41.238" v="3419" actId="478"/>
          <ac:picMkLst>
            <pc:docMk/>
            <pc:sldMk cId="2494468327" sldId="303"/>
            <ac:picMk id="28" creationId="{5F752CE0-7F6C-46F3-AF33-3FED97BE16BB}"/>
          </ac:picMkLst>
        </pc:picChg>
        <pc:picChg chg="add">
          <ac:chgData name="고 광종" userId="f6b6e3ca5a2285c4" providerId="LiveId" clId="{6F06D1D6-066A-4688-8CAB-EB1C2ACFA858}" dt="2020-01-26T16:51:42.855" v="3421"/>
          <ac:picMkLst>
            <pc:docMk/>
            <pc:sldMk cId="2494468327" sldId="303"/>
            <ac:picMk id="30" creationId="{A2B8BC12-2CB5-4D75-90B5-EDE751D9947D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4098" creationId="{E826B7C9-537A-42C7-B73F-1A3215770BC6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4102" creationId="{E7C7645E-9E7E-4D77-9B12-1567FFD6A69A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4104" creationId="{9789A519-5D1D-4B2D-82DA-37BE609A75D7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4110" creationId="{38D09A49-183A-431E-9B82-A020F7E6C7F9}"/>
          </ac:picMkLst>
        </pc:picChg>
        <pc:picChg chg="del">
          <ac:chgData name="고 광종" userId="f6b6e3ca5a2285c4" providerId="LiveId" clId="{6F06D1D6-066A-4688-8CAB-EB1C2ACFA858}" dt="2020-01-26T16:51:23.322" v="3395" actId="478"/>
          <ac:picMkLst>
            <pc:docMk/>
            <pc:sldMk cId="2494468327" sldId="303"/>
            <ac:picMk id="8194" creationId="{F78A6568-98D0-4DB2-B28A-3519554BCB56}"/>
          </ac:picMkLst>
        </pc:picChg>
        <pc:picChg chg="mod">
          <ac:chgData name="고 광종" userId="f6b6e3ca5a2285c4" providerId="LiveId" clId="{6F06D1D6-066A-4688-8CAB-EB1C2ACFA858}" dt="2020-01-26T16:51:14.664" v="3391" actId="1036"/>
          <ac:picMkLst>
            <pc:docMk/>
            <pc:sldMk cId="2494468327" sldId="303"/>
            <ac:picMk id="10242" creationId="{5975A3C3-B48C-45EB-94FA-CE2BEAB37F60}"/>
          </ac:picMkLst>
        </pc:picChg>
      </pc:sldChg>
      <pc:sldChg chg="add del">
        <pc:chgData name="고 광종" userId="f6b6e3ca5a2285c4" providerId="LiveId" clId="{6F06D1D6-066A-4688-8CAB-EB1C2ACFA858}" dt="2020-01-26T16:46:11.816" v="3118" actId="47"/>
        <pc:sldMkLst>
          <pc:docMk/>
          <pc:sldMk cId="3762117475" sldId="303"/>
        </pc:sldMkLst>
      </pc:sldChg>
      <pc:sldChg chg="addSp delSp modSp add del">
        <pc:chgData name="고 광종" userId="f6b6e3ca5a2285c4" providerId="LiveId" clId="{6F06D1D6-066A-4688-8CAB-EB1C2ACFA858}" dt="2020-01-26T17:06:50.039" v="3901" actId="47"/>
        <pc:sldMkLst>
          <pc:docMk/>
          <pc:sldMk cId="3939419491" sldId="304"/>
        </pc:sldMkLst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4" creationId="{0A28C92C-4F1C-4C59-8056-EFA0098E3D7E}"/>
          </ac:spMkLst>
        </pc:spChg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12" creationId="{08145406-EC5D-47DC-BD8D-E67BF92B7391}"/>
          </ac:spMkLst>
        </pc:spChg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13" creationId="{6F7F1270-BD2B-4E5E-99FD-D2F581F83F7C}"/>
          </ac:spMkLst>
        </pc:spChg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14" creationId="{AA17EF64-2C6C-4545-BABF-5CEE24585DB4}"/>
          </ac:spMkLst>
        </pc:spChg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16" creationId="{9770A745-AF67-41B4-BA52-82B4DB343A42}"/>
          </ac:spMkLst>
        </pc:spChg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18" creationId="{A3CAA648-FAC0-4ABB-BA84-0255E0EFE842}"/>
          </ac:spMkLst>
        </pc:spChg>
        <pc:spChg chg="del">
          <ac:chgData name="고 광종" userId="f6b6e3ca5a2285c4" providerId="LiveId" clId="{6F06D1D6-066A-4688-8CAB-EB1C2ACFA858}" dt="2020-01-26T17:03:28.650" v="3782" actId="478"/>
          <ac:spMkLst>
            <pc:docMk/>
            <pc:sldMk cId="3939419491" sldId="304"/>
            <ac:spMk id="20" creationId="{737FEF88-1D2E-479D-A850-42AF744EB03F}"/>
          </ac:spMkLst>
        </pc:spChg>
        <pc:spChg chg="add del mod">
          <ac:chgData name="고 광종" userId="f6b6e3ca5a2285c4" providerId="LiveId" clId="{6F06D1D6-066A-4688-8CAB-EB1C2ACFA858}" dt="2020-01-26T17:06:36.830" v="3896" actId="478"/>
          <ac:spMkLst>
            <pc:docMk/>
            <pc:sldMk cId="3939419491" sldId="304"/>
            <ac:spMk id="37" creationId="{DE913865-74D6-46B8-9E43-2138700272B1}"/>
          </ac:spMkLst>
        </pc:spChg>
        <pc:grpChg chg="add del mod">
          <ac:chgData name="고 광종" userId="f6b6e3ca5a2285c4" providerId="LiveId" clId="{6F06D1D6-066A-4688-8CAB-EB1C2ACFA858}" dt="2020-01-26T17:06:48.565" v="3900"/>
          <ac:grpSpMkLst>
            <pc:docMk/>
            <pc:sldMk cId="3939419491" sldId="304"/>
            <ac:grpSpMk id="2" creationId="{243528DC-75BD-4918-8C7F-9FB92375C835}"/>
          </ac:grpSpMkLst>
        </pc:grpChg>
        <pc:grpChg chg="add del mod">
          <ac:chgData name="고 광종" userId="f6b6e3ca5a2285c4" providerId="LiveId" clId="{6F06D1D6-066A-4688-8CAB-EB1C2ACFA858}" dt="2020-01-26T17:03:57.067" v="3788" actId="165"/>
          <ac:grpSpMkLst>
            <pc:docMk/>
            <pc:sldMk cId="3939419491" sldId="304"/>
            <ac:grpSpMk id="26" creationId="{57BBEA83-95E6-418D-BBB8-F916ADFB88BC}"/>
          </ac:grpSpMkLst>
        </pc:grpChg>
        <pc:grpChg chg="del">
          <ac:chgData name="고 광종" userId="f6b6e3ca5a2285c4" providerId="LiveId" clId="{6F06D1D6-066A-4688-8CAB-EB1C2ACFA858}" dt="2020-01-26T17:03:28.650" v="3782" actId="478"/>
          <ac:grpSpMkLst>
            <pc:docMk/>
            <pc:sldMk cId="3939419491" sldId="304"/>
            <ac:grpSpMk id="31" creationId="{256D83EA-B77C-4412-BFDF-663A46BA7973}"/>
          </ac:grpSpMkLst>
        </pc:grp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15" creationId="{6825842F-EB24-47C7-83E1-22BC4CA07370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17" creationId="{AE54C386-A78C-4FFB-8A90-2F5AF192FED4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19" creationId="{DA6B894F-35EF-4B53-ABE2-89D8470BFD32}"/>
          </ac:picMkLst>
        </pc:picChg>
        <pc:picChg chg="add mod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24" creationId="{10A41ED1-3F82-4548-AB52-E5049E07F9D4}"/>
          </ac:picMkLst>
        </pc:picChg>
        <pc:picChg chg="add mod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25" creationId="{3E63DE8B-6F13-491C-AC6B-7C043B5E1D54}"/>
          </ac:picMkLst>
        </pc:picChg>
        <pc:picChg chg="mod topLvl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27" creationId="{48E32314-947A-410A-BABD-D82C0302B340}"/>
          </ac:picMkLst>
        </pc:picChg>
        <pc:picChg chg="mod topLvl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28" creationId="{59317986-FC6D-4D91-8235-00D73DB0A926}"/>
          </ac:picMkLst>
        </pc:picChg>
        <pc:picChg chg="del mod topLvl">
          <ac:chgData name="고 광종" userId="f6b6e3ca5a2285c4" providerId="LiveId" clId="{6F06D1D6-066A-4688-8CAB-EB1C2ACFA858}" dt="2020-01-26T17:04:48.464" v="3832" actId="478"/>
          <ac:picMkLst>
            <pc:docMk/>
            <pc:sldMk cId="3939419491" sldId="304"/>
            <ac:picMk id="29" creationId="{0BAC0DE4-5E1F-42F0-8A61-EA259AED7968}"/>
          </ac:picMkLst>
        </pc:picChg>
        <pc:picChg chg="mod topLvl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30" creationId="{D2BD734C-46DA-4EE5-B9DB-F4744A3FC832}"/>
          </ac:picMkLst>
        </pc:picChg>
        <pc:picChg chg="add del mod">
          <ac:chgData name="고 광종" userId="f6b6e3ca5a2285c4" providerId="LiveId" clId="{6F06D1D6-066A-4688-8CAB-EB1C2ACFA858}" dt="2020-01-26T17:04:47.580" v="3830" actId="478"/>
          <ac:picMkLst>
            <pc:docMk/>
            <pc:sldMk cId="3939419491" sldId="304"/>
            <ac:picMk id="32" creationId="{AA94E6F2-9177-4978-BC92-5E09FE8A294D}"/>
          </ac:picMkLst>
        </pc:picChg>
        <pc:picChg chg="add mod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34" creationId="{3C200871-5231-4B3C-ABFE-2D952B655DB3}"/>
          </ac:picMkLst>
        </pc:picChg>
        <pc:picChg chg="add del mod">
          <ac:chgData name="고 광종" userId="f6b6e3ca5a2285c4" providerId="LiveId" clId="{6F06D1D6-066A-4688-8CAB-EB1C2ACFA858}" dt="2020-01-26T17:04:47.888" v="3831" actId="478"/>
          <ac:picMkLst>
            <pc:docMk/>
            <pc:sldMk cId="3939419491" sldId="304"/>
            <ac:picMk id="36" creationId="{0ACD33A7-696B-4DEF-9B50-D694B05A3E9B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38" creationId="{58CF94A4-7B65-481E-A89E-C6DEF5866B6B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39" creationId="{12F26F47-EC12-41CC-8DBD-AC446E3277B2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40" creationId="{BEA0E7A9-A71D-40DF-BC35-8914B54567D9}"/>
          </ac:picMkLst>
        </pc:picChg>
        <pc:picChg chg="add mod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41" creationId="{CA4B8736-D484-4908-97B4-84C705E62AC3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43" creationId="{A7973C35-D321-4037-A7B4-2A02EF4FDD9B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44" creationId="{7441A044-3EC3-4049-9406-EC47F4314917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45" creationId="{0873567B-66F1-4397-B9FB-6BD893D8D2DB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46" creationId="{04F3CAF7-0BFB-4819-8E6B-9DF76B0C4E92}"/>
          </ac:picMkLst>
        </pc:picChg>
        <pc:picChg chg="del mod">
          <ac:chgData name="고 광종" userId="f6b6e3ca5a2285c4" providerId="LiveId" clId="{6F06D1D6-066A-4688-8CAB-EB1C2ACFA858}" dt="2020-01-26T17:06:27.938" v="3894" actId="478"/>
          <ac:picMkLst>
            <pc:docMk/>
            <pc:sldMk cId="3939419491" sldId="304"/>
            <ac:picMk id="7172" creationId="{8CA028A3-4099-4797-8DA3-E45DAE915948}"/>
          </ac:picMkLst>
        </pc:picChg>
        <pc:picChg chg="del">
          <ac:chgData name="고 광종" userId="f6b6e3ca5a2285c4" providerId="LiveId" clId="{6F06D1D6-066A-4688-8CAB-EB1C2ACFA858}" dt="2020-01-26T17:03:28.650" v="3782" actId="478"/>
          <ac:picMkLst>
            <pc:docMk/>
            <pc:sldMk cId="3939419491" sldId="304"/>
            <ac:picMk id="7174" creationId="{3DAFE488-AF03-406A-A176-CAD5B885A9E0}"/>
          </ac:picMkLst>
        </pc:picChg>
        <pc:picChg chg="add mod">
          <ac:chgData name="고 광종" userId="f6b6e3ca5a2285c4" providerId="LiveId" clId="{6F06D1D6-066A-4688-8CAB-EB1C2ACFA858}" dt="2020-01-26T17:06:40.288" v="3897" actId="164"/>
          <ac:picMkLst>
            <pc:docMk/>
            <pc:sldMk cId="3939419491" sldId="304"/>
            <ac:picMk id="13314" creationId="{26C33FBB-9A59-4A57-ADCC-AFC41911C99F}"/>
          </ac:picMkLst>
        </pc:picChg>
      </pc:sldChg>
      <pc:sldChg chg="addSp delSp add del">
        <pc:chgData name="고 광종" userId="f6b6e3ca5a2285c4" providerId="LiveId" clId="{6F06D1D6-066A-4688-8CAB-EB1C2ACFA858}" dt="2020-01-26T17:08:51.548" v="4133" actId="47"/>
        <pc:sldMkLst>
          <pc:docMk/>
          <pc:sldMk cId="2697281522" sldId="305"/>
        </pc:sldMkLst>
        <pc:spChg chg="del">
          <ac:chgData name="고 광종" userId="f6b6e3ca5a2285c4" providerId="LiveId" clId="{6F06D1D6-066A-4688-8CAB-EB1C2ACFA858}" dt="2020-01-26T17:05:44.049" v="3889" actId="478"/>
          <ac:spMkLst>
            <pc:docMk/>
            <pc:sldMk cId="2697281522" sldId="305"/>
            <ac:spMk id="37" creationId="{DE913865-74D6-46B8-9E43-2138700272B1}"/>
          </ac:spMkLst>
        </pc:spChg>
        <pc:grpChg chg="add del">
          <ac:chgData name="고 광종" userId="f6b6e3ca5a2285c4" providerId="LiveId" clId="{6F06D1D6-066A-4688-8CAB-EB1C2ACFA858}" dt="2020-01-26T17:07:14.956" v="3935" actId="478"/>
          <ac:grpSpMkLst>
            <pc:docMk/>
            <pc:sldMk cId="2697281522" sldId="305"/>
            <ac:grpSpMk id="12" creationId="{CFC8A18F-3FEA-4632-88DF-7FBC18C7934F}"/>
          </ac:grpSpMkLst>
        </pc:grp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24" creationId="{10A41ED1-3F82-4548-AB52-E5049E07F9D4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25" creationId="{3E63DE8B-6F13-491C-AC6B-7C043B5E1D54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27" creationId="{48E32314-947A-410A-BABD-D82C0302B340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28" creationId="{59317986-FC6D-4D91-8235-00D73DB0A926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30" creationId="{D2BD734C-46DA-4EE5-B9DB-F4744A3FC832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34" creationId="{3C200871-5231-4B3C-ABFE-2D952B655DB3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41" creationId="{CA4B8736-D484-4908-97B4-84C705E62AC3}"/>
          </ac:picMkLst>
        </pc:picChg>
        <pc:picChg chg="del">
          <ac:chgData name="고 광종" userId="f6b6e3ca5a2285c4" providerId="LiveId" clId="{6F06D1D6-066A-4688-8CAB-EB1C2ACFA858}" dt="2020-01-26T17:05:44.049" v="3889" actId="478"/>
          <ac:picMkLst>
            <pc:docMk/>
            <pc:sldMk cId="2697281522" sldId="305"/>
            <ac:picMk id="13314" creationId="{26C33FBB-9A59-4A57-ADCC-AFC41911C99F}"/>
          </ac:picMkLst>
        </pc:picChg>
      </pc:sldChg>
      <pc:sldChg chg="addSp delSp modSp add">
        <pc:chgData name="고 광종" userId="f6b6e3ca5a2285c4" providerId="LiveId" clId="{6F06D1D6-066A-4688-8CAB-EB1C2ACFA858}" dt="2020-01-26T17:09:24.403" v="4135" actId="478"/>
        <pc:sldMkLst>
          <pc:docMk/>
          <pc:sldMk cId="3934998772" sldId="306"/>
        </pc:sldMkLst>
        <pc:spChg chg="add del mod">
          <ac:chgData name="고 광종" userId="f6b6e3ca5a2285c4" providerId="LiveId" clId="{6F06D1D6-066A-4688-8CAB-EB1C2ACFA858}" dt="2020-01-26T17:09:24.403" v="4135" actId="478"/>
          <ac:spMkLst>
            <pc:docMk/>
            <pc:sldMk cId="3934998772" sldId="306"/>
            <ac:spMk id="4" creationId="{9BAA51CA-46D8-4CB2-A03E-78C0657036A4}"/>
          </ac:spMkLst>
        </pc:spChg>
        <pc:spChg chg="add mod">
          <ac:chgData name="고 광종" userId="f6b6e3ca5a2285c4" providerId="LiveId" clId="{6F06D1D6-066A-4688-8CAB-EB1C2ACFA858}" dt="2020-01-26T17:08:12.099" v="4128" actId="1076"/>
          <ac:spMkLst>
            <pc:docMk/>
            <pc:sldMk cId="3934998772" sldId="306"/>
            <ac:spMk id="21" creationId="{322FA08D-B5E0-41EE-8CCF-4C2F415926A1}"/>
          </ac:spMkLst>
        </pc:spChg>
        <pc:grpChg chg="mod">
          <ac:chgData name="고 광종" userId="f6b6e3ca5a2285c4" providerId="LiveId" clId="{6F06D1D6-066A-4688-8CAB-EB1C2ACFA858}" dt="2020-01-26T17:08:15.282" v="4129" actId="1076"/>
          <ac:grpSpMkLst>
            <pc:docMk/>
            <pc:sldMk cId="3934998772" sldId="306"/>
            <ac:grpSpMk id="12" creationId="{CFC8A18F-3FEA-4632-88DF-7FBC18C7934F}"/>
          </ac:grpSpMkLst>
        </pc:grpChg>
        <pc:picChg chg="mod">
          <ac:chgData name="고 광종" userId="f6b6e3ca5a2285c4" providerId="LiveId" clId="{6F06D1D6-066A-4688-8CAB-EB1C2ACFA858}" dt="2020-01-26T17:07:05.281" v="3933" actId="1035"/>
          <ac:picMkLst>
            <pc:docMk/>
            <pc:sldMk cId="3934998772" sldId="306"/>
            <ac:picMk id="7172" creationId="{8CA028A3-4099-4797-8DA3-E45DAE915948}"/>
          </ac:picMkLst>
        </pc:picChg>
        <pc:cxnChg chg="add mod">
          <ac:chgData name="고 광종" userId="f6b6e3ca5a2285c4" providerId="LiveId" clId="{6F06D1D6-066A-4688-8CAB-EB1C2ACFA858}" dt="2020-01-26T17:08:25.976" v="4132" actId="1582"/>
          <ac:cxnSpMkLst>
            <pc:docMk/>
            <pc:sldMk cId="3934998772" sldId="306"/>
            <ac:cxnSpMk id="3" creationId="{773EECE8-FA2E-4649-80C9-03FFA858C63E}"/>
          </ac:cxnSpMkLst>
        </pc:cxnChg>
      </pc:sldChg>
      <pc:sldChg chg="addSp delSp modSp add">
        <pc:chgData name="고 광종" userId="f6b6e3ca5a2285c4" providerId="LiveId" clId="{6F06D1D6-066A-4688-8CAB-EB1C2ACFA858}" dt="2020-01-26T17:18:15.322" v="4342" actId="1038"/>
        <pc:sldMkLst>
          <pc:docMk/>
          <pc:sldMk cId="2069167364" sldId="307"/>
        </pc:sldMkLst>
        <pc:spChg chg="add mod">
          <ac:chgData name="고 광종" userId="f6b6e3ca5a2285c4" providerId="LiveId" clId="{6F06D1D6-066A-4688-8CAB-EB1C2ACFA858}" dt="2020-01-26T17:17:37.059" v="4239" actId="1076"/>
          <ac:spMkLst>
            <pc:docMk/>
            <pc:sldMk cId="2069167364" sldId="307"/>
            <ac:spMk id="3" creationId="{A0A2F541-7776-40AD-8E04-321CB6C69F8B}"/>
          </ac:spMkLst>
        </pc:spChg>
        <pc:spChg chg="add del mod">
          <ac:chgData name="고 광종" userId="f6b6e3ca5a2285c4" providerId="LiveId" clId="{6F06D1D6-066A-4688-8CAB-EB1C2ACFA858}" dt="2020-01-26T17:16:31.690" v="4202" actId="478"/>
          <ac:spMkLst>
            <pc:docMk/>
            <pc:sldMk cId="2069167364" sldId="307"/>
            <ac:spMk id="8" creationId="{9637CE8D-67AE-4FE5-BBED-D9D420EDEC09}"/>
          </ac:spMkLst>
        </pc:spChg>
        <pc:spChg chg="add mod">
          <ac:chgData name="고 광종" userId="f6b6e3ca5a2285c4" providerId="LiveId" clId="{6F06D1D6-066A-4688-8CAB-EB1C2ACFA858}" dt="2020-01-26T17:18:08.075" v="4316" actId="1035"/>
          <ac:spMkLst>
            <pc:docMk/>
            <pc:sldMk cId="2069167364" sldId="307"/>
            <ac:spMk id="15" creationId="{8575967C-2982-4F2D-80B9-5C0677519A63}"/>
          </ac:spMkLst>
        </pc:spChg>
        <pc:picChg chg="add del mod">
          <ac:chgData name="고 광종" userId="f6b6e3ca5a2285c4" providerId="LiveId" clId="{6F06D1D6-066A-4688-8CAB-EB1C2ACFA858}" dt="2020-01-26T17:16:31.690" v="4202" actId="478"/>
          <ac:picMkLst>
            <pc:docMk/>
            <pc:sldMk cId="2069167364" sldId="307"/>
            <ac:picMk id="2" creationId="{F280DCAD-431B-45BE-9E25-63C9736AEF1F}"/>
          </ac:picMkLst>
        </pc:picChg>
        <pc:picChg chg="add mod">
          <ac:chgData name="고 광종" userId="f6b6e3ca5a2285c4" providerId="LiveId" clId="{6F06D1D6-066A-4688-8CAB-EB1C2ACFA858}" dt="2020-01-26T17:17:50.877" v="4286" actId="1036"/>
          <ac:picMkLst>
            <pc:docMk/>
            <pc:sldMk cId="2069167364" sldId="307"/>
            <ac:picMk id="14338" creationId="{6D95441E-CA62-45D3-91C7-3C5E907E0498}"/>
          </ac:picMkLst>
        </pc:picChg>
        <pc:cxnChg chg="add del mod">
          <ac:chgData name="고 광종" userId="f6b6e3ca5a2285c4" providerId="LiveId" clId="{6F06D1D6-066A-4688-8CAB-EB1C2ACFA858}" dt="2020-01-26T17:16:31.690" v="4202" actId="478"/>
          <ac:cxnSpMkLst>
            <pc:docMk/>
            <pc:sldMk cId="2069167364" sldId="307"/>
            <ac:cxnSpMk id="5" creationId="{F8E60BCA-34A2-4694-B374-6C2C689EDBA2}"/>
          </ac:cxnSpMkLst>
        </pc:cxnChg>
        <pc:cxnChg chg="add mod">
          <ac:chgData name="고 광종" userId="f6b6e3ca5a2285c4" providerId="LiveId" clId="{6F06D1D6-066A-4688-8CAB-EB1C2ACFA858}" dt="2020-01-26T17:18:15.322" v="4342" actId="1038"/>
          <ac:cxnSpMkLst>
            <pc:docMk/>
            <pc:sldMk cId="2069167364" sldId="307"/>
            <ac:cxnSpMk id="10" creationId="{CA3AF8A8-3133-4429-8BAA-F69E8086FAA5}"/>
          </ac:cxnSpMkLst>
        </pc:cxnChg>
        <pc:cxnChg chg="add mod">
          <ac:chgData name="고 광종" userId="f6b6e3ca5a2285c4" providerId="LiveId" clId="{6F06D1D6-066A-4688-8CAB-EB1C2ACFA858}" dt="2020-01-26T17:18:15.322" v="4342" actId="1038"/>
          <ac:cxnSpMkLst>
            <pc:docMk/>
            <pc:sldMk cId="2069167364" sldId="307"/>
            <ac:cxnSpMk id="12" creationId="{07236F55-EF69-4E02-96FB-BED42032CD42}"/>
          </ac:cxnSpMkLst>
        </pc:cxnChg>
      </pc:sldChg>
      <pc:sldChg chg="delSp modSp add del">
        <pc:chgData name="고 광종" userId="f6b6e3ca5a2285c4" providerId="LiveId" clId="{6F06D1D6-066A-4688-8CAB-EB1C2ACFA858}" dt="2020-01-26T17:12:05.775" v="4141" actId="2696"/>
        <pc:sldMkLst>
          <pc:docMk/>
          <pc:sldMk cId="3202322667" sldId="307"/>
        </pc:sldMkLst>
        <pc:spChg chg="del mod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4" creationId="{0A28C92C-4F1C-4C59-8056-EFA0098E3D7E}"/>
          </ac:spMkLst>
        </pc:spChg>
        <pc:spChg chg="del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12" creationId="{08145406-EC5D-47DC-BD8D-E67BF92B7391}"/>
          </ac:spMkLst>
        </pc:spChg>
        <pc:spChg chg="del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13" creationId="{6F7F1270-BD2B-4E5E-99FD-D2F581F83F7C}"/>
          </ac:spMkLst>
        </pc:spChg>
        <pc:spChg chg="del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14" creationId="{AA17EF64-2C6C-4545-BABF-5CEE24585DB4}"/>
          </ac:spMkLst>
        </pc:spChg>
        <pc:spChg chg="del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16" creationId="{9770A745-AF67-41B4-BA52-82B4DB343A42}"/>
          </ac:spMkLst>
        </pc:spChg>
        <pc:spChg chg="del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18" creationId="{A3CAA648-FAC0-4ABB-BA84-0255E0EFE842}"/>
          </ac:spMkLst>
        </pc:spChg>
        <pc:spChg chg="del">
          <ac:chgData name="고 광종" userId="f6b6e3ca5a2285c4" providerId="LiveId" clId="{6F06D1D6-066A-4688-8CAB-EB1C2ACFA858}" dt="2020-01-26T17:12:03.614" v="4140" actId="478"/>
          <ac:spMkLst>
            <pc:docMk/>
            <pc:sldMk cId="3202322667" sldId="307"/>
            <ac:spMk id="20" creationId="{737FEF88-1D2E-479D-A850-42AF744EB03F}"/>
          </ac:spMkLst>
        </pc:spChg>
        <pc:grpChg chg="del">
          <ac:chgData name="고 광종" userId="f6b6e3ca5a2285c4" providerId="LiveId" clId="{6F06D1D6-066A-4688-8CAB-EB1C2ACFA858}" dt="2020-01-26T17:12:03.614" v="4140" actId="478"/>
          <ac:grpSpMkLst>
            <pc:docMk/>
            <pc:sldMk cId="3202322667" sldId="307"/>
            <ac:grpSpMk id="31" creationId="{256D83EA-B77C-4412-BFDF-663A46BA7973}"/>
          </ac:grpSpMkLst>
        </pc:grp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15" creationId="{6825842F-EB24-47C7-83E1-22BC4CA07370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17" creationId="{AE54C386-A78C-4FFB-8A90-2F5AF192FED4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19" creationId="{DA6B894F-35EF-4B53-ABE2-89D8470BFD32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28" creationId="{C627F2A6-7A43-4790-B547-DB88E38E95B2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38" creationId="{58CF94A4-7B65-481E-A89E-C6DEF5866B6B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39" creationId="{12F26F47-EC12-41CC-8DBD-AC446E3277B2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40" creationId="{BEA0E7A9-A71D-40DF-BC35-8914B54567D9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43" creationId="{A7973C35-D321-4037-A7B4-2A02EF4FDD9B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44" creationId="{7441A044-3EC3-4049-9406-EC47F4314917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45" creationId="{0873567B-66F1-4397-B9FB-6BD893D8D2DB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46" creationId="{04F3CAF7-0BFB-4819-8E6B-9DF76B0C4E92}"/>
          </ac:picMkLst>
        </pc:picChg>
        <pc:picChg chg="del">
          <ac:chgData name="고 광종" userId="f6b6e3ca5a2285c4" providerId="LiveId" clId="{6F06D1D6-066A-4688-8CAB-EB1C2ACFA858}" dt="2020-01-26T17:12:01.849" v="4138" actId="478"/>
          <ac:picMkLst>
            <pc:docMk/>
            <pc:sldMk cId="3202322667" sldId="307"/>
            <ac:picMk id="7172" creationId="{8CA028A3-4099-4797-8DA3-E45DAE915948}"/>
          </ac:picMkLst>
        </pc:picChg>
        <pc:picChg chg="del">
          <ac:chgData name="고 광종" userId="f6b6e3ca5a2285c4" providerId="LiveId" clId="{6F06D1D6-066A-4688-8CAB-EB1C2ACFA858}" dt="2020-01-26T17:12:03.614" v="4140" actId="478"/>
          <ac:picMkLst>
            <pc:docMk/>
            <pc:sldMk cId="3202322667" sldId="307"/>
            <ac:picMk id="7174" creationId="{3DAFE488-AF03-406A-A176-CAD5B885A9E0}"/>
          </ac:picMkLst>
        </pc:picChg>
      </pc:sldChg>
      <pc:sldChg chg="addSp delSp modSp add">
        <pc:chgData name="고 광종" userId="f6b6e3ca5a2285c4" providerId="LiveId" clId="{6F06D1D6-066A-4688-8CAB-EB1C2ACFA858}" dt="2020-01-30T08:31:09.807" v="5315" actId="20577"/>
        <pc:sldMkLst>
          <pc:docMk/>
          <pc:sldMk cId="562269146" sldId="308"/>
        </pc:sldMkLst>
        <pc:spChg chg="del">
          <ac:chgData name="고 광종" userId="f6b6e3ca5a2285c4" providerId="LiveId" clId="{6F06D1D6-066A-4688-8CAB-EB1C2ACFA858}" dt="2020-01-26T17:17:55.367" v="4287" actId="478"/>
          <ac:spMkLst>
            <pc:docMk/>
            <pc:sldMk cId="562269146" sldId="308"/>
            <ac:spMk id="3" creationId="{A0A2F541-7776-40AD-8E04-321CB6C69F8B}"/>
          </ac:spMkLst>
        </pc:spChg>
        <pc:spChg chg="add mod">
          <ac:chgData name="고 광종" userId="f6b6e3ca5a2285c4" providerId="LiveId" clId="{6F06D1D6-066A-4688-8CAB-EB1C2ACFA858}" dt="2020-01-26T17:24:30.902" v="4509" actId="20577"/>
          <ac:spMkLst>
            <pc:docMk/>
            <pc:sldMk cId="562269146" sldId="308"/>
            <ac:spMk id="7" creationId="{8C89C651-2E17-4241-8932-7D80BB7F70B4}"/>
          </ac:spMkLst>
        </pc:spChg>
        <pc:spChg chg="mod">
          <ac:chgData name="고 광종" userId="f6b6e3ca5a2285c4" providerId="LiveId" clId="{6F06D1D6-066A-4688-8CAB-EB1C2ACFA858}" dt="2020-01-26T17:19:22.282" v="4411" actId="1035"/>
          <ac:spMkLst>
            <pc:docMk/>
            <pc:sldMk cId="562269146" sldId="308"/>
            <ac:spMk id="8" creationId="{9637CE8D-67AE-4FE5-BBED-D9D420EDEC09}"/>
          </ac:spMkLst>
        </pc:spChg>
        <pc:spChg chg="add mod">
          <ac:chgData name="고 광종" userId="f6b6e3ca5a2285c4" providerId="LiveId" clId="{6F06D1D6-066A-4688-8CAB-EB1C2ACFA858}" dt="2020-01-30T08:31:09.807" v="5315" actId="20577"/>
          <ac:spMkLst>
            <pc:docMk/>
            <pc:sldMk cId="562269146" sldId="308"/>
            <ac:spMk id="9" creationId="{216DB2B0-466D-4621-A44C-736D8735F8A2}"/>
          </ac:spMkLst>
        </pc:spChg>
        <pc:picChg chg="mod">
          <ac:chgData name="고 광종" userId="f6b6e3ca5a2285c4" providerId="LiveId" clId="{6F06D1D6-066A-4688-8CAB-EB1C2ACFA858}" dt="2020-01-26T17:18:02.199" v="4313" actId="1038"/>
          <ac:picMkLst>
            <pc:docMk/>
            <pc:sldMk cId="562269146" sldId="308"/>
            <ac:picMk id="2" creationId="{F280DCAD-431B-45BE-9E25-63C9736AEF1F}"/>
          </ac:picMkLst>
        </pc:picChg>
        <pc:picChg chg="del">
          <ac:chgData name="고 광종" userId="f6b6e3ca5a2285c4" providerId="LiveId" clId="{6F06D1D6-066A-4688-8CAB-EB1C2ACFA858}" dt="2020-01-26T17:17:56.044" v="4288" actId="478"/>
          <ac:picMkLst>
            <pc:docMk/>
            <pc:sldMk cId="562269146" sldId="308"/>
            <ac:picMk id="14338" creationId="{6D95441E-CA62-45D3-91C7-3C5E907E0498}"/>
          </ac:picMkLst>
        </pc:picChg>
        <pc:cxnChg chg="mod">
          <ac:chgData name="고 광종" userId="f6b6e3ca5a2285c4" providerId="LiveId" clId="{6F06D1D6-066A-4688-8CAB-EB1C2ACFA858}" dt="2020-01-26T17:18:02.199" v="4313" actId="1038"/>
          <ac:cxnSpMkLst>
            <pc:docMk/>
            <pc:sldMk cId="562269146" sldId="308"/>
            <ac:cxnSpMk id="5" creationId="{F8E60BCA-34A2-4694-B374-6C2C689EDBA2}"/>
          </ac:cxnSpMkLst>
        </pc:cxnChg>
      </pc:sldChg>
      <pc:sldChg chg="modSp add">
        <pc:chgData name="고 광종" userId="f6b6e3ca5a2285c4" providerId="LiveId" clId="{6F06D1D6-066A-4688-8CAB-EB1C2ACFA858}" dt="2020-02-02T13:49:21.766" v="9324" actId="20577"/>
        <pc:sldMkLst>
          <pc:docMk/>
          <pc:sldMk cId="738859537" sldId="309"/>
        </pc:sldMkLst>
        <pc:spChg chg="mod">
          <ac:chgData name="고 광종" userId="f6b6e3ca5a2285c4" providerId="LiveId" clId="{6F06D1D6-066A-4688-8CAB-EB1C2ACFA858}" dt="2020-02-02T13:49:21.766" v="9324" actId="20577"/>
          <ac:spMkLst>
            <pc:docMk/>
            <pc:sldMk cId="738859537" sldId="309"/>
            <ac:spMk id="3" creationId="{6E4D43B9-10BC-45A9-B424-F0796E7DF55D}"/>
          </ac:spMkLst>
        </pc:spChg>
      </pc:sldChg>
      <pc:sldChg chg="addSp delSp modSp add">
        <pc:chgData name="고 광종" userId="f6b6e3ca5a2285c4" providerId="LiveId" clId="{6F06D1D6-066A-4688-8CAB-EB1C2ACFA858}" dt="2020-02-01T03:37:10.326" v="6638" actId="20577"/>
        <pc:sldMkLst>
          <pc:docMk/>
          <pc:sldMk cId="4146866106" sldId="310"/>
        </pc:sldMkLst>
        <pc:spChg chg="add mod">
          <ac:chgData name="고 광종" userId="f6b6e3ca5a2285c4" providerId="LiveId" clId="{6F06D1D6-066A-4688-8CAB-EB1C2ACFA858}" dt="2020-02-01T03:37:10.326" v="6638" actId="20577"/>
          <ac:spMkLst>
            <pc:docMk/>
            <pc:sldMk cId="4146866106" sldId="310"/>
            <ac:spMk id="2" creationId="{5C75BC03-537F-4426-BA47-442AAB970916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4" creationId="{0AB64D21-3E5A-4E5A-BA38-61FA96CDF8EC}"/>
          </ac:spMkLst>
        </pc:spChg>
        <pc:spChg chg="del">
          <ac:chgData name="고 광종" userId="f6b6e3ca5a2285c4" providerId="LiveId" clId="{6F06D1D6-066A-4688-8CAB-EB1C2ACFA858}" dt="2020-01-26T17:30:23.274" v="4778" actId="478"/>
          <ac:spMkLst>
            <pc:docMk/>
            <pc:sldMk cId="4146866106" sldId="310"/>
            <ac:spMk id="7" creationId="{0C3A42E4-43DA-4D92-B202-0080D5DF820D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10" creationId="{0C52896F-7002-44DB-BA5D-4D3E3D99D6E1}"/>
          </ac:spMkLst>
        </pc:spChg>
        <pc:spChg chg="add mod">
          <ac:chgData name="고 광종" userId="f6b6e3ca5a2285c4" providerId="LiveId" clId="{6F06D1D6-066A-4688-8CAB-EB1C2ACFA858}" dt="2020-02-01T03:22:59.537" v="6419" actId="313"/>
          <ac:spMkLst>
            <pc:docMk/>
            <pc:sldMk cId="4146866106" sldId="310"/>
            <ac:spMk id="11" creationId="{F0E380B2-FC09-45D7-938F-7E6C9D6407EF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13" creationId="{6A49818F-26E2-468B-963A-B70AA8DD6895}"/>
          </ac:spMkLst>
        </pc:spChg>
        <pc:spChg chg="add mod">
          <ac:chgData name="고 광종" userId="f6b6e3ca5a2285c4" providerId="LiveId" clId="{6F06D1D6-066A-4688-8CAB-EB1C2ACFA858}" dt="2020-02-01T03:23:01.122" v="6423" actId="313"/>
          <ac:spMkLst>
            <pc:docMk/>
            <pc:sldMk cId="4146866106" sldId="310"/>
            <ac:spMk id="14" creationId="{59193668-AE29-4195-921D-4868B40334FE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16" creationId="{ADA1279D-1D09-4D4D-B6A3-964998C5576A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21" creationId="{7E642E76-0D1B-4AEB-854E-D2F105A638F7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23" creationId="{3BA898D3-2BE0-42A4-B414-A57FD501DCA8}"/>
          </ac:spMkLst>
        </pc:spChg>
        <pc:spChg chg="add mod">
          <ac:chgData name="고 광종" userId="f6b6e3ca5a2285c4" providerId="LiveId" clId="{6F06D1D6-066A-4688-8CAB-EB1C2ACFA858}" dt="2020-01-26T17:37:12.880" v="5075" actId="1035"/>
          <ac:spMkLst>
            <pc:docMk/>
            <pc:sldMk cId="4146866106" sldId="310"/>
            <ac:spMk id="24" creationId="{38194D13-ED10-4087-8B0D-9337560E58AE}"/>
          </ac:spMkLst>
        </pc:spChg>
        <pc:spChg chg="add mod">
          <ac:chgData name="고 광종" userId="f6b6e3ca5a2285c4" providerId="LiveId" clId="{6F06D1D6-066A-4688-8CAB-EB1C2ACFA858}" dt="2020-01-26T17:40:44.587" v="5245" actId="1037"/>
          <ac:spMkLst>
            <pc:docMk/>
            <pc:sldMk cId="4146866106" sldId="310"/>
            <ac:spMk id="25" creationId="{A8C8BE8A-63FE-4C4B-8B36-12421F3997F7}"/>
          </ac:spMkLst>
        </pc:spChg>
        <pc:picChg chg="del">
          <ac:chgData name="고 광종" userId="f6b6e3ca5a2285c4" providerId="LiveId" clId="{6F06D1D6-066A-4688-8CAB-EB1C2ACFA858}" dt="2020-01-26T17:30:23.274" v="4778" actId="478"/>
          <ac:picMkLst>
            <pc:docMk/>
            <pc:sldMk cId="4146866106" sldId="310"/>
            <ac:picMk id="1026" creationId="{EC96BE8C-8384-45A7-BE2F-DFD5D258B528}"/>
          </ac:picMkLst>
        </pc:picChg>
        <pc:cxnChg chg="add mod">
          <ac:chgData name="고 광종" userId="f6b6e3ca5a2285c4" providerId="LiveId" clId="{6F06D1D6-066A-4688-8CAB-EB1C2ACFA858}" dt="2020-01-26T17:37:12.880" v="5075" actId="1035"/>
          <ac:cxnSpMkLst>
            <pc:docMk/>
            <pc:sldMk cId="4146866106" sldId="310"/>
            <ac:cxnSpMk id="5" creationId="{8A9FF5A1-C379-4DF7-AD45-3EE28A31C8EC}"/>
          </ac:cxnSpMkLst>
        </pc:cxnChg>
        <pc:cxnChg chg="add mod">
          <ac:chgData name="고 광종" userId="f6b6e3ca5a2285c4" providerId="LiveId" clId="{6F06D1D6-066A-4688-8CAB-EB1C2ACFA858}" dt="2020-01-26T17:37:12.880" v="5075" actId="1035"/>
          <ac:cxnSpMkLst>
            <pc:docMk/>
            <pc:sldMk cId="4146866106" sldId="310"/>
            <ac:cxnSpMk id="12" creationId="{C78E9E20-E815-4C3F-BAB8-827E4CE44EF8}"/>
          </ac:cxnSpMkLst>
        </pc:cxnChg>
        <pc:cxnChg chg="add mod">
          <ac:chgData name="고 광종" userId="f6b6e3ca5a2285c4" providerId="LiveId" clId="{6F06D1D6-066A-4688-8CAB-EB1C2ACFA858}" dt="2020-01-26T17:37:12.880" v="5075" actId="1035"/>
          <ac:cxnSpMkLst>
            <pc:docMk/>
            <pc:sldMk cId="4146866106" sldId="310"/>
            <ac:cxnSpMk id="15" creationId="{1DE82604-78BC-44EE-A419-B6D02340EC2B}"/>
          </ac:cxnSpMkLst>
        </pc:cxnChg>
        <pc:cxnChg chg="add mod">
          <ac:chgData name="고 광종" userId="f6b6e3ca5a2285c4" providerId="LiveId" clId="{6F06D1D6-066A-4688-8CAB-EB1C2ACFA858}" dt="2020-01-26T17:37:12.880" v="5075" actId="1035"/>
          <ac:cxnSpMkLst>
            <pc:docMk/>
            <pc:sldMk cId="4146866106" sldId="310"/>
            <ac:cxnSpMk id="17" creationId="{C9EF8F33-23C6-4764-87B9-3B8C887FC2F2}"/>
          </ac:cxnSpMkLst>
        </pc:cxnChg>
        <pc:cxnChg chg="add mod">
          <ac:chgData name="고 광종" userId="f6b6e3ca5a2285c4" providerId="LiveId" clId="{6F06D1D6-066A-4688-8CAB-EB1C2ACFA858}" dt="2020-01-26T17:37:12.880" v="5075" actId="1035"/>
          <ac:cxnSpMkLst>
            <pc:docMk/>
            <pc:sldMk cId="4146866106" sldId="310"/>
            <ac:cxnSpMk id="19" creationId="{55EC995F-8B28-4C6B-9993-7D8212474A55}"/>
          </ac:cxnSpMkLst>
        </pc:cxnChg>
      </pc:sldChg>
      <pc:sldChg chg="addSp delSp modSp add">
        <pc:chgData name="고 광종" userId="f6b6e3ca5a2285c4" providerId="LiveId" clId="{6F06D1D6-066A-4688-8CAB-EB1C2ACFA858}" dt="2020-02-01T06:09:49.247" v="6906" actId="20577"/>
        <pc:sldMkLst>
          <pc:docMk/>
          <pc:sldMk cId="59990477" sldId="311"/>
        </pc:sldMkLst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2" creationId="{5C75BC03-537F-4426-BA47-442AAB970916}"/>
          </ac:spMkLst>
        </pc:spChg>
        <pc:spChg chg="mod">
          <ac:chgData name="고 광종" userId="f6b6e3ca5a2285c4" providerId="LiveId" clId="{6F06D1D6-066A-4688-8CAB-EB1C2ACFA858}" dt="2020-02-01T06:09:49.247" v="6906" actId="20577"/>
          <ac:spMkLst>
            <pc:docMk/>
            <pc:sldMk cId="59990477" sldId="311"/>
            <ac:spMk id="4" creationId="{0AB64D21-3E5A-4E5A-BA38-61FA96CDF8EC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10" creationId="{0C52896F-7002-44DB-BA5D-4D3E3D99D6E1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11" creationId="{F0E380B2-FC09-45D7-938F-7E6C9D6407EF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13" creationId="{6A49818F-26E2-468B-963A-B70AA8DD6895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14" creationId="{59193668-AE29-4195-921D-4868B40334FE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16" creationId="{ADA1279D-1D09-4D4D-B6A3-964998C5576A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21" creationId="{7E642E76-0D1B-4AEB-854E-D2F105A638F7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23" creationId="{3BA898D3-2BE0-42A4-B414-A57FD501DCA8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24" creationId="{38194D13-ED10-4087-8B0D-9337560E58AE}"/>
          </ac:spMkLst>
        </pc:spChg>
        <pc:spChg chg="del">
          <ac:chgData name="고 광종" userId="f6b6e3ca5a2285c4" providerId="LiveId" clId="{6F06D1D6-066A-4688-8CAB-EB1C2ACFA858}" dt="2020-01-26T17:37:27.340" v="5077" actId="478"/>
          <ac:spMkLst>
            <pc:docMk/>
            <pc:sldMk cId="59990477" sldId="311"/>
            <ac:spMk id="25" creationId="{A8C8BE8A-63FE-4C4B-8B36-12421F3997F7}"/>
          </ac:spMkLst>
        </pc:spChg>
        <pc:picChg chg="add mod">
          <ac:chgData name="고 광종" userId="f6b6e3ca5a2285c4" providerId="LiveId" clId="{6F06D1D6-066A-4688-8CAB-EB1C2ACFA858}" dt="2020-01-26T17:53:17.958" v="5262" actId="1076"/>
          <ac:picMkLst>
            <pc:docMk/>
            <pc:sldMk cId="59990477" sldId="311"/>
            <ac:picMk id="3" creationId="{02306BAB-E11B-4175-AFC8-E3DEDC486E68}"/>
          </ac:picMkLst>
        </pc:picChg>
        <pc:cxnChg chg="del mod">
          <ac:chgData name="고 광종" userId="f6b6e3ca5a2285c4" providerId="LiveId" clId="{6F06D1D6-066A-4688-8CAB-EB1C2ACFA858}" dt="2020-01-26T17:37:27.340" v="5077" actId="478"/>
          <ac:cxnSpMkLst>
            <pc:docMk/>
            <pc:sldMk cId="59990477" sldId="311"/>
            <ac:cxnSpMk id="5" creationId="{8A9FF5A1-C379-4DF7-AD45-3EE28A31C8EC}"/>
          </ac:cxnSpMkLst>
        </pc:cxnChg>
        <pc:cxnChg chg="del mod">
          <ac:chgData name="고 광종" userId="f6b6e3ca5a2285c4" providerId="LiveId" clId="{6F06D1D6-066A-4688-8CAB-EB1C2ACFA858}" dt="2020-01-26T17:37:27.340" v="5077" actId="478"/>
          <ac:cxnSpMkLst>
            <pc:docMk/>
            <pc:sldMk cId="59990477" sldId="311"/>
            <ac:cxnSpMk id="12" creationId="{C78E9E20-E815-4C3F-BAB8-827E4CE44EF8}"/>
          </ac:cxnSpMkLst>
        </pc:cxnChg>
        <pc:cxnChg chg="del mod">
          <ac:chgData name="고 광종" userId="f6b6e3ca5a2285c4" providerId="LiveId" clId="{6F06D1D6-066A-4688-8CAB-EB1C2ACFA858}" dt="2020-01-26T17:37:27.340" v="5077" actId="478"/>
          <ac:cxnSpMkLst>
            <pc:docMk/>
            <pc:sldMk cId="59990477" sldId="311"/>
            <ac:cxnSpMk id="15" creationId="{1DE82604-78BC-44EE-A419-B6D02340EC2B}"/>
          </ac:cxnSpMkLst>
        </pc:cxnChg>
        <pc:cxnChg chg="del mod">
          <ac:chgData name="고 광종" userId="f6b6e3ca5a2285c4" providerId="LiveId" clId="{6F06D1D6-066A-4688-8CAB-EB1C2ACFA858}" dt="2020-01-26T17:37:27.340" v="5077" actId="478"/>
          <ac:cxnSpMkLst>
            <pc:docMk/>
            <pc:sldMk cId="59990477" sldId="311"/>
            <ac:cxnSpMk id="17" creationId="{C9EF8F33-23C6-4764-87B9-3B8C887FC2F2}"/>
          </ac:cxnSpMkLst>
        </pc:cxnChg>
        <pc:cxnChg chg="del mod">
          <ac:chgData name="고 광종" userId="f6b6e3ca5a2285c4" providerId="LiveId" clId="{6F06D1D6-066A-4688-8CAB-EB1C2ACFA858}" dt="2020-01-26T17:37:27.340" v="5077" actId="478"/>
          <ac:cxnSpMkLst>
            <pc:docMk/>
            <pc:sldMk cId="59990477" sldId="311"/>
            <ac:cxnSpMk id="19" creationId="{55EC995F-8B28-4C6B-9993-7D8212474A55}"/>
          </ac:cxnSpMkLst>
        </pc:cxnChg>
      </pc:sldChg>
      <pc:sldChg chg="addSp delSp modSp add">
        <pc:chgData name="고 광종" userId="f6b6e3ca5a2285c4" providerId="LiveId" clId="{6F06D1D6-066A-4688-8CAB-EB1C2ACFA858}" dt="2020-02-01T06:08:00.185" v="6673" actId="20577"/>
        <pc:sldMkLst>
          <pc:docMk/>
          <pc:sldMk cId="775009038" sldId="312"/>
        </pc:sldMkLst>
        <pc:spChg chg="mod">
          <ac:chgData name="고 광종" userId="f6b6e3ca5a2285c4" providerId="LiveId" clId="{6F06D1D6-066A-4688-8CAB-EB1C2ACFA858}" dt="2020-02-01T06:08:00.185" v="6673" actId="20577"/>
          <ac:spMkLst>
            <pc:docMk/>
            <pc:sldMk cId="775009038" sldId="312"/>
            <ac:spMk id="5" creationId="{CF4F581B-E291-4026-98BA-A17AD5D7CBBE}"/>
          </ac:spMkLst>
        </pc:spChg>
        <pc:spChg chg="add">
          <ac:chgData name="고 광종" userId="f6b6e3ca5a2285c4" providerId="LiveId" clId="{6F06D1D6-066A-4688-8CAB-EB1C2ACFA858}" dt="2020-02-01T03:05:32.201" v="5840"/>
          <ac:spMkLst>
            <pc:docMk/>
            <pc:sldMk cId="775009038" sldId="312"/>
            <ac:spMk id="7" creationId="{35BA7B52-B207-4BE9-B850-24089ED5AFBD}"/>
          </ac:spMkLst>
        </pc:spChg>
        <pc:picChg chg="add">
          <ac:chgData name="고 광종" userId="f6b6e3ca5a2285c4" providerId="LiveId" clId="{6F06D1D6-066A-4688-8CAB-EB1C2ACFA858}" dt="2020-02-01T03:05:32.201" v="5840"/>
          <ac:picMkLst>
            <pc:docMk/>
            <pc:sldMk cId="775009038" sldId="312"/>
            <ac:picMk id="6" creationId="{E54D734A-69EE-4806-BB40-C6A379C635AF}"/>
          </ac:picMkLst>
        </pc:picChg>
        <pc:picChg chg="del">
          <ac:chgData name="고 광종" userId="f6b6e3ca5a2285c4" providerId="LiveId" clId="{6F06D1D6-066A-4688-8CAB-EB1C2ACFA858}" dt="2020-02-01T02:59:31.606" v="5317" actId="478"/>
          <ac:picMkLst>
            <pc:docMk/>
            <pc:sldMk cId="775009038" sldId="312"/>
            <ac:picMk id="2050" creationId="{281861B3-AC91-453E-B9A4-FE6CA4365644}"/>
          </ac:picMkLst>
        </pc:picChg>
      </pc:sldChg>
      <pc:sldChg chg="addSp delSp modSp add">
        <pc:chgData name="고 광종" userId="f6b6e3ca5a2285c4" providerId="LiveId" clId="{6F06D1D6-066A-4688-8CAB-EB1C2ACFA858}" dt="2020-02-01T06:08:33.607" v="6739" actId="20577"/>
        <pc:sldMkLst>
          <pc:docMk/>
          <pc:sldMk cId="3627648474" sldId="313"/>
        </pc:sldMkLst>
        <pc:spChg chg="del">
          <ac:chgData name="고 광종" userId="f6b6e3ca5a2285c4" providerId="LiveId" clId="{6F06D1D6-066A-4688-8CAB-EB1C2ACFA858}" dt="2020-02-01T03:02:38.342" v="5508" actId="478"/>
          <ac:spMkLst>
            <pc:docMk/>
            <pc:sldMk cId="3627648474" sldId="313"/>
            <ac:spMk id="5" creationId="{CF4F581B-E291-4026-98BA-A17AD5D7CBBE}"/>
          </ac:spMkLst>
        </pc:spChg>
        <pc:spChg chg="add mod">
          <ac:chgData name="고 광종" userId="f6b6e3ca5a2285c4" providerId="LiveId" clId="{6F06D1D6-066A-4688-8CAB-EB1C2ACFA858}" dt="2020-02-01T06:08:33.607" v="6739" actId="20577"/>
          <ac:spMkLst>
            <pc:docMk/>
            <pc:sldMk cId="3627648474" sldId="313"/>
            <ac:spMk id="6" creationId="{0240A65C-3869-4A4C-9147-0EE98240943F}"/>
          </ac:spMkLst>
        </pc:spChg>
        <pc:picChg chg="add mod">
          <ac:chgData name="고 광종" userId="f6b6e3ca5a2285c4" providerId="LiveId" clId="{6F06D1D6-066A-4688-8CAB-EB1C2ACFA858}" dt="2020-02-01T03:05:11.858" v="5839" actId="1035"/>
          <ac:picMkLst>
            <pc:docMk/>
            <pc:sldMk cId="3627648474" sldId="313"/>
            <ac:picMk id="1026" creationId="{59ED3C2E-E94C-4C28-BF8A-333F972B523A}"/>
          </ac:picMkLst>
        </pc:picChg>
      </pc:sldChg>
      <pc:sldChg chg="addSp delSp modSp add">
        <pc:chgData name="고 광종" userId="f6b6e3ca5a2285c4" providerId="LiveId" clId="{6F06D1D6-066A-4688-8CAB-EB1C2ACFA858}" dt="2020-02-01T03:12:37.903" v="6383" actId="1036"/>
        <pc:sldMkLst>
          <pc:docMk/>
          <pc:sldMk cId="2229166996" sldId="314"/>
        </pc:sldMkLst>
        <pc:spChg chg="mod">
          <ac:chgData name="고 광종" userId="f6b6e3ca5a2285c4" providerId="LiveId" clId="{6F06D1D6-066A-4688-8CAB-EB1C2ACFA858}" dt="2020-02-01T03:12:37.903" v="6383" actId="1036"/>
          <ac:spMkLst>
            <pc:docMk/>
            <pc:sldMk cId="2229166996" sldId="314"/>
            <ac:spMk id="2" creationId="{F28A4901-13DC-4ED7-90E2-FBEFF453F47E}"/>
          </ac:spMkLst>
        </pc:spChg>
        <pc:spChg chg="del">
          <ac:chgData name="고 광종" userId="f6b6e3ca5a2285c4" providerId="LiveId" clId="{6F06D1D6-066A-4688-8CAB-EB1C2ACFA858}" dt="2020-02-01T03:06:28.377" v="5843" actId="478"/>
          <ac:spMkLst>
            <pc:docMk/>
            <pc:sldMk cId="2229166996" sldId="314"/>
            <ac:spMk id="6" creationId="{0240A65C-3869-4A4C-9147-0EE98240943F}"/>
          </ac:spMkLst>
        </pc:spChg>
        <pc:spChg chg="add mod">
          <ac:chgData name="고 광종" userId="f6b6e3ca5a2285c4" providerId="LiveId" clId="{6F06D1D6-066A-4688-8CAB-EB1C2ACFA858}" dt="2020-02-01T03:12:37.903" v="6383" actId="1036"/>
          <ac:spMkLst>
            <pc:docMk/>
            <pc:sldMk cId="2229166996" sldId="314"/>
            <ac:spMk id="7" creationId="{E76B9FE7-627A-4136-AC81-E625E9F4CDAC}"/>
          </ac:spMkLst>
        </pc:spChg>
        <pc:spChg chg="add mod">
          <ac:chgData name="고 광종" userId="f6b6e3ca5a2285c4" providerId="LiveId" clId="{6F06D1D6-066A-4688-8CAB-EB1C2ACFA858}" dt="2020-02-01T03:12:37.903" v="6383" actId="1036"/>
          <ac:spMkLst>
            <pc:docMk/>
            <pc:sldMk cId="2229166996" sldId="314"/>
            <ac:spMk id="9" creationId="{D9C566D9-09C9-4B45-A96A-D07FAEB60782}"/>
          </ac:spMkLst>
        </pc:spChg>
        <pc:spChg chg="add mod">
          <ac:chgData name="고 광종" userId="f6b6e3ca5a2285c4" providerId="LiveId" clId="{6F06D1D6-066A-4688-8CAB-EB1C2ACFA858}" dt="2020-02-01T03:12:37.903" v="6383" actId="1036"/>
          <ac:spMkLst>
            <pc:docMk/>
            <pc:sldMk cId="2229166996" sldId="314"/>
            <ac:spMk id="11" creationId="{3C40390A-4E4F-4B33-BE0F-853D6DBCF959}"/>
          </ac:spMkLst>
        </pc:spChg>
        <pc:picChg chg="add mod modCrop">
          <ac:chgData name="고 광종" userId="f6b6e3ca5a2285c4" providerId="LiveId" clId="{6F06D1D6-066A-4688-8CAB-EB1C2ACFA858}" dt="2020-02-01T03:12:37.903" v="6383" actId="1036"/>
          <ac:picMkLst>
            <pc:docMk/>
            <pc:sldMk cId="2229166996" sldId="314"/>
            <ac:picMk id="3" creationId="{7E860F5E-DAEF-401E-90A6-2F85948955A3}"/>
          </ac:picMkLst>
        </pc:picChg>
        <pc:picChg chg="add del mod">
          <ac:chgData name="고 광종" userId="f6b6e3ca5a2285c4" providerId="LiveId" clId="{6F06D1D6-066A-4688-8CAB-EB1C2ACFA858}" dt="2020-02-01T03:09:37.748" v="6054" actId="478"/>
          <ac:picMkLst>
            <pc:docMk/>
            <pc:sldMk cId="2229166996" sldId="314"/>
            <ac:picMk id="4" creationId="{97F9C52E-EEFF-4F06-91C8-B51A22D862DF}"/>
          </ac:picMkLst>
        </pc:picChg>
        <pc:picChg chg="add mod modCrop">
          <ac:chgData name="고 광종" userId="f6b6e3ca5a2285c4" providerId="LiveId" clId="{6F06D1D6-066A-4688-8CAB-EB1C2ACFA858}" dt="2020-02-01T03:12:37.903" v="6383" actId="1036"/>
          <ac:picMkLst>
            <pc:docMk/>
            <pc:sldMk cId="2229166996" sldId="314"/>
            <ac:picMk id="8" creationId="{10DF00E2-7AA7-4735-A7D7-6A61211F52DB}"/>
          </ac:picMkLst>
        </pc:picChg>
        <pc:picChg chg="add mod modCrop">
          <ac:chgData name="고 광종" userId="f6b6e3ca5a2285c4" providerId="LiveId" clId="{6F06D1D6-066A-4688-8CAB-EB1C2ACFA858}" dt="2020-02-01T03:12:37.903" v="6383" actId="1036"/>
          <ac:picMkLst>
            <pc:docMk/>
            <pc:sldMk cId="2229166996" sldId="314"/>
            <ac:picMk id="10" creationId="{9C6945F6-00D5-4FAB-9077-A9955A81CF0F}"/>
          </ac:picMkLst>
        </pc:picChg>
        <pc:picChg chg="del">
          <ac:chgData name="고 광종" userId="f6b6e3ca5a2285c4" providerId="LiveId" clId="{6F06D1D6-066A-4688-8CAB-EB1C2ACFA858}" dt="2020-02-01T03:06:27.826" v="5842" actId="478"/>
          <ac:picMkLst>
            <pc:docMk/>
            <pc:sldMk cId="2229166996" sldId="314"/>
            <ac:picMk id="1026" creationId="{59ED3C2E-E94C-4C28-BF8A-333F972B523A}"/>
          </ac:picMkLst>
        </pc:picChg>
      </pc:sldChg>
      <pc:sldChg chg="addSp delSp modSp add">
        <pc:chgData name="고 광종" userId="f6b6e3ca5a2285c4" providerId="LiveId" clId="{6F06D1D6-066A-4688-8CAB-EB1C2ACFA858}" dt="2020-02-01T16:06:51.027" v="9219"/>
        <pc:sldMkLst>
          <pc:docMk/>
          <pc:sldMk cId="1933104183" sldId="315"/>
        </pc:sldMkLst>
        <pc:spChg chg="mod">
          <ac:chgData name="고 광종" userId="f6b6e3ca5a2285c4" providerId="LiveId" clId="{6F06D1D6-066A-4688-8CAB-EB1C2ACFA858}" dt="2020-02-01T16:06:51.027" v="9219"/>
          <ac:spMkLst>
            <pc:docMk/>
            <pc:sldMk cId="1933104183" sldId="315"/>
            <ac:spMk id="4" creationId="{0AB64D21-3E5A-4E5A-BA38-61FA96CDF8EC}"/>
          </ac:spMkLst>
        </pc:spChg>
        <pc:picChg chg="add mod">
          <ac:chgData name="고 광종" userId="f6b6e3ca5a2285c4" providerId="LiveId" clId="{6F06D1D6-066A-4688-8CAB-EB1C2ACFA858}" dt="2020-02-01T06:19:50.280" v="7312" actId="1035"/>
          <ac:picMkLst>
            <pc:docMk/>
            <pc:sldMk cId="1933104183" sldId="315"/>
            <ac:picMk id="2" creationId="{AB76572D-A30B-4E57-A0F3-CB598ED97726}"/>
          </ac:picMkLst>
        </pc:picChg>
        <pc:picChg chg="del">
          <ac:chgData name="고 광종" userId="f6b6e3ca5a2285c4" providerId="LiveId" clId="{6F06D1D6-066A-4688-8CAB-EB1C2ACFA858}" dt="2020-02-01T03:15:33.993" v="6385" actId="478"/>
          <ac:picMkLst>
            <pc:docMk/>
            <pc:sldMk cId="1933104183" sldId="315"/>
            <ac:picMk id="3" creationId="{02306BAB-E11B-4175-AFC8-E3DEDC486E68}"/>
          </ac:picMkLst>
        </pc:picChg>
        <pc:picChg chg="add mod">
          <ac:chgData name="고 광종" userId="f6b6e3ca5a2285c4" providerId="LiveId" clId="{6F06D1D6-066A-4688-8CAB-EB1C2ACFA858}" dt="2020-02-01T06:18:20.128" v="7075" actId="1076"/>
          <ac:picMkLst>
            <pc:docMk/>
            <pc:sldMk cId="1933104183" sldId="315"/>
            <ac:picMk id="3" creationId="{BDEEDCAA-9B90-4234-8B4E-F9B63E4F4F3F}"/>
          </ac:picMkLst>
        </pc:picChg>
      </pc:sldChg>
      <pc:sldChg chg="addSp delSp modSp add">
        <pc:chgData name="고 광종" userId="f6b6e3ca5a2285c4" providerId="LiveId" clId="{6F06D1D6-066A-4688-8CAB-EB1C2ACFA858}" dt="2020-02-01T06:32:02.654" v="8166" actId="478"/>
        <pc:sldMkLst>
          <pc:docMk/>
          <pc:sldMk cId="812579694" sldId="316"/>
        </pc:sldMkLst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2" creationId="{5C75BC03-537F-4426-BA47-442AAB970916}"/>
          </ac:spMkLst>
        </pc:spChg>
        <pc:spChg chg="mod">
          <ac:chgData name="고 광종" userId="f6b6e3ca5a2285c4" providerId="LiveId" clId="{6F06D1D6-066A-4688-8CAB-EB1C2ACFA858}" dt="2020-02-01T06:30:21.219" v="8099" actId="1035"/>
          <ac:spMkLst>
            <pc:docMk/>
            <pc:sldMk cId="812579694" sldId="316"/>
            <ac:spMk id="4" creationId="{0AB64D21-3E5A-4E5A-BA38-61FA96CDF8EC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10" creationId="{0C52896F-7002-44DB-BA5D-4D3E3D99D6E1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11" creationId="{F0E380B2-FC09-45D7-938F-7E6C9D6407EF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13" creationId="{6A49818F-26E2-468B-963A-B70AA8DD6895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14" creationId="{59193668-AE29-4195-921D-4868B40334FE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16" creationId="{ADA1279D-1D09-4D4D-B6A3-964998C5576A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21" creationId="{7E642E76-0D1B-4AEB-854E-D2F105A638F7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23" creationId="{3BA898D3-2BE0-42A4-B414-A57FD501DCA8}"/>
          </ac:spMkLst>
        </pc:spChg>
        <pc:spChg chg="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24" creationId="{38194D13-ED10-4087-8B0D-9337560E58AE}"/>
          </ac:spMkLst>
        </pc:spChg>
        <pc:spChg chg="del">
          <ac:chgData name="고 광종" userId="f6b6e3ca5a2285c4" providerId="LiveId" clId="{6F06D1D6-066A-4688-8CAB-EB1C2ACFA858}" dt="2020-02-01T06:21:11.280" v="7345" actId="478"/>
          <ac:spMkLst>
            <pc:docMk/>
            <pc:sldMk cId="812579694" sldId="316"/>
            <ac:spMk id="25" creationId="{A8C8BE8A-63FE-4C4B-8B36-12421F3997F7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29" creationId="{0E7E3C1C-03EE-4367-B0E1-D4CB15F82FF3}"/>
          </ac:spMkLst>
        </pc:spChg>
        <pc:spChg chg="add mod or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35" creationId="{DBCCC22A-A916-41CF-81F5-9A721264FC95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36" creationId="{FDC6B904-EBFC-429C-8451-E0DA337292FD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37" creationId="{32BEEE6E-87E9-4F9C-8877-69E7311A6C99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38" creationId="{8AC2937C-BF2F-4824-8959-E88752FCD44A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39" creationId="{CF28323C-DF15-4758-93B9-2CE7CA059665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45" creationId="{A2ADCE35-F9FD-4204-8D9D-8D08678C6CEE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46" creationId="{E2636EC6-C303-4365-84D3-4D65DF95F444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47" creationId="{8E25F2D4-0242-44CA-B5C7-F85067EF3DDD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48" creationId="{B919C724-E892-4920-90AF-ADFDD293EA37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49" creationId="{7BAD96D3-86D2-496D-A6DC-548295F90120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55" creationId="{AF88FB33-DB09-4BA3-A207-EE14CA698B34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56" creationId="{34F89BE3-6329-426B-A1B3-93AB71E5FF7F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57" creationId="{44D992BF-97E5-4CB7-AE99-B1B4DEDBBA8C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58" creationId="{A3EC1178-086A-4D6E-97AE-D6E24DE694C6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59" creationId="{A768F3EC-23C2-4AFA-A8A5-DD09B0F54308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65" creationId="{B50D602D-D475-4D16-9512-83AA37B6EF1B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71" creationId="{FF8792C4-1C10-4795-8C47-06E83AB4CC6E}"/>
          </ac:spMkLst>
        </pc:spChg>
        <pc:spChg chg="add mod">
          <ac:chgData name="고 광종" userId="f6b6e3ca5a2285c4" providerId="LiveId" clId="{6F06D1D6-066A-4688-8CAB-EB1C2ACFA858}" dt="2020-02-01T06:30:26.808" v="8116" actId="1036"/>
          <ac:spMkLst>
            <pc:docMk/>
            <pc:sldMk cId="812579694" sldId="316"/>
            <ac:spMk id="77" creationId="{C45254D8-8B96-43C3-A36E-D57814FE30A9}"/>
          </ac:spMkLst>
        </pc:spChg>
        <pc:spChg chg="add mod">
          <ac:chgData name="고 광종" userId="f6b6e3ca5a2285c4" providerId="LiveId" clId="{6F06D1D6-066A-4688-8CAB-EB1C2ACFA858}" dt="2020-02-01T06:31:51.215" v="8164" actId="1035"/>
          <ac:spMkLst>
            <pc:docMk/>
            <pc:sldMk cId="812579694" sldId="316"/>
            <ac:spMk id="78" creationId="{BAB1648A-E664-488B-8836-F183D04D349D}"/>
          </ac:spMkLst>
        </pc:spChg>
        <pc:spChg chg="add mod">
          <ac:chgData name="고 광종" userId="f6b6e3ca5a2285c4" providerId="LiveId" clId="{6F06D1D6-066A-4688-8CAB-EB1C2ACFA858}" dt="2020-02-01T06:31:49.965" v="8163" actId="1038"/>
          <ac:spMkLst>
            <pc:docMk/>
            <pc:sldMk cId="812579694" sldId="316"/>
            <ac:spMk id="79" creationId="{896432B2-98B3-4794-9208-2E7C5871B9E8}"/>
          </ac:spMkLst>
        </pc:spChg>
        <pc:spChg chg="add mod">
          <ac:chgData name="고 광종" userId="f6b6e3ca5a2285c4" providerId="LiveId" clId="{6F06D1D6-066A-4688-8CAB-EB1C2ACFA858}" dt="2020-02-01T06:31:48.921" v="8162" actId="1038"/>
          <ac:spMkLst>
            <pc:docMk/>
            <pc:sldMk cId="812579694" sldId="316"/>
            <ac:spMk id="80" creationId="{EF0723CF-2ED0-47B2-8597-22E957AD77ED}"/>
          </ac:spMkLst>
        </pc:spChg>
        <pc:spChg chg="add mod">
          <ac:chgData name="고 광종" userId="f6b6e3ca5a2285c4" providerId="LiveId" clId="{6F06D1D6-066A-4688-8CAB-EB1C2ACFA858}" dt="2020-02-01T06:31:45.298" v="8161" actId="1036"/>
          <ac:spMkLst>
            <pc:docMk/>
            <pc:sldMk cId="812579694" sldId="316"/>
            <ac:spMk id="81" creationId="{A74563FE-4516-4AA5-958F-C8C52875C968}"/>
          </ac:spMkLst>
        </pc:spChg>
        <pc:spChg chg="add mod">
          <ac:chgData name="고 광종" userId="f6b6e3ca5a2285c4" providerId="LiveId" clId="{6F06D1D6-066A-4688-8CAB-EB1C2ACFA858}" dt="2020-02-01T06:31:24.983" v="8147" actId="1037"/>
          <ac:spMkLst>
            <pc:docMk/>
            <pc:sldMk cId="812579694" sldId="316"/>
            <ac:spMk id="82" creationId="{A84F23AB-AE60-4691-9B51-DCD6559660A3}"/>
          </ac:spMkLst>
        </pc:spChg>
        <pc:spChg chg="add mod">
          <ac:chgData name="고 광종" userId="f6b6e3ca5a2285c4" providerId="LiveId" clId="{6F06D1D6-066A-4688-8CAB-EB1C2ACFA858}" dt="2020-02-01T06:31:32.404" v="8151" actId="20577"/>
          <ac:spMkLst>
            <pc:docMk/>
            <pc:sldMk cId="812579694" sldId="316"/>
            <ac:spMk id="83" creationId="{113B1518-5E9C-43FB-ABA5-4E13F6BA1524}"/>
          </ac:spMkLst>
        </pc:spChg>
        <pc:spChg chg="add mod">
          <ac:chgData name="고 광종" userId="f6b6e3ca5a2285c4" providerId="LiveId" clId="{6F06D1D6-066A-4688-8CAB-EB1C2ACFA858}" dt="2020-02-01T06:31:33.934" v="8153" actId="20577"/>
          <ac:spMkLst>
            <pc:docMk/>
            <pc:sldMk cId="812579694" sldId="316"/>
            <ac:spMk id="84" creationId="{E02E251E-0349-42E7-8901-1A63EA540FDE}"/>
          </ac:spMkLst>
        </pc:spChg>
        <pc:spChg chg="add mod">
          <ac:chgData name="고 광종" userId="f6b6e3ca5a2285c4" providerId="LiveId" clId="{6F06D1D6-066A-4688-8CAB-EB1C2ACFA858}" dt="2020-02-01T06:31:39.887" v="8157" actId="1036"/>
          <ac:spMkLst>
            <pc:docMk/>
            <pc:sldMk cId="812579694" sldId="316"/>
            <ac:spMk id="85" creationId="{39D2D5B6-0EFF-47E9-B109-5C9A64F508B4}"/>
          </ac:spMkLst>
        </pc:spChg>
        <pc:cxnChg chg="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5" creationId="{8A9FF5A1-C379-4DF7-AD45-3EE28A31C8EC}"/>
          </ac:cxnSpMkLst>
        </pc:cxnChg>
        <pc:cxnChg chg="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12" creationId="{C78E9E20-E815-4C3F-BAB8-827E4CE44EF8}"/>
          </ac:cxnSpMkLst>
        </pc:cxnChg>
        <pc:cxnChg chg="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15" creationId="{1DE82604-78BC-44EE-A419-B6D02340EC2B}"/>
          </ac:cxnSpMkLst>
        </pc:cxnChg>
        <pc:cxnChg chg="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17" creationId="{C9EF8F33-23C6-4764-87B9-3B8C887FC2F2}"/>
          </ac:cxnSpMkLst>
        </pc:cxnChg>
        <pc:cxnChg chg="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19" creationId="{55EC995F-8B28-4C6B-9993-7D8212474A55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26" creationId="{3ABC4B1A-8B8B-4817-A87C-8B2BA2518606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27" creationId="{ACE225E0-02F9-443A-863C-6907B7072DA0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28" creationId="{34817896-207C-49E1-952C-8AEF9D6E8E41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40" creationId="{11589C91-7A02-42C0-B856-2AC3A65F2968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41" creationId="{F3539BBB-90EB-4D28-9394-16E987923E55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42" creationId="{C7C21863-5A2B-4CAF-8A96-0CB9EA8E1F6E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43" creationId="{C3D044D7-168D-4815-AD90-9E4669C63242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44" creationId="{7F84304B-04D2-4E98-B47F-DDA25D257B47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50" creationId="{EB023289-CF58-4B26-9D0C-14A80EECA990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51" creationId="{BC60EBB5-0626-480A-A7DD-272B1728B491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52" creationId="{E8E79AD5-1B7B-45CF-B31A-C66D0D62823E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53" creationId="{FD5285DD-0E9C-48E3-BA5A-C69D5FF19566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54" creationId="{DCA03EDC-F9B2-4A68-BB3F-24A673C6DDAC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60" creationId="{EA49F6CB-A11E-4E02-9FD3-600C7099B986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61" creationId="{FD79C702-F59D-4281-BB15-B17B23A2D911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62" creationId="{E2503DE6-C50C-4058-A4D4-5EEBB51B0D09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63" creationId="{14FCE253-E0AB-41F6-8492-5FB45A66C939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64" creationId="{BBF4BB70-88B8-4B02-A60E-A366146D14DC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72" creationId="{115E5C47-112D-44EA-B25B-5B6D88255A6B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73" creationId="{46D54842-D858-4498-B88D-46D32035BA15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75" creationId="{FD1BB18E-370A-442C-A5F7-700203CB9914}"/>
          </ac:cxnSpMkLst>
        </pc:cxnChg>
        <pc:cxnChg chg="add mod">
          <ac:chgData name="고 광종" userId="f6b6e3ca5a2285c4" providerId="LiveId" clId="{6F06D1D6-066A-4688-8CAB-EB1C2ACFA858}" dt="2020-02-01T06:30:26.808" v="8116" actId="1036"/>
          <ac:cxnSpMkLst>
            <pc:docMk/>
            <pc:sldMk cId="812579694" sldId="316"/>
            <ac:cxnSpMk id="76" creationId="{1773F8A4-C261-4802-9784-764474744453}"/>
          </ac:cxnSpMkLst>
        </pc:cxnChg>
        <pc:cxnChg chg="add del">
          <ac:chgData name="고 광종" userId="f6b6e3ca5a2285c4" providerId="LiveId" clId="{6F06D1D6-066A-4688-8CAB-EB1C2ACFA858}" dt="2020-02-01T06:32:02.654" v="8166" actId="478"/>
          <ac:cxnSpMkLst>
            <pc:docMk/>
            <pc:sldMk cId="812579694" sldId="316"/>
            <ac:cxnSpMk id="86" creationId="{F3366502-A189-4C9B-ABDE-78ECAB6CDEED}"/>
          </ac:cxnSpMkLst>
        </pc:cxnChg>
        <pc:cxnChg chg="add del">
          <ac:chgData name="고 광종" userId="f6b6e3ca5a2285c4" providerId="LiveId" clId="{6F06D1D6-066A-4688-8CAB-EB1C2ACFA858}" dt="2020-02-01T06:32:02.654" v="8166" actId="478"/>
          <ac:cxnSpMkLst>
            <pc:docMk/>
            <pc:sldMk cId="812579694" sldId="316"/>
            <ac:cxnSpMk id="87" creationId="{C9D2E3E7-9FC4-45F9-9D5A-4AF4ECBDCDC2}"/>
          </ac:cxnSpMkLst>
        </pc:cxnChg>
        <pc:cxnChg chg="add del">
          <ac:chgData name="고 광종" userId="f6b6e3ca5a2285c4" providerId="LiveId" clId="{6F06D1D6-066A-4688-8CAB-EB1C2ACFA858}" dt="2020-02-01T06:32:02.654" v="8166" actId="478"/>
          <ac:cxnSpMkLst>
            <pc:docMk/>
            <pc:sldMk cId="812579694" sldId="316"/>
            <ac:cxnSpMk id="88" creationId="{DB1D9907-01B1-4F6B-94B9-4F61B861817C}"/>
          </ac:cxnSpMkLst>
        </pc:cxnChg>
      </pc:sldChg>
      <pc:sldChg chg="add del">
        <pc:chgData name="고 광종" userId="f6b6e3ca5a2285c4" providerId="LiveId" clId="{6F06D1D6-066A-4688-8CAB-EB1C2ACFA858}" dt="2020-02-01T06:19:43.562" v="7302"/>
        <pc:sldMkLst>
          <pc:docMk/>
          <pc:sldMk cId="3269529634" sldId="316"/>
        </pc:sldMkLst>
      </pc:sldChg>
      <pc:sldChg chg="add del">
        <pc:chgData name="고 광종" userId="f6b6e3ca5a2285c4" providerId="LiveId" clId="{6F06D1D6-066A-4688-8CAB-EB1C2ACFA858}" dt="2020-02-01T10:55:28.653" v="8362" actId="47"/>
        <pc:sldMkLst>
          <pc:docMk/>
          <pc:sldMk cId="200150867" sldId="317"/>
        </pc:sldMkLst>
      </pc:sldChg>
      <pc:sldChg chg="addSp delSp modSp add">
        <pc:chgData name="고 광종" userId="f6b6e3ca5a2285c4" providerId="LiveId" clId="{6F06D1D6-066A-4688-8CAB-EB1C2ACFA858}" dt="2020-02-01T10:14:39.074" v="8317" actId="1076"/>
        <pc:sldMkLst>
          <pc:docMk/>
          <pc:sldMk cId="610480040" sldId="318"/>
        </pc:sldMkLst>
        <pc:spChg chg="mod">
          <ac:chgData name="고 광종" userId="f6b6e3ca5a2285c4" providerId="LiveId" clId="{6F06D1D6-066A-4688-8CAB-EB1C2ACFA858}" dt="2020-02-01T10:10:53.013" v="8309" actId="20577"/>
          <ac:spMkLst>
            <pc:docMk/>
            <pc:sldMk cId="610480040" sldId="318"/>
            <ac:spMk id="4" creationId="{0AB64D21-3E5A-4E5A-BA38-61FA96CDF8EC}"/>
          </ac:spMkLst>
        </pc:spChg>
        <pc:picChg chg="add mod">
          <ac:chgData name="고 광종" userId="f6b6e3ca5a2285c4" providerId="LiveId" clId="{6F06D1D6-066A-4688-8CAB-EB1C2ACFA858}" dt="2020-02-01T10:14:04.029" v="8315" actId="1076"/>
          <ac:picMkLst>
            <pc:docMk/>
            <pc:sldMk cId="610480040" sldId="318"/>
            <ac:picMk id="2" creationId="{E5C9ACDB-3449-466C-9D7D-F501F62998BA}"/>
          </ac:picMkLst>
        </pc:picChg>
        <pc:picChg chg="del">
          <ac:chgData name="고 광종" userId="f6b6e3ca5a2285c4" providerId="LiveId" clId="{6F06D1D6-066A-4688-8CAB-EB1C2ACFA858}" dt="2020-02-01T10:13:56.968" v="8310" actId="478"/>
          <ac:picMkLst>
            <pc:docMk/>
            <pc:sldMk cId="610480040" sldId="318"/>
            <ac:picMk id="3" creationId="{02306BAB-E11B-4175-AFC8-E3DEDC486E68}"/>
          </ac:picMkLst>
        </pc:picChg>
        <pc:picChg chg="add mod">
          <ac:chgData name="고 광종" userId="f6b6e3ca5a2285c4" providerId="LiveId" clId="{6F06D1D6-066A-4688-8CAB-EB1C2ACFA858}" dt="2020-02-01T10:14:39.074" v="8317" actId="1076"/>
          <ac:picMkLst>
            <pc:docMk/>
            <pc:sldMk cId="610480040" sldId="318"/>
            <ac:picMk id="5" creationId="{A3BF822A-E34E-455E-86CE-71AB92D05D0F}"/>
          </ac:picMkLst>
        </pc:picChg>
      </pc:sldChg>
      <pc:sldChg chg="delSp modSp add">
        <pc:chgData name="고 광종" userId="f6b6e3ca5a2285c4" providerId="LiveId" clId="{6F06D1D6-066A-4688-8CAB-EB1C2ACFA858}" dt="2020-02-01T16:08:49.305" v="9267" actId="403"/>
        <pc:sldMkLst>
          <pc:docMk/>
          <pc:sldMk cId="3629330536" sldId="319"/>
        </pc:sldMkLst>
        <pc:spChg chg="mod">
          <ac:chgData name="고 광종" userId="f6b6e3ca5a2285c4" providerId="LiveId" clId="{6F06D1D6-066A-4688-8CAB-EB1C2ACFA858}" dt="2020-02-01T16:08:49.305" v="9267" actId="403"/>
          <ac:spMkLst>
            <pc:docMk/>
            <pc:sldMk cId="3629330536" sldId="319"/>
            <ac:spMk id="4" creationId="{0AB64D21-3E5A-4E5A-BA38-61FA96CDF8EC}"/>
          </ac:spMkLst>
        </pc:spChg>
        <pc:picChg chg="del">
          <ac:chgData name="고 광종" userId="f6b6e3ca5a2285c4" providerId="LiveId" clId="{6F06D1D6-066A-4688-8CAB-EB1C2ACFA858}" dt="2020-02-01T10:55:32.765" v="8364" actId="478"/>
          <ac:picMkLst>
            <pc:docMk/>
            <pc:sldMk cId="3629330536" sldId="319"/>
            <ac:picMk id="2" creationId="{E5C9ACDB-3449-466C-9D7D-F501F62998BA}"/>
          </ac:picMkLst>
        </pc:picChg>
        <pc:picChg chg="del">
          <ac:chgData name="고 광종" userId="f6b6e3ca5a2285c4" providerId="LiveId" clId="{6F06D1D6-066A-4688-8CAB-EB1C2ACFA858}" dt="2020-02-01T10:55:33.621" v="8365" actId="478"/>
          <ac:picMkLst>
            <pc:docMk/>
            <pc:sldMk cId="3629330536" sldId="319"/>
            <ac:picMk id="5" creationId="{A3BF822A-E34E-455E-86CE-71AB92D05D0F}"/>
          </ac:picMkLst>
        </pc:picChg>
      </pc:sldChg>
      <pc:sldChg chg="addSp delSp modSp add">
        <pc:chgData name="고 광종" userId="f6b6e3ca5a2285c4" providerId="LiveId" clId="{6F06D1D6-066A-4688-8CAB-EB1C2ACFA858}" dt="2020-02-01T15:56:42.281" v="8624" actId="1038"/>
        <pc:sldMkLst>
          <pc:docMk/>
          <pc:sldMk cId="1854003019" sldId="320"/>
        </pc:sldMkLst>
        <pc:spChg chg="mod">
          <ac:chgData name="고 광종" userId="f6b6e3ca5a2285c4" providerId="LiveId" clId="{6F06D1D6-066A-4688-8CAB-EB1C2ACFA858}" dt="2020-02-01T15:49:39.137" v="8594" actId="20577"/>
          <ac:spMkLst>
            <pc:docMk/>
            <pc:sldMk cId="1854003019" sldId="320"/>
            <ac:spMk id="4" creationId="{0AB64D21-3E5A-4E5A-BA38-61FA96CDF8EC}"/>
          </ac:spMkLst>
        </pc:spChg>
        <pc:picChg chg="del">
          <ac:chgData name="고 광종" userId="f6b6e3ca5a2285c4" providerId="LiveId" clId="{6F06D1D6-066A-4688-8CAB-EB1C2ACFA858}" dt="2020-02-01T15:56:10.060" v="8596" actId="478"/>
          <ac:picMkLst>
            <pc:docMk/>
            <pc:sldMk cId="1854003019" sldId="320"/>
            <ac:picMk id="2" creationId="{E5C9ACDB-3449-466C-9D7D-F501F62998BA}"/>
          </ac:picMkLst>
        </pc:picChg>
        <pc:picChg chg="add mod">
          <ac:chgData name="고 광종" userId="f6b6e3ca5a2285c4" providerId="LiveId" clId="{6F06D1D6-066A-4688-8CAB-EB1C2ACFA858}" dt="2020-02-01T15:56:35.231" v="8620" actId="1076"/>
          <ac:picMkLst>
            <pc:docMk/>
            <pc:sldMk cId="1854003019" sldId="320"/>
            <ac:picMk id="3" creationId="{3E98FF4D-BF17-4C37-BD0D-5578E7E75931}"/>
          </ac:picMkLst>
        </pc:picChg>
        <pc:picChg chg="del">
          <ac:chgData name="고 광종" userId="f6b6e3ca5a2285c4" providerId="LiveId" clId="{6F06D1D6-066A-4688-8CAB-EB1C2ACFA858}" dt="2020-02-01T15:56:33.278" v="8617" actId="478"/>
          <ac:picMkLst>
            <pc:docMk/>
            <pc:sldMk cId="1854003019" sldId="320"/>
            <ac:picMk id="5" creationId="{A3BF822A-E34E-455E-86CE-71AB92D05D0F}"/>
          </ac:picMkLst>
        </pc:picChg>
        <pc:picChg chg="add mod">
          <ac:chgData name="고 광종" userId="f6b6e3ca5a2285c4" providerId="LiveId" clId="{6F06D1D6-066A-4688-8CAB-EB1C2ACFA858}" dt="2020-02-01T15:56:42.281" v="8624" actId="1038"/>
          <ac:picMkLst>
            <pc:docMk/>
            <pc:sldMk cId="1854003019" sldId="320"/>
            <ac:picMk id="6" creationId="{47F605FA-E13F-40F0-A399-A043CE44D0D7}"/>
          </ac:picMkLst>
        </pc:picChg>
      </pc:sldChg>
      <pc:sldChg chg="addSp delSp modSp add">
        <pc:chgData name="고 광종" userId="f6b6e3ca5a2285c4" providerId="LiveId" clId="{6F06D1D6-066A-4688-8CAB-EB1C2ACFA858}" dt="2020-02-02T13:57:06.307" v="10073" actId="1036"/>
        <pc:sldMkLst>
          <pc:docMk/>
          <pc:sldMk cId="181536353" sldId="321"/>
        </pc:sldMkLst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2" creationId="{5C75BC03-537F-4426-BA47-442AAB970916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4" creationId="{0AB64D21-3E5A-4E5A-BA38-61FA96CDF8EC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10" creationId="{0C52896F-7002-44DB-BA5D-4D3E3D99D6E1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11" creationId="{F0E380B2-FC09-45D7-938F-7E6C9D6407EF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13" creationId="{6A49818F-26E2-468B-963A-B70AA8DD6895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14" creationId="{59193668-AE29-4195-921D-4868B40334FE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16" creationId="{ADA1279D-1D09-4D4D-B6A3-964998C5576A}"/>
          </ac:spMkLst>
        </pc:spChg>
        <pc:spChg chg="add mod">
          <ac:chgData name="고 광종" userId="f6b6e3ca5a2285c4" providerId="LiveId" clId="{6F06D1D6-066A-4688-8CAB-EB1C2ACFA858}" dt="2020-02-02T13:57:04.940" v="10055" actId="1036"/>
          <ac:spMkLst>
            <pc:docMk/>
            <pc:sldMk cId="181536353" sldId="321"/>
            <ac:spMk id="20" creationId="{A6849363-84AF-4804-9C4A-8D4620FF5CB9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21" creationId="{7E642E76-0D1B-4AEB-854E-D2F105A638F7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23" creationId="{3BA898D3-2BE0-42A4-B414-A57FD501DCA8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24" creationId="{38194D13-ED10-4087-8B0D-9337560E58AE}"/>
          </ac:spMkLst>
        </pc:spChg>
        <pc:spChg chg="del">
          <ac:chgData name="고 광종" userId="f6b6e3ca5a2285c4" providerId="LiveId" clId="{6F06D1D6-066A-4688-8CAB-EB1C2ACFA858}" dt="2020-02-02T13:49:43.579" v="9326" actId="478"/>
          <ac:spMkLst>
            <pc:docMk/>
            <pc:sldMk cId="181536353" sldId="321"/>
            <ac:spMk id="25" creationId="{A8C8BE8A-63FE-4C4B-8B36-12421F3997F7}"/>
          </ac:spMkLst>
        </pc:spChg>
        <pc:spChg chg="add del mod">
          <ac:chgData name="고 광종" userId="f6b6e3ca5a2285c4" providerId="LiveId" clId="{6F06D1D6-066A-4688-8CAB-EB1C2ACFA858}" dt="2020-02-02T13:57:01.560" v="10032" actId="478"/>
          <ac:spMkLst>
            <pc:docMk/>
            <pc:sldMk cId="181536353" sldId="321"/>
            <ac:spMk id="26" creationId="{89DE7DED-4398-4CEF-9155-CFEB683B4C30}"/>
          </ac:spMkLst>
        </pc:spChg>
        <pc:picChg chg="add del">
          <ac:chgData name="고 광종" userId="f6b6e3ca5a2285c4" providerId="LiveId" clId="{6F06D1D6-066A-4688-8CAB-EB1C2ACFA858}" dt="2020-02-02T13:57:02.644" v="10033" actId="478"/>
          <ac:picMkLst>
            <pc:docMk/>
            <pc:sldMk cId="181536353" sldId="321"/>
            <ac:picMk id="22" creationId="{579CEE6C-7A40-4BE8-AF2E-AF513549760E}"/>
          </ac:picMkLst>
        </pc:picChg>
        <pc:picChg chg="add mod">
          <ac:chgData name="고 광종" userId="f6b6e3ca5a2285c4" providerId="LiveId" clId="{6F06D1D6-066A-4688-8CAB-EB1C2ACFA858}" dt="2020-02-02T13:57:06.307" v="10073" actId="1036"/>
          <ac:picMkLst>
            <pc:docMk/>
            <pc:sldMk cId="181536353" sldId="321"/>
            <ac:picMk id="1026" creationId="{1C648A78-9ABF-453E-B307-87FB7E9C9C1F}"/>
          </ac:picMkLst>
        </pc:picChg>
        <pc:cxnChg chg="del mod">
          <ac:chgData name="고 광종" userId="f6b6e3ca5a2285c4" providerId="LiveId" clId="{6F06D1D6-066A-4688-8CAB-EB1C2ACFA858}" dt="2020-02-02T13:49:43.579" v="9326" actId="478"/>
          <ac:cxnSpMkLst>
            <pc:docMk/>
            <pc:sldMk cId="181536353" sldId="321"/>
            <ac:cxnSpMk id="5" creationId="{8A9FF5A1-C379-4DF7-AD45-3EE28A31C8EC}"/>
          </ac:cxnSpMkLst>
        </pc:cxnChg>
        <pc:cxnChg chg="del mod">
          <ac:chgData name="고 광종" userId="f6b6e3ca5a2285c4" providerId="LiveId" clId="{6F06D1D6-066A-4688-8CAB-EB1C2ACFA858}" dt="2020-02-02T13:49:43.579" v="9326" actId="478"/>
          <ac:cxnSpMkLst>
            <pc:docMk/>
            <pc:sldMk cId="181536353" sldId="321"/>
            <ac:cxnSpMk id="12" creationId="{C78E9E20-E815-4C3F-BAB8-827E4CE44EF8}"/>
          </ac:cxnSpMkLst>
        </pc:cxnChg>
        <pc:cxnChg chg="del mod">
          <ac:chgData name="고 광종" userId="f6b6e3ca5a2285c4" providerId="LiveId" clId="{6F06D1D6-066A-4688-8CAB-EB1C2ACFA858}" dt="2020-02-02T13:49:43.579" v="9326" actId="478"/>
          <ac:cxnSpMkLst>
            <pc:docMk/>
            <pc:sldMk cId="181536353" sldId="321"/>
            <ac:cxnSpMk id="15" creationId="{1DE82604-78BC-44EE-A419-B6D02340EC2B}"/>
          </ac:cxnSpMkLst>
        </pc:cxnChg>
        <pc:cxnChg chg="del mod">
          <ac:chgData name="고 광종" userId="f6b6e3ca5a2285c4" providerId="LiveId" clId="{6F06D1D6-066A-4688-8CAB-EB1C2ACFA858}" dt="2020-02-02T13:49:43.579" v="9326" actId="478"/>
          <ac:cxnSpMkLst>
            <pc:docMk/>
            <pc:sldMk cId="181536353" sldId="321"/>
            <ac:cxnSpMk id="17" creationId="{C9EF8F33-23C6-4764-87B9-3B8C887FC2F2}"/>
          </ac:cxnSpMkLst>
        </pc:cxnChg>
        <pc:cxnChg chg="del mod">
          <ac:chgData name="고 광종" userId="f6b6e3ca5a2285c4" providerId="LiveId" clId="{6F06D1D6-066A-4688-8CAB-EB1C2ACFA858}" dt="2020-02-02T13:49:43.579" v="9326" actId="478"/>
          <ac:cxnSpMkLst>
            <pc:docMk/>
            <pc:sldMk cId="181536353" sldId="321"/>
            <ac:cxnSpMk id="19" creationId="{55EC995F-8B28-4C6B-9993-7D8212474A55}"/>
          </ac:cxnSpMkLst>
        </pc:cxnChg>
      </pc:sldChg>
      <pc:sldChg chg="addSp modSp add">
        <pc:chgData name="고 광종" userId="f6b6e3ca5a2285c4" providerId="LiveId" clId="{6F06D1D6-066A-4688-8CAB-EB1C2ACFA858}" dt="2020-02-02T14:08:49.833" v="10502" actId="1037"/>
        <pc:sldMkLst>
          <pc:docMk/>
          <pc:sldMk cId="2966414203" sldId="322"/>
        </pc:sldMkLst>
        <pc:spChg chg="mod">
          <ac:chgData name="고 광종" userId="f6b6e3ca5a2285c4" providerId="LiveId" clId="{6F06D1D6-066A-4688-8CAB-EB1C2ACFA858}" dt="2020-02-02T14:02:53.928" v="10491" actId="20577"/>
          <ac:spMkLst>
            <pc:docMk/>
            <pc:sldMk cId="2966414203" sldId="322"/>
            <ac:spMk id="20" creationId="{A6849363-84AF-4804-9C4A-8D4620FF5CB9}"/>
          </ac:spMkLst>
        </pc:spChg>
        <pc:picChg chg="add mod">
          <ac:chgData name="고 광종" userId="f6b6e3ca5a2285c4" providerId="LiveId" clId="{6F06D1D6-066A-4688-8CAB-EB1C2ACFA858}" dt="2020-02-02T14:08:49.833" v="10502" actId="1037"/>
          <ac:picMkLst>
            <pc:docMk/>
            <pc:sldMk cId="2966414203" sldId="322"/>
            <ac:picMk id="2050" creationId="{4DCDD888-1083-4949-B13E-44C3C49E2F64}"/>
          </ac:picMkLst>
        </pc:picChg>
      </pc:sldChg>
    </pc:docChg>
  </pc:docChgLst>
  <pc:docChgLst>
    <pc:chgData name="고 광종" userId="f6b6e3ca5a2285c4" providerId="LiveId" clId="{3E7923FC-FB70-4817-BEE3-204AE541F31C}"/>
    <pc:docChg chg="undo custSel addSld delSld modSld">
      <pc:chgData name="고 광종" userId="f6b6e3ca5a2285c4" providerId="LiveId" clId="{3E7923FC-FB70-4817-BEE3-204AE541F31C}" dt="2020-02-12T09:29:45.691" v="2578" actId="1035"/>
      <pc:docMkLst>
        <pc:docMk/>
      </pc:docMkLst>
      <pc:sldChg chg="modSp">
        <pc:chgData name="고 광종" userId="f6b6e3ca5a2285c4" providerId="LiveId" clId="{3E7923FC-FB70-4817-BEE3-204AE541F31C}" dt="2020-02-07T17:16:28.880" v="44" actId="20577"/>
        <pc:sldMkLst>
          <pc:docMk/>
          <pc:sldMk cId="2108950205" sldId="256"/>
        </pc:sldMkLst>
        <pc:spChg chg="mod">
          <ac:chgData name="고 광종" userId="f6b6e3ca5a2285c4" providerId="LiveId" clId="{3E7923FC-FB70-4817-BEE3-204AE541F31C}" dt="2020-02-07T17:16:28.880" v="44" actId="20577"/>
          <ac:spMkLst>
            <pc:docMk/>
            <pc:sldMk cId="2108950205" sldId="256"/>
            <ac:spMk id="5" creationId="{27DF9E49-701A-43D3-AFB0-AEFB4BCF2355}"/>
          </ac:spMkLst>
        </pc:spChg>
      </pc:sldChg>
      <pc:sldChg chg="addSp delSp modSp">
        <pc:chgData name="고 광종" userId="f6b6e3ca5a2285c4" providerId="LiveId" clId="{3E7923FC-FB70-4817-BEE3-204AE541F31C}" dt="2020-02-12T08:32:58.664" v="2528" actId="20577"/>
        <pc:sldMkLst>
          <pc:docMk/>
          <pc:sldMk cId="3002940390" sldId="257"/>
        </pc:sldMkLst>
        <pc:spChg chg="del mod">
          <ac:chgData name="고 광종" userId="f6b6e3ca5a2285c4" providerId="LiveId" clId="{3E7923FC-FB70-4817-BEE3-204AE541F31C}" dt="2020-02-12T08:32:50.712" v="2524" actId="478"/>
          <ac:spMkLst>
            <pc:docMk/>
            <pc:sldMk cId="3002940390" sldId="257"/>
            <ac:spMk id="3" creationId="{6E4D43B9-10BC-45A9-B424-F0796E7DF55D}"/>
          </ac:spMkLst>
        </pc:spChg>
        <pc:spChg chg="add mod">
          <ac:chgData name="고 광종" userId="f6b6e3ca5a2285c4" providerId="LiveId" clId="{3E7923FC-FB70-4817-BEE3-204AE541F31C}" dt="2020-02-12T08:32:58.664" v="2528" actId="20577"/>
          <ac:spMkLst>
            <pc:docMk/>
            <pc:sldMk cId="3002940390" sldId="257"/>
            <ac:spMk id="8" creationId="{822FC7A5-EBF1-42D3-939F-CCBE85C739C9}"/>
          </ac:spMkLst>
        </pc:spChg>
      </pc:sldChg>
      <pc:sldChg chg="addSp delSp modSp">
        <pc:chgData name="고 광종" userId="f6b6e3ca5a2285c4" providerId="LiveId" clId="{3E7923FC-FB70-4817-BEE3-204AE541F31C}" dt="2020-02-12T08:32:38.074" v="2523"/>
        <pc:sldMkLst>
          <pc:docMk/>
          <pc:sldMk cId="2345206992" sldId="299"/>
        </pc:sldMkLst>
        <pc:spChg chg="del">
          <ac:chgData name="고 광종" userId="f6b6e3ca5a2285c4" providerId="LiveId" clId="{3E7923FC-FB70-4817-BEE3-204AE541F31C}" dt="2020-02-08T10:44:38.657" v="281" actId="478"/>
          <ac:spMkLst>
            <pc:docMk/>
            <pc:sldMk cId="2345206992" sldId="299"/>
            <ac:spMk id="3" creationId="{6E4D43B9-10BC-45A9-B424-F0796E7DF55D}"/>
          </ac:spMkLst>
        </pc:spChg>
        <pc:spChg chg="add mod">
          <ac:chgData name="고 광종" userId="f6b6e3ca5a2285c4" providerId="LiveId" clId="{3E7923FC-FB70-4817-BEE3-204AE541F31C}" dt="2020-02-12T08:32:38.074" v="2523"/>
          <ac:spMkLst>
            <pc:docMk/>
            <pc:sldMk cId="2345206992" sldId="299"/>
            <ac:spMk id="7" creationId="{2D1B70D2-7556-4240-BED9-8367C5ED2F7A}"/>
          </ac:spMkLst>
        </pc:spChg>
      </pc:sldChg>
      <pc:sldChg chg="del">
        <pc:chgData name="고 광종" userId="f6b6e3ca5a2285c4" providerId="LiveId" clId="{3E7923FC-FB70-4817-BEE3-204AE541F31C}" dt="2020-02-12T08:31:58.259" v="2457" actId="47"/>
        <pc:sldMkLst>
          <pc:docMk/>
          <pc:sldMk cId="411685363" sldId="300"/>
        </pc:sldMkLst>
      </pc:sldChg>
      <pc:sldChg chg="addSp delSp modSp">
        <pc:chgData name="고 광종" userId="f6b6e3ca5a2285c4" providerId="LiveId" clId="{3E7923FC-FB70-4817-BEE3-204AE541F31C}" dt="2020-02-08T10:53:28.297" v="726" actId="20577"/>
        <pc:sldMkLst>
          <pc:docMk/>
          <pc:sldMk cId="608613156" sldId="301"/>
        </pc:sldMkLst>
        <pc:spChg chg="del">
          <ac:chgData name="고 광종" userId="f6b6e3ca5a2285c4" providerId="LiveId" clId="{3E7923FC-FB70-4817-BEE3-204AE541F31C}" dt="2020-02-08T10:44:47.362" v="286" actId="478"/>
          <ac:spMkLst>
            <pc:docMk/>
            <pc:sldMk cId="608613156" sldId="301"/>
            <ac:spMk id="2" creationId="{28BA08FB-1F38-4988-BFC0-1402230DF998}"/>
          </ac:spMkLst>
        </pc:spChg>
        <pc:spChg chg="del">
          <ac:chgData name="고 광종" userId="f6b6e3ca5a2285c4" providerId="LiveId" clId="{3E7923FC-FB70-4817-BEE3-204AE541F31C}" dt="2020-02-08T10:44:52.110" v="290" actId="478"/>
          <ac:spMkLst>
            <pc:docMk/>
            <pc:sldMk cId="608613156" sldId="301"/>
            <ac:spMk id="7" creationId="{49C25C28-BDC4-41AF-BB2C-85BED27ED20B}"/>
          </ac:spMkLst>
        </pc:spChg>
        <pc:spChg chg="del">
          <ac:chgData name="고 광종" userId="f6b6e3ca5a2285c4" providerId="LiveId" clId="{3E7923FC-FB70-4817-BEE3-204AE541F31C}" dt="2020-02-08T10:44:50.457" v="288" actId="478"/>
          <ac:spMkLst>
            <pc:docMk/>
            <pc:sldMk cId="608613156" sldId="301"/>
            <ac:spMk id="12" creationId="{E0B027CE-5D4C-4335-9DC9-43BDCF1E192A}"/>
          </ac:spMkLst>
        </pc:spChg>
        <pc:spChg chg="add del mod">
          <ac:chgData name="고 광종" userId="f6b6e3ca5a2285c4" providerId="LiveId" clId="{3E7923FC-FB70-4817-BEE3-204AE541F31C}" dt="2020-02-08T10:50:36.268" v="675" actId="1035"/>
          <ac:spMkLst>
            <pc:docMk/>
            <pc:sldMk cId="608613156" sldId="301"/>
            <ac:spMk id="14" creationId="{B23881C9-F051-4714-A55E-9CF81128AC69}"/>
          </ac:spMkLst>
        </pc:spChg>
        <pc:spChg chg="add mod">
          <ac:chgData name="고 광종" userId="f6b6e3ca5a2285c4" providerId="LiveId" clId="{3E7923FC-FB70-4817-BEE3-204AE541F31C}" dt="2020-02-08T10:53:28.297" v="726" actId="20577"/>
          <ac:spMkLst>
            <pc:docMk/>
            <pc:sldMk cId="608613156" sldId="301"/>
            <ac:spMk id="15" creationId="{93E3F816-B587-49F6-A587-8B13CE8CFB7D}"/>
          </ac:spMkLst>
        </pc:spChg>
        <pc:spChg chg="del mod">
          <ac:chgData name="고 광종" userId="f6b6e3ca5a2285c4" providerId="LiveId" clId="{3E7923FC-FB70-4817-BEE3-204AE541F31C}" dt="2020-02-08T10:45:24.344" v="296" actId="478"/>
          <ac:spMkLst>
            <pc:docMk/>
            <pc:sldMk cId="608613156" sldId="301"/>
            <ac:spMk id="28" creationId="{6728B7E5-D9BD-458E-AA3E-A6207D634B63}"/>
          </ac:spMkLst>
        </pc:spChg>
        <pc:grpChg chg="del">
          <ac:chgData name="고 광종" userId="f6b6e3ca5a2285c4" providerId="LiveId" clId="{3E7923FC-FB70-4817-BEE3-204AE541F31C}" dt="2020-02-08T10:44:48.423" v="287" actId="478"/>
          <ac:grpSpMkLst>
            <pc:docMk/>
            <pc:sldMk cId="608613156" sldId="301"/>
            <ac:grpSpMk id="8" creationId="{49D00D19-4240-4107-AFF6-BA478C789C8F}"/>
          </ac:grpSpMkLst>
        </pc:grpChg>
        <pc:picChg chg="add mod">
          <ac:chgData name="고 광종" userId="f6b6e3ca5a2285c4" providerId="LiveId" clId="{3E7923FC-FB70-4817-BEE3-204AE541F31C}" dt="2020-02-08T10:50:45.017" v="703" actId="1038"/>
          <ac:picMkLst>
            <pc:docMk/>
            <pc:sldMk cId="608613156" sldId="301"/>
            <ac:picMk id="13" creationId="{9DA1FB39-7438-4425-8717-C971162A1D7D}"/>
          </ac:picMkLst>
        </pc:picChg>
        <pc:picChg chg="del">
          <ac:chgData name="고 광종" userId="f6b6e3ca5a2285c4" providerId="LiveId" clId="{3E7923FC-FB70-4817-BEE3-204AE541F31C}" dt="2020-02-08T10:44:50.707" v="289" actId="478"/>
          <ac:picMkLst>
            <pc:docMk/>
            <pc:sldMk cId="608613156" sldId="301"/>
            <ac:picMk id="10242" creationId="{5975A3C3-B48C-45EB-94FA-CE2BEAB37F60}"/>
          </ac:picMkLst>
        </pc:picChg>
        <pc:picChg chg="del">
          <ac:chgData name="고 광종" userId="f6b6e3ca5a2285c4" providerId="LiveId" clId="{3E7923FC-FB70-4817-BEE3-204AE541F31C}" dt="2020-02-08T10:45:23.781" v="295" actId="478"/>
          <ac:picMkLst>
            <pc:docMk/>
            <pc:sldMk cId="608613156" sldId="301"/>
            <ac:picMk id="12290" creationId="{5DA0F44E-5F3D-4E56-998A-BAF55651E946}"/>
          </ac:picMkLst>
        </pc:picChg>
      </pc:sldChg>
      <pc:sldChg chg="addSp delSp modSp">
        <pc:chgData name="고 광종" userId="f6b6e3ca5a2285c4" providerId="LiveId" clId="{3E7923FC-FB70-4817-BEE3-204AE541F31C}" dt="2020-02-12T09:29:45.691" v="2578" actId="1035"/>
        <pc:sldMkLst>
          <pc:docMk/>
          <pc:sldMk cId="2494468327" sldId="303"/>
        </pc:sldMkLst>
        <pc:spChg chg="del">
          <ac:chgData name="고 광종" userId="f6b6e3ca5a2285c4" providerId="LiveId" clId="{3E7923FC-FB70-4817-BEE3-204AE541F31C}" dt="2020-02-08T10:53:47.182" v="728" actId="478"/>
          <ac:spMkLst>
            <pc:docMk/>
            <pc:sldMk cId="2494468327" sldId="303"/>
            <ac:spMk id="2" creationId="{28BA08FB-1F38-4988-BFC0-1402230DF998}"/>
          </ac:spMkLst>
        </pc:spChg>
        <pc:spChg chg="mod">
          <ac:chgData name="고 광종" userId="f6b6e3ca5a2285c4" providerId="LiveId" clId="{3E7923FC-FB70-4817-BEE3-204AE541F31C}" dt="2020-02-12T07:47:25.473" v="807"/>
          <ac:spMkLst>
            <pc:docMk/>
            <pc:sldMk cId="2494468327" sldId="303"/>
            <ac:spMk id="4" creationId="{A34441AA-879C-4392-AF74-C381D7373F8F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7" creationId="{49C25C28-BDC4-41AF-BB2C-85BED27ED20B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12" creationId="{E0B027CE-5D4C-4335-9DC9-43BDCF1E192A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23" creationId="{160D4CD2-D438-419E-BD45-80B5E3DDDF3D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24" creationId="{8C8692B0-7EF2-412B-B554-EDD9D68B41E9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26" creationId="{A552DB55-6FCB-4334-8E79-906BE0D9F9AD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27" creationId="{6611B6B9-4EDF-4C84-95FA-D8CBB6FA2F56}"/>
          </ac:spMkLst>
        </pc:spChg>
        <pc:spChg chg="add mod">
          <ac:chgData name="고 광종" userId="f6b6e3ca5a2285c4" providerId="LiveId" clId="{3E7923FC-FB70-4817-BEE3-204AE541F31C}" dt="2020-02-08T10:54:40.534" v="766"/>
          <ac:spMkLst>
            <pc:docMk/>
            <pc:sldMk cId="2494468327" sldId="303"/>
            <ac:spMk id="28" creationId="{347AD7C8-534C-422C-A8A3-9EF4C56A2196}"/>
          </ac:spMkLst>
        </pc:spChg>
        <pc:spChg chg="add">
          <ac:chgData name="고 광종" userId="f6b6e3ca5a2285c4" providerId="LiveId" clId="{3E7923FC-FB70-4817-BEE3-204AE541F31C}" dt="2020-02-08T10:55:25.451" v="767"/>
          <ac:spMkLst>
            <pc:docMk/>
            <pc:sldMk cId="2494468327" sldId="303"/>
            <ac:spMk id="29" creationId="{A9EDD23B-FF9F-4E13-ACAB-A2D8533111B7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32" creationId="{56A92B1E-AEEB-4B7C-9C93-8350B894A258}"/>
          </ac:spMkLst>
        </pc:spChg>
        <pc:spChg chg="del">
          <ac:chgData name="고 광종" userId="f6b6e3ca5a2285c4" providerId="LiveId" clId="{3E7923FC-FB70-4817-BEE3-204AE541F31C}" dt="2020-02-08T10:53:49.021" v="730" actId="478"/>
          <ac:spMkLst>
            <pc:docMk/>
            <pc:sldMk cId="2494468327" sldId="303"/>
            <ac:spMk id="34" creationId="{696844AD-8F17-414B-9F70-EFD0077BB679}"/>
          </ac:spMkLst>
        </pc:spChg>
        <pc:grpChg chg="del">
          <ac:chgData name="고 광종" userId="f6b6e3ca5a2285c4" providerId="LiveId" clId="{3E7923FC-FB70-4817-BEE3-204AE541F31C}" dt="2020-02-08T10:53:47.762" v="729" actId="478"/>
          <ac:grpSpMkLst>
            <pc:docMk/>
            <pc:sldMk cId="2494468327" sldId="303"/>
            <ac:grpSpMk id="8" creationId="{49D00D19-4240-4107-AFF6-BA478C789C8F}"/>
          </ac:grpSpMkLst>
        </pc:grpChg>
        <pc:picChg chg="add del mod">
          <ac:chgData name="고 광종" userId="f6b6e3ca5a2285c4" providerId="LiveId" clId="{3E7923FC-FB70-4817-BEE3-204AE541F31C}" dt="2020-02-12T09:29:33.212" v="2566" actId="478"/>
          <ac:picMkLst>
            <pc:docMk/>
            <pc:sldMk cId="2494468327" sldId="303"/>
            <ac:picMk id="2" creationId="{969ADA6F-5758-4B37-8959-E2159485E27A}"/>
          </ac:picMkLst>
        </pc:picChg>
        <pc:picChg chg="add mod">
          <ac:chgData name="고 광종" userId="f6b6e3ca5a2285c4" providerId="LiveId" clId="{3E7923FC-FB70-4817-BEE3-204AE541F31C}" dt="2020-02-12T09:29:45.691" v="2578" actId="1035"/>
          <ac:picMkLst>
            <pc:docMk/>
            <pc:sldMk cId="2494468327" sldId="303"/>
            <ac:picMk id="3" creationId="{1C95E758-AB33-4518-8FDC-310FB392DFC0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4" creationId="{B514674D-CF81-40A3-9A53-F8DCF113A215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22" creationId="{B2BF7A2F-F1AA-467A-8A40-36BEDEB6E04F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25" creationId="{F035684B-DD87-4791-B385-BE50B2F7E66B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30" creationId="{A2B8BC12-2CB5-4D75-90B5-EDE751D9947D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4098" creationId="{E826B7C9-537A-42C7-B73F-1A3215770BC6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4102" creationId="{E7C7645E-9E7E-4D77-9B12-1567FFD6A69A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4104" creationId="{9789A519-5D1D-4B2D-82DA-37BE609A75D7}"/>
          </ac:picMkLst>
        </pc:picChg>
        <pc:picChg chg="del">
          <ac:chgData name="고 광종" userId="f6b6e3ca5a2285c4" providerId="LiveId" clId="{3E7923FC-FB70-4817-BEE3-204AE541F31C}" dt="2020-02-08T10:53:49.021" v="730" actId="478"/>
          <ac:picMkLst>
            <pc:docMk/>
            <pc:sldMk cId="2494468327" sldId="303"/>
            <ac:picMk id="4110" creationId="{38D09A49-183A-431E-9B82-A020F7E6C7F9}"/>
          </ac:picMkLst>
        </pc:picChg>
        <pc:picChg chg="del">
          <ac:chgData name="고 광종" userId="f6b6e3ca5a2285c4" providerId="LiveId" clId="{3E7923FC-FB70-4817-BEE3-204AE541F31C}" dt="2020-02-08T10:53:46.159" v="727" actId="478"/>
          <ac:picMkLst>
            <pc:docMk/>
            <pc:sldMk cId="2494468327" sldId="303"/>
            <ac:picMk id="10242" creationId="{5975A3C3-B48C-45EB-94FA-CE2BEAB37F60}"/>
          </ac:picMkLst>
        </pc:picChg>
      </pc:sldChg>
      <pc:sldChg chg="del">
        <pc:chgData name="고 광종" userId="f6b6e3ca5a2285c4" providerId="LiveId" clId="{3E7923FC-FB70-4817-BEE3-204AE541F31C}" dt="2020-02-12T08:20:05.088" v="2079" actId="47"/>
        <pc:sldMkLst>
          <pc:docMk/>
          <pc:sldMk cId="562269146" sldId="308"/>
        </pc:sldMkLst>
      </pc:sldChg>
      <pc:sldChg chg="modSp">
        <pc:chgData name="고 광종" userId="f6b6e3ca5a2285c4" providerId="LiveId" clId="{3E7923FC-FB70-4817-BEE3-204AE541F31C}" dt="2020-02-12T08:18:46.339" v="2078" actId="20577"/>
        <pc:sldMkLst>
          <pc:docMk/>
          <pc:sldMk cId="2611764157" sldId="325"/>
        </pc:sldMkLst>
        <pc:spChg chg="mod">
          <ac:chgData name="고 광종" userId="f6b6e3ca5a2285c4" providerId="LiveId" clId="{3E7923FC-FB70-4817-BEE3-204AE541F31C}" dt="2020-02-12T08:18:46.339" v="2078" actId="20577"/>
          <ac:spMkLst>
            <pc:docMk/>
            <pc:sldMk cId="2611764157" sldId="325"/>
            <ac:spMk id="5" creationId="{3F0AEA18-636F-46CD-B5E4-6494C2D38620}"/>
          </ac:spMkLst>
        </pc:spChg>
      </pc:sldChg>
      <pc:sldChg chg="modSp">
        <pc:chgData name="고 광종" userId="f6b6e3ca5a2285c4" providerId="LiveId" clId="{3E7923FC-FB70-4817-BEE3-204AE541F31C}" dt="2020-02-12T07:48:23.781" v="808" actId="20577"/>
        <pc:sldMkLst>
          <pc:docMk/>
          <pc:sldMk cId="3782610191" sldId="327"/>
        </pc:sldMkLst>
        <pc:spChg chg="mod">
          <ac:chgData name="고 광종" userId="f6b6e3ca5a2285c4" providerId="LiveId" clId="{3E7923FC-FB70-4817-BEE3-204AE541F31C}" dt="2020-02-12T07:48:23.781" v="808" actId="20577"/>
          <ac:spMkLst>
            <pc:docMk/>
            <pc:sldMk cId="3782610191" sldId="327"/>
            <ac:spMk id="6" creationId="{932FB975-47F5-4EE8-AB68-E08E75E79D8C}"/>
          </ac:spMkLst>
        </pc:spChg>
      </pc:sldChg>
      <pc:sldChg chg="modSp">
        <pc:chgData name="고 광종" userId="f6b6e3ca5a2285c4" providerId="LiveId" clId="{3E7923FC-FB70-4817-BEE3-204AE541F31C}" dt="2020-02-12T08:17:35.513" v="1920" actId="20577"/>
        <pc:sldMkLst>
          <pc:docMk/>
          <pc:sldMk cId="2372237806" sldId="328"/>
        </pc:sldMkLst>
        <pc:spChg chg="mod">
          <ac:chgData name="고 광종" userId="f6b6e3ca5a2285c4" providerId="LiveId" clId="{3E7923FC-FB70-4817-BEE3-204AE541F31C}" dt="2020-02-12T08:17:35.513" v="1920" actId="20577"/>
          <ac:spMkLst>
            <pc:docMk/>
            <pc:sldMk cId="2372237806" sldId="328"/>
            <ac:spMk id="6" creationId="{932FB975-47F5-4EE8-AB68-E08E75E79D8C}"/>
          </ac:spMkLst>
        </pc:spChg>
      </pc:sldChg>
      <pc:sldChg chg="addSp delSp modSp">
        <pc:chgData name="고 광종" userId="f6b6e3ca5a2285c4" providerId="LiveId" clId="{3E7923FC-FB70-4817-BEE3-204AE541F31C}" dt="2020-02-12T08:18:05.761" v="1971"/>
        <pc:sldMkLst>
          <pc:docMk/>
          <pc:sldMk cId="2231635591" sldId="329"/>
        </pc:sldMkLst>
        <pc:spChg chg="add mod">
          <ac:chgData name="고 광종" userId="f6b6e3ca5a2285c4" providerId="LiveId" clId="{3E7923FC-FB70-4817-BEE3-204AE541F31C}" dt="2020-02-12T08:15:19.113" v="1696" actId="1037"/>
          <ac:spMkLst>
            <pc:docMk/>
            <pc:sldMk cId="2231635591" sldId="329"/>
            <ac:spMk id="2" creationId="{EE146A12-7BE8-435C-8076-BDE9CD871FF2}"/>
          </ac:spMkLst>
        </pc:spChg>
        <pc:spChg chg="add mod">
          <ac:chgData name="고 광종" userId="f6b6e3ca5a2285c4" providerId="LiveId" clId="{3E7923FC-FB70-4817-BEE3-204AE541F31C}" dt="2020-02-12T08:15:34.367" v="1697" actId="207"/>
          <ac:spMkLst>
            <pc:docMk/>
            <pc:sldMk cId="2231635591" sldId="329"/>
            <ac:spMk id="3" creationId="{D9FFCA6F-35B1-4887-848B-E86763DB97D0}"/>
          </ac:spMkLst>
        </pc:spChg>
        <pc:spChg chg="mod">
          <ac:chgData name="고 광종" userId="f6b6e3ca5a2285c4" providerId="LiveId" clId="{3E7923FC-FB70-4817-BEE3-204AE541F31C}" dt="2020-02-12T08:18:05.761" v="1971"/>
          <ac:spMkLst>
            <pc:docMk/>
            <pc:sldMk cId="2231635591" sldId="329"/>
            <ac:spMk id="6" creationId="{932FB975-47F5-4EE8-AB68-E08E75E79D8C}"/>
          </ac:spMkLst>
        </pc:spChg>
        <pc:spChg chg="add del mod">
          <ac:chgData name="고 광종" userId="f6b6e3ca5a2285c4" providerId="LiveId" clId="{3E7923FC-FB70-4817-BEE3-204AE541F31C}" dt="2020-02-12T08:10:38.556" v="1380" actId="478"/>
          <ac:spMkLst>
            <pc:docMk/>
            <pc:sldMk cId="2231635591" sldId="329"/>
            <ac:spMk id="9" creationId="{07A5EE6D-6E39-4122-9071-1CC4A8540334}"/>
          </ac:spMkLst>
        </pc:spChg>
        <pc:spChg chg="add mod">
          <ac:chgData name="고 광종" userId="f6b6e3ca5a2285c4" providerId="LiveId" clId="{3E7923FC-FB70-4817-BEE3-204AE541F31C}" dt="2020-02-12T08:15:50.206" v="1710" actId="207"/>
          <ac:spMkLst>
            <pc:docMk/>
            <pc:sldMk cId="2231635591" sldId="329"/>
            <ac:spMk id="13" creationId="{327381D7-1EB8-4520-92A3-2CD6D0004119}"/>
          </ac:spMkLst>
        </pc:spChg>
        <pc:spChg chg="add mod">
          <ac:chgData name="고 광종" userId="f6b6e3ca5a2285c4" providerId="LiveId" clId="{3E7923FC-FB70-4817-BEE3-204AE541F31C}" dt="2020-02-12T08:15:37.646" v="1698" actId="207"/>
          <ac:spMkLst>
            <pc:docMk/>
            <pc:sldMk cId="2231635591" sldId="329"/>
            <ac:spMk id="16" creationId="{735ABD30-804B-4BD7-88CF-C88E607C1872}"/>
          </ac:spMkLst>
        </pc:spChg>
        <pc:picChg chg="add mod">
          <ac:chgData name="고 광종" userId="f6b6e3ca5a2285c4" providerId="LiveId" clId="{3E7923FC-FB70-4817-BEE3-204AE541F31C}" dt="2020-02-12T08:10:48.187" v="1382" actId="1076"/>
          <ac:picMkLst>
            <pc:docMk/>
            <pc:sldMk cId="2231635591" sldId="329"/>
            <ac:picMk id="10" creationId="{81250B36-2479-4157-B010-14446F02DF66}"/>
          </ac:picMkLst>
        </pc:picChg>
        <pc:picChg chg="add mod">
          <ac:chgData name="고 광종" userId="f6b6e3ca5a2285c4" providerId="LiveId" clId="{3E7923FC-FB70-4817-BEE3-204AE541F31C}" dt="2020-02-12T08:11:35.191" v="1393" actId="1076"/>
          <ac:picMkLst>
            <pc:docMk/>
            <pc:sldMk cId="2231635591" sldId="329"/>
            <ac:picMk id="11" creationId="{C20B959A-A17F-4D56-9029-E845470B7A0D}"/>
          </ac:picMkLst>
        </pc:picChg>
        <pc:picChg chg="add mod">
          <ac:chgData name="고 광종" userId="f6b6e3ca5a2285c4" providerId="LiveId" clId="{3E7923FC-FB70-4817-BEE3-204AE541F31C}" dt="2020-02-12T08:11:17.456" v="1390" actId="1076"/>
          <ac:picMkLst>
            <pc:docMk/>
            <pc:sldMk cId="2231635591" sldId="329"/>
            <ac:picMk id="12" creationId="{9C889DA8-E48E-4AFB-A95A-BFBAE0E06AEA}"/>
          </ac:picMkLst>
        </pc:picChg>
        <pc:picChg chg="add mod">
          <ac:chgData name="고 광종" userId="f6b6e3ca5a2285c4" providerId="LiveId" clId="{3E7923FC-FB70-4817-BEE3-204AE541F31C}" dt="2020-02-12T08:01:49.512" v="1136" actId="1036"/>
          <ac:picMkLst>
            <pc:docMk/>
            <pc:sldMk cId="2231635591" sldId="329"/>
            <ac:picMk id="1026" creationId="{FD8C2DE8-8401-49E9-8367-9A066BF1A173}"/>
          </ac:picMkLst>
        </pc:picChg>
        <pc:picChg chg="add mod">
          <ac:chgData name="고 광종" userId="f6b6e3ca5a2285c4" providerId="LiveId" clId="{3E7923FC-FB70-4817-BEE3-204AE541F31C}" dt="2020-02-12T08:15:15.025" v="1690" actId="1038"/>
          <ac:picMkLst>
            <pc:docMk/>
            <pc:sldMk cId="2231635591" sldId="329"/>
            <ac:picMk id="1028" creationId="{99A4F648-68CF-4FB9-A736-D15429619A44}"/>
          </ac:picMkLst>
        </pc:picChg>
        <pc:cxnChg chg="add mod">
          <ac:chgData name="고 광종" userId="f6b6e3ca5a2285c4" providerId="LiveId" clId="{3E7923FC-FB70-4817-BEE3-204AE541F31C}" dt="2020-02-12T08:12:46.506" v="1460" actId="1582"/>
          <ac:cxnSpMkLst>
            <pc:docMk/>
            <pc:sldMk cId="2231635591" sldId="329"/>
            <ac:cxnSpMk id="7" creationId="{A5BCDA70-2903-4BFE-9EF0-49F49E7C83E4}"/>
          </ac:cxnSpMkLst>
        </pc:cxnChg>
      </pc:sldChg>
      <pc:sldChg chg="modSp add">
        <pc:chgData name="고 광종" userId="f6b6e3ca5a2285c4" providerId="LiveId" clId="{3E7923FC-FB70-4817-BEE3-204AE541F31C}" dt="2020-02-12T08:09:15.247" v="1292" actId="20577"/>
        <pc:sldMkLst>
          <pc:docMk/>
          <pc:sldMk cId="2708396586" sldId="330"/>
        </pc:sldMkLst>
        <pc:spChg chg="mod">
          <ac:chgData name="고 광종" userId="f6b6e3ca5a2285c4" providerId="LiveId" clId="{3E7923FC-FB70-4817-BEE3-204AE541F31C}" dt="2020-02-12T08:09:15.247" v="1292" actId="20577"/>
          <ac:spMkLst>
            <pc:docMk/>
            <pc:sldMk cId="2708396586" sldId="330"/>
            <ac:spMk id="5" creationId="{3F0AEA18-636F-46CD-B5E4-6494C2D38620}"/>
          </ac:spMkLst>
        </pc:spChg>
      </pc:sldChg>
      <pc:sldChg chg="addSp delSp modSp add">
        <pc:chgData name="고 광종" userId="f6b6e3ca5a2285c4" providerId="LiveId" clId="{3E7923FC-FB70-4817-BEE3-204AE541F31C}" dt="2020-02-12T08:31:46.879" v="2453" actId="1038"/>
        <pc:sldMkLst>
          <pc:docMk/>
          <pc:sldMk cId="1939905611" sldId="331"/>
        </pc:sldMkLst>
        <pc:spChg chg="del">
          <ac:chgData name="고 광종" userId="f6b6e3ca5a2285c4" providerId="LiveId" clId="{3E7923FC-FB70-4817-BEE3-204AE541F31C}" dt="2020-02-12T08:20:25.074" v="2103" actId="478"/>
          <ac:spMkLst>
            <pc:docMk/>
            <pc:sldMk cId="1939905611" sldId="331"/>
            <ac:spMk id="2" creationId="{EE146A12-7BE8-435C-8076-BDE9CD871FF2}"/>
          </ac:spMkLst>
        </pc:spChg>
        <pc:spChg chg="del">
          <ac:chgData name="고 광종" userId="f6b6e3ca5a2285c4" providerId="LiveId" clId="{3E7923FC-FB70-4817-BEE3-204AE541F31C}" dt="2020-02-12T08:20:25.074" v="2103" actId="478"/>
          <ac:spMkLst>
            <pc:docMk/>
            <pc:sldMk cId="1939905611" sldId="331"/>
            <ac:spMk id="3" creationId="{D9FFCA6F-35B1-4887-848B-E86763DB97D0}"/>
          </ac:spMkLst>
        </pc:spChg>
        <pc:spChg chg="del mod">
          <ac:chgData name="고 광종" userId="f6b6e3ca5a2285c4" providerId="LiveId" clId="{3E7923FC-FB70-4817-BEE3-204AE541F31C}" dt="2020-02-12T08:20:27.294" v="2106"/>
          <ac:spMkLst>
            <pc:docMk/>
            <pc:sldMk cId="1939905611" sldId="331"/>
            <ac:spMk id="5" creationId="{3F0AEA18-636F-46CD-B5E4-6494C2D38620}"/>
          </ac:spMkLst>
        </pc:spChg>
        <pc:spChg chg="del">
          <ac:chgData name="고 광종" userId="f6b6e3ca5a2285c4" providerId="LiveId" clId="{3E7923FC-FB70-4817-BEE3-204AE541F31C}" dt="2020-02-12T08:20:25.074" v="2103" actId="478"/>
          <ac:spMkLst>
            <pc:docMk/>
            <pc:sldMk cId="1939905611" sldId="331"/>
            <ac:spMk id="6" creationId="{932FB975-47F5-4EE8-AB68-E08E75E79D8C}"/>
          </ac:spMkLst>
        </pc:spChg>
        <pc:spChg chg="del">
          <ac:chgData name="고 광종" userId="f6b6e3ca5a2285c4" providerId="LiveId" clId="{3E7923FC-FB70-4817-BEE3-204AE541F31C}" dt="2020-02-12T08:20:25.074" v="2103" actId="478"/>
          <ac:spMkLst>
            <pc:docMk/>
            <pc:sldMk cId="1939905611" sldId="331"/>
            <ac:spMk id="13" creationId="{327381D7-1EB8-4520-92A3-2CD6D0004119}"/>
          </ac:spMkLst>
        </pc:spChg>
        <pc:spChg chg="add mod">
          <ac:chgData name="고 광종" userId="f6b6e3ca5a2285c4" providerId="LiveId" clId="{3E7923FC-FB70-4817-BEE3-204AE541F31C}" dt="2020-02-12T08:22:09.980" v="2360" actId="20577"/>
          <ac:spMkLst>
            <pc:docMk/>
            <pc:sldMk cId="1939905611" sldId="331"/>
            <ac:spMk id="15" creationId="{CF996594-9123-47C3-BB0D-A41294F75DCE}"/>
          </ac:spMkLst>
        </pc:spChg>
        <pc:spChg chg="del">
          <ac:chgData name="고 광종" userId="f6b6e3ca5a2285c4" providerId="LiveId" clId="{3E7923FC-FB70-4817-BEE3-204AE541F31C}" dt="2020-02-12T08:20:25.074" v="2103" actId="478"/>
          <ac:spMkLst>
            <pc:docMk/>
            <pc:sldMk cId="1939905611" sldId="331"/>
            <ac:spMk id="16" creationId="{735ABD30-804B-4BD7-88CF-C88E607C1872}"/>
          </ac:spMkLst>
        </pc:spChg>
        <pc:spChg chg="add mod">
          <ac:chgData name="고 광종" userId="f6b6e3ca5a2285c4" providerId="LiveId" clId="{3E7923FC-FB70-4817-BEE3-204AE541F31C}" dt="2020-02-12T08:31:46.879" v="2453" actId="1038"/>
          <ac:spMkLst>
            <pc:docMk/>
            <pc:sldMk cId="1939905611" sldId="331"/>
            <ac:spMk id="17" creationId="{2581630F-81A5-462B-AEA5-AEE2B90CCECC}"/>
          </ac:spMkLst>
        </pc:spChg>
        <pc:spChg chg="mod">
          <ac:chgData name="고 광종" userId="f6b6e3ca5a2285c4" providerId="LiveId" clId="{3E7923FC-FB70-4817-BEE3-204AE541F31C}" dt="2020-02-12T08:22:22.508" v="2362" actId="20577"/>
          <ac:spMkLst>
            <pc:docMk/>
            <pc:sldMk cId="1939905611" sldId="331"/>
            <ac:spMk id="28" creationId="{347AD7C8-534C-422C-A8A3-9EF4C56A2196}"/>
          </ac:spMkLst>
        </pc:spChg>
        <pc:picChg chg="del">
          <ac:chgData name="고 광종" userId="f6b6e3ca5a2285c4" providerId="LiveId" clId="{3E7923FC-FB70-4817-BEE3-204AE541F31C}" dt="2020-02-12T08:20:25.074" v="2103" actId="478"/>
          <ac:picMkLst>
            <pc:docMk/>
            <pc:sldMk cId="1939905611" sldId="331"/>
            <ac:picMk id="10" creationId="{81250B36-2479-4157-B010-14446F02DF66}"/>
          </ac:picMkLst>
        </pc:picChg>
        <pc:picChg chg="del">
          <ac:chgData name="고 광종" userId="f6b6e3ca5a2285c4" providerId="LiveId" clId="{3E7923FC-FB70-4817-BEE3-204AE541F31C}" dt="2020-02-12T08:20:25.074" v="2103" actId="478"/>
          <ac:picMkLst>
            <pc:docMk/>
            <pc:sldMk cId="1939905611" sldId="331"/>
            <ac:picMk id="11" creationId="{C20B959A-A17F-4D56-9029-E845470B7A0D}"/>
          </ac:picMkLst>
        </pc:picChg>
        <pc:picChg chg="del">
          <ac:chgData name="고 광종" userId="f6b6e3ca5a2285c4" providerId="LiveId" clId="{3E7923FC-FB70-4817-BEE3-204AE541F31C}" dt="2020-02-12T08:20:25.074" v="2103" actId="478"/>
          <ac:picMkLst>
            <pc:docMk/>
            <pc:sldMk cId="1939905611" sldId="331"/>
            <ac:picMk id="12" creationId="{9C889DA8-E48E-4AFB-A95A-BFBAE0E06AEA}"/>
          </ac:picMkLst>
        </pc:picChg>
        <pc:picChg chg="del">
          <ac:chgData name="고 광종" userId="f6b6e3ca5a2285c4" providerId="LiveId" clId="{3E7923FC-FB70-4817-BEE3-204AE541F31C}" dt="2020-02-12T08:20:25.074" v="2103" actId="478"/>
          <ac:picMkLst>
            <pc:docMk/>
            <pc:sldMk cId="1939905611" sldId="331"/>
            <ac:picMk id="1026" creationId="{FD8C2DE8-8401-49E9-8367-9A066BF1A173}"/>
          </ac:picMkLst>
        </pc:picChg>
        <pc:picChg chg="del">
          <ac:chgData name="고 광종" userId="f6b6e3ca5a2285c4" providerId="LiveId" clId="{3E7923FC-FB70-4817-BEE3-204AE541F31C}" dt="2020-02-12T08:20:25.074" v="2103" actId="478"/>
          <ac:picMkLst>
            <pc:docMk/>
            <pc:sldMk cId="1939905611" sldId="331"/>
            <ac:picMk id="1028" creationId="{99A4F648-68CF-4FB9-A736-D15429619A44}"/>
          </ac:picMkLst>
        </pc:picChg>
        <pc:cxnChg chg="del">
          <ac:chgData name="고 광종" userId="f6b6e3ca5a2285c4" providerId="LiveId" clId="{3E7923FC-FB70-4817-BEE3-204AE541F31C}" dt="2020-02-12T08:20:25.074" v="2103" actId="478"/>
          <ac:cxnSpMkLst>
            <pc:docMk/>
            <pc:sldMk cId="1939905611" sldId="331"/>
            <ac:cxnSpMk id="7" creationId="{A5BCDA70-2903-4BFE-9EF0-49F49E7C83E4}"/>
          </ac:cxnSpMkLst>
        </pc:cxnChg>
      </pc:sldChg>
      <pc:sldChg chg="add del">
        <pc:chgData name="고 광종" userId="f6b6e3ca5a2285c4" providerId="LiveId" clId="{3E7923FC-FB70-4817-BEE3-204AE541F31C}" dt="2020-02-12T08:31:53.914" v="2455"/>
        <pc:sldMkLst>
          <pc:docMk/>
          <pc:sldMk cId="1683519746" sldId="332"/>
        </pc:sldMkLst>
      </pc:sldChg>
      <pc:sldChg chg="modSp add del">
        <pc:chgData name="고 광종" userId="f6b6e3ca5a2285c4" providerId="LiveId" clId="{3E7923FC-FB70-4817-BEE3-204AE541F31C}" dt="2020-02-12T08:33:17.009" v="2541" actId="47"/>
        <pc:sldMkLst>
          <pc:docMk/>
          <pc:sldMk cId="3507722959" sldId="332"/>
        </pc:sldMkLst>
        <pc:spChg chg="mod">
          <ac:chgData name="고 광종" userId="f6b6e3ca5a2285c4" providerId="LiveId" clId="{3E7923FC-FB70-4817-BEE3-204AE541F31C}" dt="2020-02-12T08:33:12.479" v="2540" actId="20577"/>
          <ac:spMkLst>
            <pc:docMk/>
            <pc:sldMk cId="3507722959" sldId="332"/>
            <ac:spMk id="7" creationId="{2D1B70D2-7556-4240-BED9-8367C5ED2F7A}"/>
          </ac:spMkLst>
        </pc:spChg>
      </pc:sldChg>
      <pc:sldChg chg="modSp add">
        <pc:chgData name="고 광종" userId="f6b6e3ca5a2285c4" providerId="LiveId" clId="{3E7923FC-FB70-4817-BEE3-204AE541F31C}" dt="2020-02-12T08:33:31.112" v="2561" actId="20577"/>
        <pc:sldMkLst>
          <pc:docMk/>
          <pc:sldMk cId="4099417540" sldId="332"/>
        </pc:sldMkLst>
        <pc:spChg chg="mod">
          <ac:chgData name="고 광종" userId="f6b6e3ca5a2285c4" providerId="LiveId" clId="{3E7923FC-FB70-4817-BEE3-204AE541F31C}" dt="2020-02-12T08:33:31.112" v="2561" actId="20577"/>
          <ac:spMkLst>
            <pc:docMk/>
            <pc:sldMk cId="4099417540" sldId="332"/>
            <ac:spMk id="7" creationId="{2D1B70D2-7556-4240-BED9-8367C5ED2F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A2A2-D1E7-4952-90EE-3D78F714247C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AF34C-1013-4435-9621-2188179A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6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F34C-1013-4435-9621-2188179ACE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F34C-1013-4435-9621-2188179ACE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CB80B-C895-4406-A806-DBB95F5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DFDD8-B191-42EB-8278-8D1EA914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69C1-93C5-4068-B858-485BF312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8943C-077F-47BC-8B37-B6B76655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D72E6-1F28-44FD-8BDE-DDFA17D2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35D1-E5DC-48DB-AFCE-E39DB62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6A5BF-4EFC-45F7-A025-C68485E9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A95CE-57E9-4578-A9D8-4DFEA799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1C886-700C-4A4B-BE2C-3276F5A9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4238-C7F8-4AD5-9390-A0D0A624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AF62E-DB0C-4B35-98B0-16DC2AF7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EC3E7-2C8F-4F46-829B-2DC44C10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470F-BDC7-485F-80DE-28CB361B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CA970-5A22-4A61-9003-CE4A6A77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B6AD6-AC93-495D-BD68-9F973A7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82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047D9-4747-4F71-BD8B-34EF24C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5806CC-C1D4-4DDC-A131-969C9FD6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E27D82-E97D-4FA9-BFB7-4B028058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436485-9E3D-4F5E-8C38-BC825083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&lt;#&gt;/48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2549-0D4E-4AB6-91FF-5EA2DC8E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EF455-708E-491B-8B8F-08307AB6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00FB5-176F-4865-A114-59C94CA0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B231D-1F37-4C0E-A6E3-1C879CE0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B4CCA-D510-4AEC-AC9D-C21F6DA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C736-2805-4F65-BC00-2F0CFD6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830BE-07BE-418D-95CA-B8D205B4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01F2B-F396-4FBC-ADD6-0CCEC478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324E0-BD1A-44C3-A5C8-1CCD2135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62E45-B374-492C-8293-D9DE9C0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9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6D01-8134-43F0-862E-F6094BB2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46BCA-F031-466E-9F1E-C1B2D02D6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D3D60-1AA9-4666-BA61-F2483C97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8D3CF-49FF-43C2-81D0-7E30AFD6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5FF04-F7A4-4BE3-AA64-68864DF3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7EC67-8915-401D-B50A-3A1B6C0C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EF6F-9772-4877-9161-4A7617A6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D7C50-050A-4FE9-B8C5-20B84F92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969CB-9E88-4100-861F-1723C5A9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E6B07-1F9B-453E-BC45-D038B4157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376D7-AD38-4D05-BEAE-FA1C3EECA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8AAFC-47A3-4E09-AA8B-C17E58AB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68208-DCA8-4477-B39B-8600C1C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02B45-CED1-4376-A2AD-A5E4E641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01D3-A929-467D-A795-3666EC16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0684C-9435-4AC4-893A-2E1F4330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91E210-0046-4C44-B932-8A160034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266BD1-106A-48D1-B974-5FEEB548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22E58A-6621-4848-9499-E26D2FCD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1D1D-105B-4436-9414-B58A30F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EEFA3-4660-48AE-99E2-18B917B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EBDF5-2D08-43F4-A246-A9954208E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1"/>
            <a:ext cx="1595240" cy="1002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2C98A2-D1D0-4BBC-BFF1-9E6E00F25ACC}"/>
              </a:ext>
            </a:extLst>
          </p:cNvPr>
          <p:cNvSpPr/>
          <p:nvPr userDrawn="1"/>
        </p:nvSpPr>
        <p:spPr>
          <a:xfrm>
            <a:off x="11541760" y="0"/>
            <a:ext cx="325120" cy="6268720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E095C-AC82-4119-BAFF-BD4839B95100}"/>
              </a:ext>
            </a:extLst>
          </p:cNvPr>
          <p:cNvSpPr/>
          <p:nvPr userDrawn="1"/>
        </p:nvSpPr>
        <p:spPr>
          <a:xfrm rot="19908339">
            <a:off x="11720299" y="6138341"/>
            <a:ext cx="301926" cy="831600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E16B-3D58-4195-BD00-D32D1FFD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47B4E-01AA-468C-8A61-0813CF82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AF186-3373-40A6-A267-AEC16F31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05177-F4E3-4153-AF60-0AF79A5B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216C2-B815-4BD7-AEB0-DDB145EC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FFB8B-FF04-4AA6-9129-4FF7F1EA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0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28347-6922-4DF2-8C57-9F0B45B6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AD037-4601-41DC-81D7-243CE9DF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4622E-6FEF-4E50-9FD5-96169059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40532-BA2C-441B-8E9E-217D807C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E0A64-6C97-4344-8731-311E68CE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58914-E752-45A5-84B8-2DBEB584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8CD172-DA73-4376-8450-52FD3A66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EF911-7FBC-4341-A05A-47F4391B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820BF-F1D2-4593-81DA-98ABBE79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32D3-0CA3-4BC6-94A1-75F7371B580F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CAF00-823E-4DAF-AF15-93428554D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99177-0386-443A-8CD6-2C8990605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 dirty="0"/>
              <a:t>&lt;#&gt;/48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07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오락실 게임기 png에 대한 이미지 검색결과">
            <a:extLst>
              <a:ext uri="{FF2B5EF4-FFF2-40B4-BE49-F238E27FC236}">
                <a16:creationId xmlns:a16="http://schemas.microsoft.com/office/drawing/2014/main" id="{5874496F-596E-417E-82D6-8801815C2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7" b="14048"/>
          <a:stretch/>
        </p:blipFill>
        <p:spPr bwMode="auto">
          <a:xfrm>
            <a:off x="759142" y="0"/>
            <a:ext cx="10660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F9885B-7B1F-483C-AC36-CCBF1AD2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95" b="92398" l="9743" r="92096">
                        <a14:foregroundMark x1="58456" y1="15205" x2="64890" y2="8480"/>
                        <a14:foregroundMark x1="64890" y1="8480" x2="73713" y2="7895"/>
                        <a14:foregroundMark x1="73713" y1="7895" x2="81250" y2="9942"/>
                        <a14:foregroundMark x1="81250" y1="9942" x2="86949" y2="17836"/>
                        <a14:foregroundMark x1="86949" y1="17836" x2="89706" y2="30409"/>
                        <a14:foregroundMark x1="89706" y1="30409" x2="86213" y2="40936"/>
                        <a14:foregroundMark x1="86213" y1="40936" x2="78125" y2="54678"/>
                        <a14:foregroundMark x1="85846" y1="25146" x2="79963" y2="37427"/>
                        <a14:foregroundMark x1="79963" y1="37427" x2="79596" y2="37719"/>
                        <a14:foregroundMark x1="90441" y1="18421" x2="92463" y2="30117"/>
                        <a14:foregroundMark x1="92463" y1="30117" x2="92463" y2="30117"/>
                        <a14:foregroundMark x1="38000" y1="73009" x2="35846" y2="70760"/>
                        <a14:foregroundMark x1="80506" y1="59749" x2="78676" y2="60234"/>
                        <a14:foregroundMark x1="78860" y1="63158" x2="78551" y2="63519"/>
                        <a14:foregroundMark x1="15257" y1="80409" x2="22048" y2="90420"/>
                        <a14:foregroundMark x1="23028" y1="91448" x2="70404" y2="76901"/>
                        <a14:foregroundMark x1="70404" y1="76901" x2="74081" y2="66667"/>
                        <a14:foregroundMark x1="68934" y1="69883" x2="58272" y2="75146"/>
                        <a14:foregroundMark x1="58272" y1="75146" x2="51838" y2="67836"/>
                        <a14:foregroundMark x1="45588" y1="77778" x2="24081" y2="82164"/>
                        <a14:foregroundMark x1="52022" y1="76023" x2="47978" y2="80702"/>
                        <a14:foregroundMark x1="51654" y1="73977" x2="57169" y2="77778"/>
                        <a14:foregroundMark x1="71140" y1="70175" x2="70404" y2="73977"/>
                        <a14:foregroundMark x1="46507" y1="74269" x2="44485" y2="78947"/>
                        <a14:foregroundMark x1="22610" y1="82164" x2="27941" y2="88012"/>
                        <a14:foregroundMark x1="29228" y1="56140" x2="20772" y2="52339"/>
                        <a14:foregroundMark x1="65809" y1="30409" x2="59743" y2="47368"/>
                        <a14:foregroundMark x1="48529" y1="30702" x2="48529" y2="30702"/>
                        <a14:foregroundMark x1="22794" y1="82456" x2="21507" y2="83041"/>
                        <a14:foregroundMark x1="13603" y1="79532" x2="21777" y2="91151"/>
                        <a14:foregroundMark x1="12316" y1="80409" x2="20956" y2="92398"/>
                        <a14:foregroundMark x1="73713" y1="69883" x2="72426" y2="76901"/>
                        <a14:foregroundMark x1="74816" y1="68421" x2="72794" y2="76023"/>
                        <a14:backgroundMark x1="22770" y1="81919" x2="22556" y2="81966"/>
                        <a14:backgroundMark x1="77941" y1="69883" x2="77324" y2="70018"/>
                        <a14:backgroundMark x1="79044" y1="64327" x2="77206" y2="66082"/>
                        <a14:backgroundMark x1="77390" y1="65497" x2="76654" y2="67251"/>
                        <a14:backgroundMark x1="79044" y1="63743" x2="85294" y2="62281"/>
                        <a14:backgroundMark x1="20772" y1="93860" x2="22243" y2="93567"/>
                        <a14:backgroundMark x1="21507" y1="92690" x2="21507" y2="92690"/>
                        <a14:backgroundMark x1="20956" y1="92690" x2="20956" y2="92690"/>
                        <a14:backgroundMark x1="20404" y1="93275" x2="20404" y2="93275"/>
                        <a14:backgroundMark x1="20588" y1="92398" x2="20588" y2="92398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90" y="711242"/>
            <a:ext cx="2065700" cy="1298657"/>
          </a:xfrm>
          <a:prstGeom prst="rect">
            <a:avLst/>
          </a:prstGeom>
        </p:spPr>
      </p:pic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B5E323B7-530D-44D7-A4DD-CEE0EED3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95" y="4395031"/>
            <a:ext cx="1291590" cy="9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F9E49-701A-43D3-AFB0-AEFB4BCF2355}"/>
              </a:ext>
            </a:extLst>
          </p:cNvPr>
          <p:cNvSpPr txBox="1"/>
          <p:nvPr/>
        </p:nvSpPr>
        <p:spPr>
          <a:xfrm>
            <a:off x="4240739" y="2321004"/>
            <a:ext cx="3707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FFAA3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Round 7</a:t>
            </a:r>
            <a:endParaRPr lang="ko-KR" altLang="en-US" sz="6600" b="1" dirty="0">
              <a:solidFill>
                <a:srgbClr val="FFAA3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053AA8-445B-4BF6-BFA9-747C454F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5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32807EAA-06FB-4622-B7FC-722AB0E75A77}"/>
              </a:ext>
            </a:extLst>
          </p:cNvPr>
          <p:cNvSpPr/>
          <p:nvPr/>
        </p:nvSpPr>
        <p:spPr>
          <a:xfrm>
            <a:off x="1611925" y="1739325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915214-5C26-40E8-B728-251F74A38407}"/>
              </a:ext>
            </a:extLst>
          </p:cNvPr>
          <p:cNvSpPr/>
          <p:nvPr/>
        </p:nvSpPr>
        <p:spPr>
          <a:xfrm>
            <a:off x="9044351" y="1739325"/>
            <a:ext cx="2077916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Someone else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2FD67-F995-4BC5-857F-5E6D2E80698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147648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6CB255-90B2-4981-B051-2AC324427F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3861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DB115-C7ED-4FBB-BAFF-8F4D7C3D7918}"/>
              </a:ext>
            </a:extLst>
          </p:cNvPr>
          <p:cNvSpPr txBox="1"/>
          <p:nvPr/>
        </p:nvSpPr>
        <p:spPr>
          <a:xfrm rot="21339577">
            <a:off x="3791780" y="1640043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E5D8-0E36-4777-8784-964283894D0C}"/>
              </a:ext>
            </a:extLst>
          </p:cNvPr>
          <p:cNvSpPr txBox="1"/>
          <p:nvPr/>
        </p:nvSpPr>
        <p:spPr>
          <a:xfrm rot="249384">
            <a:off x="7437698" y="16600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B31885-039D-4A6F-AF7D-146B21BD5B2A}"/>
              </a:ext>
            </a:extLst>
          </p:cNvPr>
          <p:cNvSpPr/>
          <p:nvPr/>
        </p:nvSpPr>
        <p:spPr>
          <a:xfrm>
            <a:off x="5339676" y="1586926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C506DCF-707D-43F3-98B8-4C4AAB25ECBB}"/>
              </a:ext>
            </a:extLst>
          </p:cNvPr>
          <p:cNvSpPr/>
          <p:nvPr/>
        </p:nvSpPr>
        <p:spPr>
          <a:xfrm>
            <a:off x="1074128" y="2464089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구현 시작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F66EA63-35EE-42E6-8CD3-175B1D9F2740}"/>
              </a:ext>
            </a:extLst>
          </p:cNvPr>
          <p:cNvSpPr/>
          <p:nvPr/>
        </p:nvSpPr>
        <p:spPr>
          <a:xfrm>
            <a:off x="5099449" y="2875085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35BF94-3B47-41AC-A983-65859DBBEAC1}"/>
              </a:ext>
            </a:extLst>
          </p:cNvPr>
          <p:cNvCxnSpPr>
            <a:cxnSpLocks/>
            <a:stCxn id="32" idx="3"/>
            <a:endCxn id="37" idx="2"/>
          </p:cNvCxnSpPr>
          <p:nvPr/>
        </p:nvCxnSpPr>
        <p:spPr>
          <a:xfrm>
            <a:off x="3685444" y="3158679"/>
            <a:ext cx="1414005" cy="8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70A7576E-7A2E-4239-9777-453E14B6C9B9}"/>
              </a:ext>
            </a:extLst>
          </p:cNvPr>
          <p:cNvSpPr/>
          <p:nvPr/>
        </p:nvSpPr>
        <p:spPr>
          <a:xfrm>
            <a:off x="8089632" y="2464089"/>
            <a:ext cx="3299335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44CA49-9183-4813-BF77-4F841A453ED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093687" y="3459860"/>
            <a:ext cx="3735" cy="586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2AB8BD2-A6D3-4E1B-8453-30B760EC3993}"/>
              </a:ext>
            </a:extLst>
          </p:cNvPr>
          <p:cNvSpPr/>
          <p:nvPr/>
        </p:nvSpPr>
        <p:spPr>
          <a:xfrm>
            <a:off x="5095714" y="4046012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93EDA56-0B52-4986-BB6B-34FB54614298}"/>
              </a:ext>
            </a:extLst>
          </p:cNvPr>
          <p:cNvCxnSpPr>
            <a:cxnSpLocks/>
          </p:cNvCxnSpPr>
          <p:nvPr/>
        </p:nvCxnSpPr>
        <p:spPr>
          <a:xfrm rot="5400000">
            <a:off x="8172915" y="2772014"/>
            <a:ext cx="485131" cy="26476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번개 17">
            <a:extLst>
              <a:ext uri="{FF2B5EF4-FFF2-40B4-BE49-F238E27FC236}">
                <a16:creationId xmlns:a16="http://schemas.microsoft.com/office/drawing/2014/main" id="{8C987414-7111-4F96-80D2-99250F9B246A}"/>
              </a:ext>
            </a:extLst>
          </p:cNvPr>
          <p:cNvSpPr/>
          <p:nvPr/>
        </p:nvSpPr>
        <p:spPr>
          <a:xfrm>
            <a:off x="1415381" y="2364445"/>
            <a:ext cx="1688123" cy="168156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BCFBD-B7B7-4CC3-89BD-0FCDA87A48E8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90A9A3-F719-4082-9914-EEEE0AF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8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32807EAA-06FB-4622-B7FC-722AB0E75A77}"/>
              </a:ext>
            </a:extLst>
          </p:cNvPr>
          <p:cNvSpPr/>
          <p:nvPr/>
        </p:nvSpPr>
        <p:spPr>
          <a:xfrm>
            <a:off x="1611925" y="1739325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915214-5C26-40E8-B728-251F74A38407}"/>
              </a:ext>
            </a:extLst>
          </p:cNvPr>
          <p:cNvSpPr/>
          <p:nvPr/>
        </p:nvSpPr>
        <p:spPr>
          <a:xfrm>
            <a:off x="9044351" y="1739325"/>
            <a:ext cx="2077916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Someone else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2FD67-F995-4BC5-857F-5E6D2E80698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147648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6CB255-90B2-4981-B051-2AC324427F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3861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DB115-C7ED-4FBB-BAFF-8F4D7C3D7918}"/>
              </a:ext>
            </a:extLst>
          </p:cNvPr>
          <p:cNvSpPr txBox="1"/>
          <p:nvPr/>
        </p:nvSpPr>
        <p:spPr>
          <a:xfrm rot="21339577">
            <a:off x="3791780" y="1640043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E5D8-0E36-4777-8784-964283894D0C}"/>
              </a:ext>
            </a:extLst>
          </p:cNvPr>
          <p:cNvSpPr txBox="1"/>
          <p:nvPr/>
        </p:nvSpPr>
        <p:spPr>
          <a:xfrm rot="249384">
            <a:off x="7437698" y="16600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B31885-039D-4A6F-AF7D-146B21BD5B2A}"/>
              </a:ext>
            </a:extLst>
          </p:cNvPr>
          <p:cNvSpPr/>
          <p:nvPr/>
        </p:nvSpPr>
        <p:spPr>
          <a:xfrm>
            <a:off x="5339676" y="1586926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C506DCF-707D-43F3-98B8-4C4AAB25ECBB}"/>
              </a:ext>
            </a:extLst>
          </p:cNvPr>
          <p:cNvSpPr/>
          <p:nvPr/>
        </p:nvSpPr>
        <p:spPr>
          <a:xfrm>
            <a:off x="1074128" y="2464089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구현 시작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56047CAE-EAA0-4631-AA9D-AF3C81BF07B1}"/>
              </a:ext>
            </a:extLst>
          </p:cNvPr>
          <p:cNvSpPr/>
          <p:nvPr/>
        </p:nvSpPr>
        <p:spPr>
          <a:xfrm>
            <a:off x="8089632" y="2464089"/>
            <a:ext cx="3299335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35BF94-3B47-41AC-A983-65859DBBEAC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685444" y="3158679"/>
            <a:ext cx="1414005" cy="8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연결선: 꺾임 2055">
            <a:extLst>
              <a:ext uri="{FF2B5EF4-FFF2-40B4-BE49-F238E27FC236}">
                <a16:creationId xmlns:a16="http://schemas.microsoft.com/office/drawing/2014/main" id="{5AEF21D4-8187-4470-80CB-3BDB1B86C47A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8172915" y="2772014"/>
            <a:ext cx="485131" cy="26476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21A0C14-0F74-42BD-82E8-A0BE542F438C}"/>
              </a:ext>
            </a:extLst>
          </p:cNvPr>
          <p:cNvSpPr/>
          <p:nvPr/>
        </p:nvSpPr>
        <p:spPr>
          <a:xfrm>
            <a:off x="1060876" y="4893695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75086A-C83F-4FCD-8204-CDF49C12C645}"/>
              </a:ext>
            </a:extLst>
          </p:cNvPr>
          <p:cNvSpPr/>
          <p:nvPr/>
        </p:nvSpPr>
        <p:spPr>
          <a:xfrm>
            <a:off x="5089235" y="5290206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69BCC0-3822-415B-AE74-E035ED89BCF4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3672192" y="5582594"/>
            <a:ext cx="1417043" cy="5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6558A34-C8FF-4303-A013-6572DF5F1814}"/>
              </a:ext>
            </a:extLst>
          </p:cNvPr>
          <p:cNvSpPr/>
          <p:nvPr/>
        </p:nvSpPr>
        <p:spPr>
          <a:xfrm>
            <a:off x="5099449" y="2875085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F7756F9-9ECE-4808-83C5-9A51C5673B72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93687" y="3459860"/>
            <a:ext cx="3735" cy="586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C4835AD-429B-4D6D-AE06-D633E00CCB4C}"/>
              </a:ext>
            </a:extLst>
          </p:cNvPr>
          <p:cNvSpPr/>
          <p:nvPr/>
        </p:nvSpPr>
        <p:spPr>
          <a:xfrm>
            <a:off x="5095714" y="4046012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8E57E2CA-B1EE-41A1-8ABC-07FB4A060B4B}"/>
              </a:ext>
            </a:extLst>
          </p:cNvPr>
          <p:cNvSpPr/>
          <p:nvPr/>
        </p:nvSpPr>
        <p:spPr>
          <a:xfrm>
            <a:off x="1415381" y="2364445"/>
            <a:ext cx="1688123" cy="168156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DCBBA3-1AAB-49E4-9E91-31493144A8D1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2363744" y="4630478"/>
            <a:ext cx="2744" cy="263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354FD8B-79B4-448B-955C-AA9C3E81E828}"/>
              </a:ext>
            </a:extLst>
          </p:cNvPr>
          <p:cNvSpPr/>
          <p:nvPr/>
        </p:nvSpPr>
        <p:spPr>
          <a:xfrm>
            <a:off x="1598626" y="4045703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3636FE8-26B9-4B1F-A226-43DC2D68283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3134349" y="4338091"/>
            <a:ext cx="1961365" cy="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D4A354-9C11-4D8B-9FCB-0A2F3DB396A2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177A03-D456-45AB-BC2C-A7590B58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45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32807EAA-06FB-4622-B7FC-722AB0E75A77}"/>
              </a:ext>
            </a:extLst>
          </p:cNvPr>
          <p:cNvSpPr/>
          <p:nvPr/>
        </p:nvSpPr>
        <p:spPr>
          <a:xfrm>
            <a:off x="1611925" y="1739325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915214-5C26-40E8-B728-251F74A38407}"/>
              </a:ext>
            </a:extLst>
          </p:cNvPr>
          <p:cNvSpPr/>
          <p:nvPr/>
        </p:nvSpPr>
        <p:spPr>
          <a:xfrm>
            <a:off x="9044351" y="1739325"/>
            <a:ext cx="2077916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Someone else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2FD67-F995-4BC5-857F-5E6D2E80698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147648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6CB255-90B2-4981-B051-2AC324427F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3861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DB115-C7ED-4FBB-BAFF-8F4D7C3D7918}"/>
              </a:ext>
            </a:extLst>
          </p:cNvPr>
          <p:cNvSpPr txBox="1"/>
          <p:nvPr/>
        </p:nvSpPr>
        <p:spPr>
          <a:xfrm rot="21339577">
            <a:off x="3791780" y="1640043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E5D8-0E36-4777-8784-964283894D0C}"/>
              </a:ext>
            </a:extLst>
          </p:cNvPr>
          <p:cNvSpPr txBox="1"/>
          <p:nvPr/>
        </p:nvSpPr>
        <p:spPr>
          <a:xfrm rot="249384">
            <a:off x="7437698" y="16600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B31885-039D-4A6F-AF7D-146B21BD5B2A}"/>
              </a:ext>
            </a:extLst>
          </p:cNvPr>
          <p:cNvSpPr/>
          <p:nvPr/>
        </p:nvSpPr>
        <p:spPr>
          <a:xfrm>
            <a:off x="5339676" y="1586926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C506DCF-707D-43F3-98B8-4C4AAB25ECBB}"/>
              </a:ext>
            </a:extLst>
          </p:cNvPr>
          <p:cNvSpPr/>
          <p:nvPr/>
        </p:nvSpPr>
        <p:spPr>
          <a:xfrm>
            <a:off x="1074128" y="2464089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구현 시작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56047CAE-EAA0-4631-AA9D-AF3C81BF07B1}"/>
              </a:ext>
            </a:extLst>
          </p:cNvPr>
          <p:cNvSpPr/>
          <p:nvPr/>
        </p:nvSpPr>
        <p:spPr>
          <a:xfrm>
            <a:off x="8089632" y="2464089"/>
            <a:ext cx="3299335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F66EA63-35EE-42E6-8CD3-175B1D9F2740}"/>
              </a:ext>
            </a:extLst>
          </p:cNvPr>
          <p:cNvSpPr/>
          <p:nvPr/>
        </p:nvSpPr>
        <p:spPr>
          <a:xfrm>
            <a:off x="5099449" y="2875085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35BF94-3B47-41AC-A983-65859DBBEAC1}"/>
              </a:ext>
            </a:extLst>
          </p:cNvPr>
          <p:cNvCxnSpPr>
            <a:cxnSpLocks/>
            <a:stCxn id="32" idx="3"/>
            <a:endCxn id="37" idx="2"/>
          </p:cNvCxnSpPr>
          <p:nvPr/>
        </p:nvCxnSpPr>
        <p:spPr>
          <a:xfrm>
            <a:off x="3685444" y="3158679"/>
            <a:ext cx="1414005" cy="8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901FBCC-799A-4FDD-9E84-CBF2FBB42246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 flipH="1">
            <a:off x="6093687" y="3459860"/>
            <a:ext cx="3735" cy="586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0B1D12C2-3921-4FC0-AC94-12E91C35CE56}"/>
              </a:ext>
            </a:extLst>
          </p:cNvPr>
          <p:cNvSpPr/>
          <p:nvPr/>
        </p:nvSpPr>
        <p:spPr>
          <a:xfrm>
            <a:off x="5095714" y="4046012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56" name="연결선: 꺾임 2055">
            <a:extLst>
              <a:ext uri="{FF2B5EF4-FFF2-40B4-BE49-F238E27FC236}">
                <a16:creationId xmlns:a16="http://schemas.microsoft.com/office/drawing/2014/main" id="{5AEF21D4-8187-4470-80CB-3BDB1B86C47A}"/>
              </a:ext>
            </a:extLst>
          </p:cNvPr>
          <p:cNvCxnSpPr>
            <a:cxnSpLocks/>
            <a:stCxn id="33" idx="2"/>
            <a:endCxn id="47" idx="6"/>
          </p:cNvCxnSpPr>
          <p:nvPr/>
        </p:nvCxnSpPr>
        <p:spPr>
          <a:xfrm rot="5400000">
            <a:off x="8172915" y="2772014"/>
            <a:ext cx="485131" cy="26476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051C20A-6E80-490D-8298-C5557739F6D0}"/>
              </a:ext>
            </a:extLst>
          </p:cNvPr>
          <p:cNvCxnSpPr>
            <a:cxnSpLocks/>
            <a:stCxn id="28" idx="4"/>
            <a:endCxn id="19" idx="0"/>
          </p:cNvCxnSpPr>
          <p:nvPr/>
        </p:nvCxnSpPr>
        <p:spPr>
          <a:xfrm flipH="1">
            <a:off x="2363744" y="4630478"/>
            <a:ext cx="2744" cy="263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21A0C14-0F74-42BD-82E8-A0BE542F438C}"/>
              </a:ext>
            </a:extLst>
          </p:cNvPr>
          <p:cNvSpPr/>
          <p:nvPr/>
        </p:nvSpPr>
        <p:spPr>
          <a:xfrm>
            <a:off x="1058086" y="4893695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75086A-C83F-4FCD-8204-CDF49C12C645}"/>
              </a:ext>
            </a:extLst>
          </p:cNvPr>
          <p:cNvSpPr/>
          <p:nvPr/>
        </p:nvSpPr>
        <p:spPr>
          <a:xfrm>
            <a:off x="5089235" y="5290206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69BCC0-3822-415B-AE74-E035ED89BCF4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3669402" y="5582594"/>
            <a:ext cx="1419833" cy="5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번개 1">
            <a:extLst>
              <a:ext uri="{FF2B5EF4-FFF2-40B4-BE49-F238E27FC236}">
                <a16:creationId xmlns:a16="http://schemas.microsoft.com/office/drawing/2014/main" id="{C7172E58-8EA7-4272-B456-51A1140651C9}"/>
              </a:ext>
            </a:extLst>
          </p:cNvPr>
          <p:cNvSpPr/>
          <p:nvPr/>
        </p:nvSpPr>
        <p:spPr>
          <a:xfrm>
            <a:off x="8895237" y="2348066"/>
            <a:ext cx="1688123" cy="168156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번개 26">
            <a:extLst>
              <a:ext uri="{FF2B5EF4-FFF2-40B4-BE49-F238E27FC236}">
                <a16:creationId xmlns:a16="http://schemas.microsoft.com/office/drawing/2014/main" id="{7BD0D76D-F568-4FEB-9572-1B12864D8FC4}"/>
              </a:ext>
            </a:extLst>
          </p:cNvPr>
          <p:cNvSpPr/>
          <p:nvPr/>
        </p:nvSpPr>
        <p:spPr>
          <a:xfrm>
            <a:off x="1415381" y="2364445"/>
            <a:ext cx="1688123" cy="168156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09771BB-75FE-4394-A61B-306603F39871}"/>
              </a:ext>
            </a:extLst>
          </p:cNvPr>
          <p:cNvSpPr/>
          <p:nvPr/>
        </p:nvSpPr>
        <p:spPr>
          <a:xfrm>
            <a:off x="1598626" y="4045703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E3AF455-5E4D-4193-ACD0-340417BF6C4C}"/>
              </a:ext>
            </a:extLst>
          </p:cNvPr>
          <p:cNvCxnSpPr>
            <a:cxnSpLocks/>
            <a:stCxn id="47" idx="2"/>
            <a:endCxn id="28" idx="6"/>
          </p:cNvCxnSpPr>
          <p:nvPr/>
        </p:nvCxnSpPr>
        <p:spPr>
          <a:xfrm flipH="1" flipV="1">
            <a:off x="3134349" y="4338091"/>
            <a:ext cx="1961365" cy="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1730BB-6308-442B-ACA8-47F8DFE7FEED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164ADB-49D8-4F81-A6FD-2961A49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2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폭발 사진 이미지 검색결과">
            <a:extLst>
              <a:ext uri="{FF2B5EF4-FFF2-40B4-BE49-F238E27FC236}">
                <a16:creationId xmlns:a16="http://schemas.microsoft.com/office/drawing/2014/main" id="{53C7A52E-267C-499F-885A-DCE57806A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6883" r="5458" b="3875"/>
          <a:stretch/>
        </p:blipFill>
        <p:spPr bwMode="auto">
          <a:xfrm>
            <a:off x="4579327" y="1382956"/>
            <a:ext cx="3367454" cy="27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폭발 사진 이미지 검색결과">
            <a:extLst>
              <a:ext uri="{FF2B5EF4-FFF2-40B4-BE49-F238E27FC236}">
                <a16:creationId xmlns:a16="http://schemas.microsoft.com/office/drawing/2014/main" id="{7B8A7C5D-B0CB-4585-A7A6-5B0DAE372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6883" r="5458" b="3875"/>
          <a:stretch/>
        </p:blipFill>
        <p:spPr bwMode="auto">
          <a:xfrm flipH="1">
            <a:off x="2143859" y="3859823"/>
            <a:ext cx="3367454" cy="27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폭발 사진 이미지 검색결과">
            <a:extLst>
              <a:ext uri="{FF2B5EF4-FFF2-40B4-BE49-F238E27FC236}">
                <a16:creationId xmlns:a16="http://schemas.microsoft.com/office/drawing/2014/main" id="{039EDF5F-28A3-4876-BFE1-341483FD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 t="6883" r="5458" b="3875"/>
          <a:stretch/>
        </p:blipFill>
        <p:spPr bwMode="auto">
          <a:xfrm>
            <a:off x="6777407" y="3766772"/>
            <a:ext cx="3367454" cy="27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2BFFD-F9AC-481F-B232-4EC136E99F85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69C1EC-29B2-4206-B532-CF0141AE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8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3881C9-F051-4714-A55E-9CF81128AC69}"/>
              </a:ext>
            </a:extLst>
          </p:cNvPr>
          <p:cNvSpPr txBox="1"/>
          <p:nvPr/>
        </p:nvSpPr>
        <p:spPr>
          <a:xfrm>
            <a:off x="4770988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2" name="Picture 4" descr="깃 이유 이미지 검색결과">
            <a:extLst>
              <a:ext uri="{FF2B5EF4-FFF2-40B4-BE49-F238E27FC236}">
                <a16:creationId xmlns:a16="http://schemas.microsoft.com/office/drawing/2014/main" id="{76799FB4-8356-4BE2-A6E9-CBD28642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23" y="1650390"/>
            <a:ext cx="6682153" cy="43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A12223-1946-4109-B731-BD1C9C08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0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3881C9-F051-4714-A55E-9CF81128AC69}"/>
              </a:ext>
            </a:extLst>
          </p:cNvPr>
          <p:cNvSpPr txBox="1"/>
          <p:nvPr/>
        </p:nvSpPr>
        <p:spPr>
          <a:xfrm>
            <a:off x="5041087" y="637674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git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447342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10E4A-6985-4824-B418-B60EBEA3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48" y="1938961"/>
            <a:ext cx="4396503" cy="4058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15DE3-5B5F-44D8-AF77-13B17A40F862}"/>
              </a:ext>
            </a:extLst>
          </p:cNvPr>
          <p:cNvSpPr txBox="1"/>
          <p:nvPr/>
        </p:nvSpPr>
        <p:spPr>
          <a:xfrm>
            <a:off x="4121740" y="1534459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/>
              </a:rPr>
              <a:t>https://git-scm.com/downloads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6E4FC5-B407-457C-B4F0-14F46BF6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5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447342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3603BBE-3DDC-4C19-AE2E-F03C0189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3" y="1745206"/>
            <a:ext cx="4456391" cy="3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21B334C-6ECD-4E0A-AA03-991D70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02" y="1745206"/>
            <a:ext cx="4839255" cy="397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041087" y="637674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git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540C-9FC3-4EF1-ABCE-D64DA7A3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37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447342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041087" y="637674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git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ED96AB7-4E68-4A65-91D0-86560E21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9" y="1780672"/>
            <a:ext cx="4962921" cy="407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504A17F-12E4-4D4E-803F-0B9FEC3D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10" y="1780673"/>
            <a:ext cx="5020853" cy="407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EB411C-C8FB-4AAE-9FB4-3B1563DE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81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447342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041087" y="637674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git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2AB4715-B590-47DC-B3FD-0FBFAC10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0" y="1561048"/>
            <a:ext cx="5171094" cy="42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EA619D02-A013-47A5-8E1B-BC60FAB90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33" y="1561048"/>
            <a:ext cx="5171095" cy="41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2C1DCF-0B1A-4256-9FE0-51106B5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447342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041087" y="637674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git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EE9DCCB-D10E-42CC-A196-B5AD45B70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5" y="1539541"/>
            <a:ext cx="5323006" cy="4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7D1F20D5-B15D-4A01-9DE6-F3FAC6C53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4381"/>
            <a:ext cx="5256524" cy="43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4D321D-1DF9-42D0-B4AD-00585586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9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오리 PNG에 대한 이미지 검색결과">
            <a:extLst>
              <a:ext uri="{FF2B5EF4-FFF2-40B4-BE49-F238E27FC236}">
                <a16:creationId xmlns:a16="http://schemas.microsoft.com/office/drawing/2014/main" id="{87B5E77A-4B05-469B-A72E-73928A5C5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45BE9EB-8F6A-4ED3-8708-B760503E18AC}"/>
              </a:ext>
            </a:extLst>
          </p:cNvPr>
          <p:cNvSpPr/>
          <p:nvPr/>
        </p:nvSpPr>
        <p:spPr>
          <a:xfrm>
            <a:off x="85744" y="4488025"/>
            <a:ext cx="2173562" cy="839755"/>
          </a:xfrm>
          <a:prstGeom prst="wedgeEllipseCallout">
            <a:avLst>
              <a:gd name="adj1" fmla="val -17860"/>
              <a:gd name="adj2" fmla="val 76764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Assignment</a:t>
            </a:r>
            <a:endParaRPr lang="ko-KR" altLang="en-US" sz="1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150" name="Picture 6" descr="관련 이미지">
            <a:extLst>
              <a:ext uri="{FF2B5EF4-FFF2-40B4-BE49-F238E27FC236}">
                <a16:creationId xmlns:a16="http://schemas.microsoft.com/office/drawing/2014/main" id="{AF8A1A9C-4E81-4EE3-BB0A-4FB73B4F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4" y="661934"/>
            <a:ext cx="7371178" cy="56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262CB-847F-48F1-83E4-6FF5266FFAF3}"/>
              </a:ext>
            </a:extLst>
          </p:cNvPr>
          <p:cNvSpPr txBox="1"/>
          <p:nvPr/>
        </p:nvSpPr>
        <p:spPr>
          <a:xfrm>
            <a:off x="4885600" y="1875452"/>
            <a:ext cx="22677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&lt;&lt; Round 7 &gt;&gt;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실습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Picture 2" descr="daily QUEST PNG에 대한 이미지 검색결과">
            <a:extLst>
              <a:ext uri="{FF2B5EF4-FFF2-40B4-BE49-F238E27FC236}">
                <a16:creationId xmlns:a16="http://schemas.microsoft.com/office/drawing/2014/main" id="{E86AF990-38E4-4FDB-B6EA-F2E2217A0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6587" r="27576" b="26588"/>
          <a:stretch/>
        </p:blipFill>
        <p:spPr bwMode="auto">
          <a:xfrm>
            <a:off x="5514391" y="4134608"/>
            <a:ext cx="1163217" cy="11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530A18-055E-4ECF-9C0B-6FECB9E4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94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447342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041087" y="637674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Install git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733FE48-ABD4-4F68-9C06-54EEF20C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0" y="1526431"/>
            <a:ext cx="5140316" cy="4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CCEB048-BAEA-49B4-8126-2B69CA5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74" y="1526430"/>
            <a:ext cx="5153065" cy="4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6E1F84-49A8-4BDE-813C-D15EA9C8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983384" y="637674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status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F84E2A0-B1F7-47BA-900C-7B79CBDDC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t="1316" r="71876" b="81459"/>
          <a:stretch/>
        </p:blipFill>
        <p:spPr bwMode="auto">
          <a:xfrm>
            <a:off x="1337128" y="1930846"/>
            <a:ext cx="2275778" cy="7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103234B-5110-43A0-8D03-2B7B586B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3" t="1316" r="36822" b="81243"/>
          <a:stretch/>
        </p:blipFill>
        <p:spPr bwMode="auto">
          <a:xfrm>
            <a:off x="1337128" y="3292423"/>
            <a:ext cx="2275777" cy="7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309B08-779F-4017-880C-46AE8FA67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9" t="1316" r="1373" b="81244"/>
          <a:stretch/>
        </p:blipFill>
        <p:spPr bwMode="auto">
          <a:xfrm>
            <a:off x="1337128" y="4663805"/>
            <a:ext cx="2297450" cy="7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FDBAC4-5869-401A-A022-8C8D0DB235D4}"/>
              </a:ext>
            </a:extLst>
          </p:cNvPr>
          <p:cNvSpPr txBox="1"/>
          <p:nvPr/>
        </p:nvSpPr>
        <p:spPr>
          <a:xfrm>
            <a:off x="3721077" y="2122230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편집된 파일이 저장되어 있음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9A01-801E-4EA6-8914-44A88EC41D22}"/>
              </a:ext>
            </a:extLst>
          </p:cNvPr>
          <p:cNvSpPr txBox="1"/>
          <p:nvPr/>
        </p:nvSpPr>
        <p:spPr>
          <a:xfrm>
            <a:off x="3730830" y="3483229"/>
            <a:ext cx="777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변경내역을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저장하기 위한 파일들의 목록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7D820-C881-4F50-96C4-5C2C2A883E04}"/>
              </a:ext>
            </a:extLst>
          </p:cNvPr>
          <p:cNvSpPr txBox="1"/>
          <p:nvPr/>
        </p:nvSpPr>
        <p:spPr>
          <a:xfrm>
            <a:off x="3743417" y="4796102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 내역이 저장되는 곳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39BBF2-FE5C-47D3-B198-F74D370E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2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983384" y="637674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status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6717610-D7A6-424B-A04F-8E9E4BEB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75" y="1720515"/>
            <a:ext cx="7695449" cy="42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E0C391-5074-40F6-A7F6-B84B7805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6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3144745" y="63767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 &amp; Remote Repository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Picture 8" descr="git hub 이미지 검색결과">
            <a:extLst>
              <a:ext uri="{FF2B5EF4-FFF2-40B4-BE49-F238E27FC236}">
                <a16:creationId xmlns:a16="http://schemas.microsoft.com/office/drawing/2014/main" id="{E1626F0D-D06B-46BE-8504-EF6E1271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73" y="122244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mputer [png 이미지 검색결과">
            <a:extLst>
              <a:ext uri="{FF2B5EF4-FFF2-40B4-BE49-F238E27FC236}">
                <a16:creationId xmlns:a16="http://schemas.microsoft.com/office/drawing/2014/main" id="{978986ED-6A03-4A21-A741-07B682232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1" y="1455359"/>
            <a:ext cx="4976446" cy="49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원통형 5">
            <a:extLst>
              <a:ext uri="{FF2B5EF4-FFF2-40B4-BE49-F238E27FC236}">
                <a16:creationId xmlns:a16="http://schemas.microsoft.com/office/drawing/2014/main" id="{5885B616-6DC1-4D2C-8D7B-901854A48556}"/>
              </a:ext>
            </a:extLst>
          </p:cNvPr>
          <p:cNvSpPr/>
          <p:nvPr/>
        </p:nvSpPr>
        <p:spPr>
          <a:xfrm>
            <a:off x="2397556" y="2492619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4B80DDC8-7B94-4F43-9519-35FEEB4A536A}"/>
              </a:ext>
            </a:extLst>
          </p:cNvPr>
          <p:cNvSpPr/>
          <p:nvPr/>
        </p:nvSpPr>
        <p:spPr>
          <a:xfrm>
            <a:off x="8159446" y="2786014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D5BE5-7396-48DE-94A9-F5DF404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54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it hub 이미지 검색결과">
            <a:extLst>
              <a:ext uri="{FF2B5EF4-FFF2-40B4-BE49-F238E27FC236}">
                <a16:creationId xmlns:a16="http://schemas.microsoft.com/office/drawing/2014/main" id="{C5FC5CBD-3D34-44D3-9F4D-13D1C59B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73" y="122244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[png 이미지 검색결과">
            <a:extLst>
              <a:ext uri="{FF2B5EF4-FFF2-40B4-BE49-F238E27FC236}">
                <a16:creationId xmlns:a16="http://schemas.microsoft.com/office/drawing/2014/main" id="{41227962-63CE-4C9A-A441-516C294F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1" y="1455359"/>
            <a:ext cx="4976446" cy="49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973219" y="608974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Workflow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F1F28588-4ECD-4245-8300-9917E1765060}"/>
              </a:ext>
            </a:extLst>
          </p:cNvPr>
          <p:cNvSpPr/>
          <p:nvPr/>
        </p:nvSpPr>
        <p:spPr>
          <a:xfrm>
            <a:off x="1175423" y="2492619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330F94AE-DF7F-4470-9DAE-40568FD3B956}"/>
              </a:ext>
            </a:extLst>
          </p:cNvPr>
          <p:cNvSpPr/>
          <p:nvPr/>
        </p:nvSpPr>
        <p:spPr>
          <a:xfrm>
            <a:off x="3059717" y="2620108"/>
            <a:ext cx="2180493" cy="1485900"/>
          </a:xfrm>
          <a:prstGeom prst="wedgeRectCallout">
            <a:avLst>
              <a:gd name="adj1" fmla="val -94220"/>
              <a:gd name="adj2" fmla="val 56583"/>
            </a:avLst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 my code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commit my code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7D20022D-19C9-4928-A85C-EFBBE5F0BBD1}"/>
              </a:ext>
            </a:extLst>
          </p:cNvPr>
          <p:cNvSpPr/>
          <p:nvPr/>
        </p:nvSpPr>
        <p:spPr>
          <a:xfrm>
            <a:off x="8159446" y="2786014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B811DA5-4588-41DC-98F3-F682A4746D94}"/>
              </a:ext>
            </a:extLst>
          </p:cNvPr>
          <p:cNvCxnSpPr>
            <a:stCxn id="11" idx="1"/>
            <a:endCxn id="3" idx="1"/>
          </p:cNvCxnSpPr>
          <p:nvPr/>
        </p:nvCxnSpPr>
        <p:spPr>
          <a:xfrm rot="16200000" flipV="1">
            <a:off x="5342819" y="-852695"/>
            <a:ext cx="293395" cy="6984023"/>
          </a:xfrm>
          <a:prstGeom prst="bentConnector3">
            <a:avLst>
              <a:gd name="adj1" fmla="val 45960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DAEAF9-8E43-4ECA-9686-AF16BADC2F77}"/>
              </a:ext>
            </a:extLst>
          </p:cNvPr>
          <p:cNvSpPr txBox="1"/>
          <p:nvPr/>
        </p:nvSpPr>
        <p:spPr>
          <a:xfrm>
            <a:off x="5126971" y="14199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pull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4292379-59E5-4958-996A-96320D58DCF4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 rot="16200000" flipH="1">
            <a:off x="5342818" y="896973"/>
            <a:ext cx="293395" cy="6984023"/>
          </a:xfrm>
          <a:prstGeom prst="bentConnector3">
            <a:avLst>
              <a:gd name="adj1" fmla="val 69035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3B3A53-A986-4643-B7E9-BAF67D4265EA}"/>
              </a:ext>
            </a:extLst>
          </p:cNvPr>
          <p:cNvSpPr txBox="1"/>
          <p:nvPr/>
        </p:nvSpPr>
        <p:spPr>
          <a:xfrm>
            <a:off x="5157542" y="589689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67CFEAF-1E65-465F-987B-1EA905E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05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관련 이미지">
            <a:extLst>
              <a:ext uri="{FF2B5EF4-FFF2-40B4-BE49-F238E27FC236}">
                <a16:creationId xmlns:a16="http://schemas.microsoft.com/office/drawing/2014/main" id="{AF8A1A9C-4E81-4EE3-BB0A-4FB73B4F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4" y="661934"/>
            <a:ext cx="7371178" cy="56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aily QUEST PNG에 대한 이미지 검색결과">
            <a:extLst>
              <a:ext uri="{FF2B5EF4-FFF2-40B4-BE49-F238E27FC236}">
                <a16:creationId xmlns:a16="http://schemas.microsoft.com/office/drawing/2014/main" id="{F9F4887B-4369-4D5C-8239-2F398A9BA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6587" r="27576" b="26588"/>
          <a:stretch/>
        </p:blipFill>
        <p:spPr bwMode="auto">
          <a:xfrm>
            <a:off x="5514391" y="4134608"/>
            <a:ext cx="1163217" cy="11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파오리 PNG에 대한 이미지 검색결과">
            <a:extLst>
              <a:ext uri="{FF2B5EF4-FFF2-40B4-BE49-F238E27FC236}">
                <a16:creationId xmlns:a16="http://schemas.microsoft.com/office/drawing/2014/main" id="{2B34C792-B301-46CF-B036-6A58EF2E2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226306D-7279-47D3-AF00-78D09A08DFA4}"/>
              </a:ext>
            </a:extLst>
          </p:cNvPr>
          <p:cNvSpPr/>
          <p:nvPr/>
        </p:nvSpPr>
        <p:spPr>
          <a:xfrm>
            <a:off x="272558" y="4488025"/>
            <a:ext cx="1240971" cy="839755"/>
          </a:xfrm>
          <a:prstGeom prst="wedgeEllipseCallout">
            <a:avLst>
              <a:gd name="adj1" fmla="val -11527"/>
              <a:gd name="adj2" fmla="val 80277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Let’s Go</a:t>
            </a:r>
            <a:endParaRPr lang="ko-KR" altLang="en-US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B439E-F6CC-404D-B9FE-5D37930B4AAC}"/>
              </a:ext>
            </a:extLst>
          </p:cNvPr>
          <p:cNvSpPr txBox="1"/>
          <p:nvPr/>
        </p:nvSpPr>
        <p:spPr>
          <a:xfrm>
            <a:off x="4675992" y="1875452"/>
            <a:ext cx="26869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&lt;&lt; Round 7 &gt;&gt;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complete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 &lt;&lt;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실습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02A2FB-B141-4094-A019-D5374E2A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8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100401" y="637674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21D17-B992-4CFE-847F-7D900F9AB6B3}"/>
              </a:ext>
            </a:extLst>
          </p:cNvPr>
          <p:cNvSpPr txBox="1"/>
          <p:nvPr/>
        </p:nvSpPr>
        <p:spPr>
          <a:xfrm>
            <a:off x="1153796" y="5159234"/>
            <a:ext cx="988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Sourse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Software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위한 최고의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 Repository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사이트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Picture 8" descr="git hub 이미지 검색결과">
            <a:extLst>
              <a:ext uri="{FF2B5EF4-FFF2-40B4-BE49-F238E27FC236}">
                <a16:creationId xmlns:a16="http://schemas.microsoft.com/office/drawing/2014/main" id="{52813523-77B0-416A-9C8C-6D0A8A06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32" y="1405072"/>
            <a:ext cx="3158136" cy="31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2AAACD-6AC4-4AD7-9790-F6241105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91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5100401" y="637674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09E1E-0755-430B-A683-D1B4F0009847}"/>
              </a:ext>
            </a:extLst>
          </p:cNvPr>
          <p:cNvSpPr txBox="1"/>
          <p:nvPr/>
        </p:nvSpPr>
        <p:spPr>
          <a:xfrm>
            <a:off x="2432984" y="1751187"/>
            <a:ext cx="73260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소스코드 공개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!!</a:t>
            </a:r>
          </a:p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 내면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Extended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Private Repository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 가능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ctr"/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Pages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자체 웹 호스팅 서비스 제공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무료로 프로젝트 홈페이지 제작 가능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Sourse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Software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성지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!!!</a:t>
            </a:r>
          </a:p>
          <a:p>
            <a:pPr marL="342900" indent="-342900" algn="ctr">
              <a:buFontTx/>
              <a:buChar char="-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6DA958-5D0B-4236-B3E9-D2DB3BD1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98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3401221" y="637674"/>
            <a:ext cx="538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 a </a:t>
            </a:r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repository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F5B94-DD83-4AF0-8531-2D1ABA3B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42" y="1568676"/>
            <a:ext cx="8441715" cy="47833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2FCC54-8CDF-41A9-A09D-449AA3D00E1F}"/>
              </a:ext>
            </a:extLst>
          </p:cNvPr>
          <p:cNvSpPr/>
          <p:nvPr/>
        </p:nvSpPr>
        <p:spPr>
          <a:xfrm>
            <a:off x="9416562" y="2101362"/>
            <a:ext cx="729761" cy="40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54C7A-A60C-4C4B-A238-C94EB6C3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18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3401221" y="637674"/>
            <a:ext cx="538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 a </a:t>
            </a:r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repository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58E2F9-F10B-4A92-843D-83268C0D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03" y="1315182"/>
            <a:ext cx="5264394" cy="46433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EB9E84-C614-4238-9C50-CF019F0D7E78}"/>
              </a:ext>
            </a:extLst>
          </p:cNvPr>
          <p:cNvSpPr/>
          <p:nvPr/>
        </p:nvSpPr>
        <p:spPr>
          <a:xfrm>
            <a:off x="4528038" y="2259624"/>
            <a:ext cx="1855177" cy="474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CDE7C4-B341-4E60-B035-42D37E9ED546}"/>
              </a:ext>
            </a:extLst>
          </p:cNvPr>
          <p:cNvSpPr/>
          <p:nvPr/>
        </p:nvSpPr>
        <p:spPr>
          <a:xfrm>
            <a:off x="3528646" y="3001108"/>
            <a:ext cx="5061439" cy="474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F361B0-5710-4D95-BCF9-D0858AF669A2}"/>
              </a:ext>
            </a:extLst>
          </p:cNvPr>
          <p:cNvSpPr/>
          <p:nvPr/>
        </p:nvSpPr>
        <p:spPr>
          <a:xfrm>
            <a:off x="3528646" y="4479840"/>
            <a:ext cx="5061439" cy="945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D6702F-D8B5-4075-B2D2-8DD6F71B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02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관련 이미지">
            <a:extLst>
              <a:ext uri="{FF2B5EF4-FFF2-40B4-BE49-F238E27FC236}">
                <a16:creationId xmlns:a16="http://schemas.microsoft.com/office/drawing/2014/main" id="{AF8A1A9C-4E81-4EE3-BB0A-4FB73B4F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4" y="661934"/>
            <a:ext cx="7371178" cy="56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aily QUEST PNG에 대한 이미지 검색결과">
            <a:extLst>
              <a:ext uri="{FF2B5EF4-FFF2-40B4-BE49-F238E27FC236}">
                <a16:creationId xmlns:a16="http://schemas.microsoft.com/office/drawing/2014/main" id="{F9F4887B-4369-4D5C-8239-2F398A9BA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6587" r="27576" b="26588"/>
          <a:stretch/>
        </p:blipFill>
        <p:spPr bwMode="auto">
          <a:xfrm>
            <a:off x="5514391" y="4134608"/>
            <a:ext cx="1163217" cy="11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파오리 PNG에 대한 이미지 검색결과">
            <a:extLst>
              <a:ext uri="{FF2B5EF4-FFF2-40B4-BE49-F238E27FC236}">
                <a16:creationId xmlns:a16="http://schemas.microsoft.com/office/drawing/2014/main" id="{2B34C792-B301-46CF-B036-6A58EF2E2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226306D-7279-47D3-AF00-78D09A08DFA4}"/>
              </a:ext>
            </a:extLst>
          </p:cNvPr>
          <p:cNvSpPr/>
          <p:nvPr/>
        </p:nvSpPr>
        <p:spPr>
          <a:xfrm>
            <a:off x="272558" y="4488025"/>
            <a:ext cx="1240971" cy="839755"/>
          </a:xfrm>
          <a:prstGeom prst="wedgeEllipseCallout">
            <a:avLst>
              <a:gd name="adj1" fmla="val -11527"/>
              <a:gd name="adj2" fmla="val 80277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Let’s Go</a:t>
            </a:r>
            <a:endParaRPr lang="ko-KR" altLang="en-US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B439E-F6CC-404D-B9FE-5D37930B4AAC}"/>
              </a:ext>
            </a:extLst>
          </p:cNvPr>
          <p:cNvSpPr txBox="1"/>
          <p:nvPr/>
        </p:nvSpPr>
        <p:spPr>
          <a:xfrm>
            <a:off x="4885600" y="1875452"/>
            <a:ext cx="22677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&lt;&lt; Round 7 &gt;&gt;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&lt;&lt;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실습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F6B672-1E37-445C-9CEA-59B10DFC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0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3401221" y="637674"/>
            <a:ext cx="538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 a </a:t>
            </a:r>
            <a:r>
              <a:rPr lang="en-US" altLang="ko-KR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repository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6847A-C8A1-4676-9425-9F5877A2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32" y="1438949"/>
            <a:ext cx="6206535" cy="478137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3D2F3-3391-42BD-88AC-60725E0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8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관련 이미지">
            <a:extLst>
              <a:ext uri="{FF2B5EF4-FFF2-40B4-BE49-F238E27FC236}">
                <a16:creationId xmlns:a16="http://schemas.microsoft.com/office/drawing/2014/main" id="{AF8A1A9C-4E81-4EE3-BB0A-4FB73B4F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4" y="661934"/>
            <a:ext cx="7371178" cy="56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aily QUEST PNG에 대한 이미지 검색결과">
            <a:extLst>
              <a:ext uri="{FF2B5EF4-FFF2-40B4-BE49-F238E27FC236}">
                <a16:creationId xmlns:a16="http://schemas.microsoft.com/office/drawing/2014/main" id="{F9F4887B-4369-4D5C-8239-2F398A9BA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6587" r="27576" b="26588"/>
          <a:stretch/>
        </p:blipFill>
        <p:spPr bwMode="auto">
          <a:xfrm>
            <a:off x="5514391" y="4134608"/>
            <a:ext cx="1163217" cy="11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파오리 PNG에 대한 이미지 검색결과">
            <a:extLst>
              <a:ext uri="{FF2B5EF4-FFF2-40B4-BE49-F238E27FC236}">
                <a16:creationId xmlns:a16="http://schemas.microsoft.com/office/drawing/2014/main" id="{2B34C792-B301-46CF-B036-6A58EF2E2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226306D-7279-47D3-AF00-78D09A08DFA4}"/>
              </a:ext>
            </a:extLst>
          </p:cNvPr>
          <p:cNvSpPr/>
          <p:nvPr/>
        </p:nvSpPr>
        <p:spPr>
          <a:xfrm>
            <a:off x="272558" y="4488025"/>
            <a:ext cx="1240971" cy="839755"/>
          </a:xfrm>
          <a:prstGeom prst="wedgeEllipseCallout">
            <a:avLst>
              <a:gd name="adj1" fmla="val -11527"/>
              <a:gd name="adj2" fmla="val 80277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Let’s Go</a:t>
            </a:r>
            <a:endParaRPr lang="ko-KR" altLang="en-US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B439E-F6CC-404D-B9FE-5D37930B4AAC}"/>
              </a:ext>
            </a:extLst>
          </p:cNvPr>
          <p:cNvSpPr txBox="1"/>
          <p:nvPr/>
        </p:nvSpPr>
        <p:spPr>
          <a:xfrm>
            <a:off x="4675992" y="1875452"/>
            <a:ext cx="26869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&lt;&lt; Round 7 &gt;&gt;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complete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 - complete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실습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&lt;&lt;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60696B-AFE9-4E2F-8620-AB0DB63D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59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747742" y="637674"/>
            <a:ext cx="2696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keyword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59BC9-36AE-4F71-8453-18B85B3F9247}"/>
              </a:ext>
            </a:extLst>
          </p:cNvPr>
          <p:cNvSpPr txBox="1"/>
          <p:nvPr/>
        </p:nvSpPr>
        <p:spPr>
          <a:xfrm>
            <a:off x="2366467" y="1795148"/>
            <a:ext cx="74590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init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git repository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“file name”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파일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stage</a:t>
            </a:r>
          </a:p>
          <a:p>
            <a:pPr marL="342900" indent="-342900" algn="ctr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commit –m “comment”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staged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파일들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commit(repository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반영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pull “remote repository address”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 repositor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받아와서 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 repository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합병하기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 origin master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local repository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 repository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밀어넣기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EF92B5-4E1E-4C41-9313-7CB5578D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412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59BC9-36AE-4F71-8453-18B85B3F9247}"/>
              </a:ext>
            </a:extLst>
          </p:cNvPr>
          <p:cNvSpPr txBox="1"/>
          <p:nvPr/>
        </p:nvSpPr>
        <p:spPr>
          <a:xfrm>
            <a:off x="4288458" y="5635551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 a directory (anywhere)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D18E7B-459E-4976-BA94-460C4C07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29" y="1347014"/>
            <a:ext cx="6009542" cy="4163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FDC22-3C9A-46ED-B31E-2882D78EFE12}"/>
              </a:ext>
            </a:extLst>
          </p:cNvPr>
          <p:cNvSpPr txBox="1"/>
          <p:nvPr/>
        </p:nvSpPr>
        <p:spPr>
          <a:xfrm>
            <a:off x="4843924" y="637674"/>
            <a:ext cx="250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98A9B3-11C8-4DE3-A3B8-8A6C4B42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1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1878FF-6A0F-4245-88E5-95C8BD56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459841"/>
            <a:ext cx="4362450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A3C84-0A4E-41D7-8C8F-60703E2D9336}"/>
              </a:ext>
            </a:extLst>
          </p:cNvPr>
          <p:cNvSpPr txBox="1"/>
          <p:nvPr/>
        </p:nvSpPr>
        <p:spPr>
          <a:xfrm>
            <a:off x="4505667" y="283080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 to directory &amp; “git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init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670BB-DCD9-48B9-AB8E-B33A12D8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3474792"/>
            <a:ext cx="6877050" cy="1666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16C20-47D9-4F8E-9AC5-AD0D1856186B}"/>
              </a:ext>
            </a:extLst>
          </p:cNvPr>
          <p:cNvSpPr txBox="1"/>
          <p:nvPr/>
        </p:nvSpPr>
        <p:spPr>
          <a:xfrm>
            <a:off x="4390253" y="5146278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your local repository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1A017F-06E5-4092-B385-8B56550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590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4" descr="computer [png 이미지 검색결과">
            <a:extLst>
              <a:ext uri="{FF2B5EF4-FFF2-40B4-BE49-F238E27FC236}">
                <a16:creationId xmlns:a16="http://schemas.microsoft.com/office/drawing/2014/main" id="{107CBD6D-B4A4-4A07-87F1-E5BCB7C7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77" y="1015744"/>
            <a:ext cx="4976446" cy="49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원통형 10">
            <a:extLst>
              <a:ext uri="{FF2B5EF4-FFF2-40B4-BE49-F238E27FC236}">
                <a16:creationId xmlns:a16="http://schemas.microsoft.com/office/drawing/2014/main" id="{610B2896-9EF7-4553-8084-287D1F44515D}"/>
              </a:ext>
            </a:extLst>
          </p:cNvPr>
          <p:cNvSpPr/>
          <p:nvPr/>
        </p:nvSpPr>
        <p:spPr>
          <a:xfrm>
            <a:off x="5273920" y="2053004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A50CC-6F88-489D-B861-49383BC0C7D5}"/>
              </a:ext>
            </a:extLst>
          </p:cNvPr>
          <p:cNvSpPr txBox="1"/>
          <p:nvPr/>
        </p:nvSpPr>
        <p:spPr>
          <a:xfrm>
            <a:off x="5549215" y="5807524"/>
            <a:ext cx="10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init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129777-E2CF-4CDD-8C5A-D28FBD58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401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4" y="637674"/>
            <a:ext cx="2504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59BC9-36AE-4F71-8453-18B85B3F9247}"/>
              </a:ext>
            </a:extLst>
          </p:cNvPr>
          <p:cNvSpPr txBox="1"/>
          <p:nvPr/>
        </p:nvSpPr>
        <p:spPr>
          <a:xfrm>
            <a:off x="4096104" y="5635551"/>
            <a:ext cx="399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Copy the remote repository URL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3A483-7F13-4972-B616-981E483D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70" y="1576263"/>
            <a:ext cx="6114116" cy="39892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218BB6-20A8-44C7-AD67-23ABB758C39E}"/>
              </a:ext>
            </a:extLst>
          </p:cNvPr>
          <p:cNvSpPr/>
          <p:nvPr/>
        </p:nvSpPr>
        <p:spPr>
          <a:xfrm>
            <a:off x="6857996" y="3182816"/>
            <a:ext cx="2066193" cy="1046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205589-F182-47D0-8B1B-18A60757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21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A3C84-0A4E-41D7-8C8F-60703E2D9336}"/>
              </a:ext>
            </a:extLst>
          </p:cNvPr>
          <p:cNvSpPr txBox="1"/>
          <p:nvPr/>
        </p:nvSpPr>
        <p:spPr>
          <a:xfrm>
            <a:off x="4019955" y="2830805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pull ‘remote repository URL’ 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77AFF0-F176-4DB6-88C7-8EB5F916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240130"/>
            <a:ext cx="5581650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1B4AD6-09E3-467F-BF8D-0DF72CBD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294184"/>
            <a:ext cx="754380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991BC-F4D8-45B2-B259-B353DCDB701B}"/>
              </a:ext>
            </a:extLst>
          </p:cNvPr>
          <p:cNvSpPr txBox="1"/>
          <p:nvPr/>
        </p:nvSpPr>
        <p:spPr>
          <a:xfrm>
            <a:off x="3870886" y="5794365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your fetched local repository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53DC8-9DDA-4D9A-956F-1F5782D3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04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1EC07-4D37-4FDF-BBBF-2D32566EAF23}"/>
              </a:ext>
            </a:extLst>
          </p:cNvPr>
          <p:cNvSpPr txBox="1"/>
          <p:nvPr/>
        </p:nvSpPr>
        <p:spPr>
          <a:xfrm>
            <a:off x="4239763" y="6062156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pull ‘remote repository URL’ 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Picture 8" descr="git hub 이미지 검색결과">
            <a:extLst>
              <a:ext uri="{FF2B5EF4-FFF2-40B4-BE49-F238E27FC236}">
                <a16:creationId xmlns:a16="http://schemas.microsoft.com/office/drawing/2014/main" id="{9A5E278C-FE1C-4D95-83B3-3AAB209F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73" y="113452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원통형 11">
            <a:extLst>
              <a:ext uri="{FF2B5EF4-FFF2-40B4-BE49-F238E27FC236}">
                <a16:creationId xmlns:a16="http://schemas.microsoft.com/office/drawing/2014/main" id="{A9C50FFF-0AB4-45D8-B3BB-A839F9BFF411}"/>
              </a:ext>
            </a:extLst>
          </p:cNvPr>
          <p:cNvSpPr/>
          <p:nvPr/>
        </p:nvSpPr>
        <p:spPr>
          <a:xfrm>
            <a:off x="8159446" y="2698091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Picture 4" descr="computer [png 이미지 검색결과">
            <a:extLst>
              <a:ext uri="{FF2B5EF4-FFF2-40B4-BE49-F238E27FC236}">
                <a16:creationId xmlns:a16="http://schemas.microsoft.com/office/drawing/2014/main" id="{511ACB4B-94D9-4823-9D12-FD681369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1" y="1222448"/>
            <a:ext cx="4769741" cy="4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원통형 13">
            <a:extLst>
              <a:ext uri="{FF2B5EF4-FFF2-40B4-BE49-F238E27FC236}">
                <a16:creationId xmlns:a16="http://schemas.microsoft.com/office/drawing/2014/main" id="{3D5C5F0B-8EBC-4B05-A2A4-2EACCF9A2840}"/>
              </a:ext>
            </a:extLst>
          </p:cNvPr>
          <p:cNvSpPr/>
          <p:nvPr/>
        </p:nvSpPr>
        <p:spPr>
          <a:xfrm>
            <a:off x="2135068" y="2211265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F00B314-5C2A-4645-BABD-C5C23E271D9F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6200000" flipV="1">
            <a:off x="5725925" y="-557511"/>
            <a:ext cx="486826" cy="6024378"/>
          </a:xfrm>
          <a:prstGeom prst="bentConnector3">
            <a:avLst>
              <a:gd name="adj1" fmla="val 28963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E89CBA-2B5A-4231-8B28-2C8CDA9B5D0A}"/>
              </a:ext>
            </a:extLst>
          </p:cNvPr>
          <p:cNvSpPr txBox="1"/>
          <p:nvPr/>
        </p:nvSpPr>
        <p:spPr>
          <a:xfrm>
            <a:off x="5700728" y="1304137"/>
            <a:ext cx="96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pull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CE39BB0F-5484-4043-A2AC-DF0679B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726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A3C84-0A4E-41D7-8C8F-60703E2D9336}"/>
              </a:ext>
            </a:extLst>
          </p:cNvPr>
          <p:cNvSpPr txBox="1"/>
          <p:nvPr/>
        </p:nvSpPr>
        <p:spPr>
          <a:xfrm>
            <a:off x="4396667" y="3507814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 files on the directory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DB245F-CEC8-47B6-8D46-EDA693BC8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86"/>
          <a:stretch/>
        </p:blipFill>
        <p:spPr>
          <a:xfrm>
            <a:off x="2714260" y="1235028"/>
            <a:ext cx="6772642" cy="21979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DBAECA-4F93-4698-9BB3-1C407379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120295"/>
            <a:ext cx="5905500" cy="1571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F37B2-9DC8-4217-8794-FD1828BFF3AA}"/>
              </a:ext>
            </a:extLst>
          </p:cNvPr>
          <p:cNvSpPr txBox="1"/>
          <p:nvPr/>
        </p:nvSpPr>
        <p:spPr>
          <a:xfrm>
            <a:off x="4120957" y="5750403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the git status, “git status”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C17A9-F561-457E-805A-73C1EE94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08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3881C9-F051-4714-A55E-9CF81128AC69}"/>
              </a:ext>
            </a:extLst>
          </p:cNvPr>
          <p:cNvSpPr txBox="1"/>
          <p:nvPr/>
        </p:nvSpPr>
        <p:spPr>
          <a:xfrm>
            <a:off x="5599734" y="637674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F816-B587-49F6-A587-8B13CE8CFB7D}"/>
              </a:ext>
            </a:extLst>
          </p:cNvPr>
          <p:cNvSpPr txBox="1"/>
          <p:nvPr/>
        </p:nvSpPr>
        <p:spPr>
          <a:xfrm>
            <a:off x="5789481" y="3280288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16C6D-9618-45F6-B857-84F85D7DE341}"/>
              </a:ext>
            </a:extLst>
          </p:cNvPr>
          <p:cNvSpPr txBox="1"/>
          <p:nvPr/>
        </p:nvSpPr>
        <p:spPr>
          <a:xfrm>
            <a:off x="4015673" y="3973019"/>
            <a:ext cx="4166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분산형 버전 관리 시스템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소스 코드 관리에 주로 사용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995CD-68B9-479C-892D-76337F36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43" y="1918189"/>
            <a:ext cx="3451713" cy="14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9CF11-A8F9-423A-B883-085CD04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613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BAECA-4F93-4698-9BB3-1C407379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4120295"/>
            <a:ext cx="5905500" cy="1571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F37B2-9DC8-4217-8794-FD1828BFF3AA}"/>
              </a:ext>
            </a:extLst>
          </p:cNvPr>
          <p:cNvSpPr txBox="1"/>
          <p:nvPr/>
        </p:nvSpPr>
        <p:spPr>
          <a:xfrm>
            <a:off x="4120957" y="5750403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the git status, “git status”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 files are untracked)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853CB4D-FF92-47A2-A510-75EDCF391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53"/>
          <a:stretch/>
        </p:blipFill>
        <p:spPr bwMode="auto">
          <a:xfrm>
            <a:off x="2248275" y="1412785"/>
            <a:ext cx="7695449" cy="8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96501B4-1BC4-429E-A17D-F9EA4E4EA4E9}"/>
              </a:ext>
            </a:extLst>
          </p:cNvPr>
          <p:cNvSpPr/>
          <p:nvPr/>
        </p:nvSpPr>
        <p:spPr>
          <a:xfrm>
            <a:off x="2312377" y="2558562"/>
            <a:ext cx="2127737" cy="1002323"/>
          </a:xfrm>
          <a:prstGeom prst="wedgeRectCallout">
            <a:avLst>
              <a:gd name="adj1" fmla="val -3388"/>
              <a:gd name="adj2" fmla="val -78728"/>
            </a:avLst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dataframe_prac1.py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dataframe_prac2.py</a:t>
            </a:r>
            <a:endParaRPr lang="ko-KR" altLang="en-US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1BFEE92-1C45-4A19-A063-3E7F9D619B1F}"/>
              </a:ext>
            </a:extLst>
          </p:cNvPr>
          <p:cNvSpPr/>
          <p:nvPr/>
        </p:nvSpPr>
        <p:spPr>
          <a:xfrm>
            <a:off x="7751886" y="2558562"/>
            <a:ext cx="2127737" cy="1002323"/>
          </a:xfrm>
          <a:prstGeom prst="wedgeRectCallout">
            <a:avLst>
              <a:gd name="adj1" fmla="val 2810"/>
              <a:gd name="adj2" fmla="val -76096"/>
            </a:avLst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readme.md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EDFD5E-4A4F-4FDF-92F5-586759B9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9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37B2-9DC8-4217-8794-FD1828BFF3AA}"/>
              </a:ext>
            </a:extLst>
          </p:cNvPr>
          <p:cNvSpPr txBox="1"/>
          <p:nvPr/>
        </p:nvSpPr>
        <p:spPr>
          <a:xfrm>
            <a:off x="4832676" y="269086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add ‘file name’ 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5B4C35-693F-40A6-B300-92346F567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41"/>
          <a:stretch/>
        </p:blipFill>
        <p:spPr>
          <a:xfrm>
            <a:off x="4019550" y="2098795"/>
            <a:ext cx="4152900" cy="584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6261AC-B32D-4003-849C-E1C57C93D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0"/>
          <a:stretch/>
        </p:blipFill>
        <p:spPr>
          <a:xfrm>
            <a:off x="4019550" y="4106009"/>
            <a:ext cx="4152900" cy="1421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B9F600-3F29-4DF5-9120-2BBE7707855A}"/>
              </a:ext>
            </a:extLst>
          </p:cNvPr>
          <p:cNvSpPr txBox="1"/>
          <p:nvPr/>
        </p:nvSpPr>
        <p:spPr>
          <a:xfrm>
            <a:off x="4120957" y="5565768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the git status, “git status”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37A9-BAB6-4903-A1C4-59C41685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7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6261AC-B32D-4003-849C-E1C57C93D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0"/>
          <a:stretch/>
        </p:blipFill>
        <p:spPr>
          <a:xfrm>
            <a:off x="4019550" y="4106009"/>
            <a:ext cx="4152900" cy="1421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B9F600-3F29-4DF5-9120-2BBE7707855A}"/>
              </a:ext>
            </a:extLst>
          </p:cNvPr>
          <p:cNvSpPr txBox="1"/>
          <p:nvPr/>
        </p:nvSpPr>
        <p:spPr>
          <a:xfrm>
            <a:off x="4120957" y="5565768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the git status, “git status”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 files are staged)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A074B4-A2A5-4960-B121-403627952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53"/>
          <a:stretch/>
        </p:blipFill>
        <p:spPr bwMode="auto">
          <a:xfrm>
            <a:off x="2248275" y="1412785"/>
            <a:ext cx="7695449" cy="8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E457C18-EE08-454C-8DFF-5962799DDC8C}"/>
              </a:ext>
            </a:extLst>
          </p:cNvPr>
          <p:cNvSpPr/>
          <p:nvPr/>
        </p:nvSpPr>
        <p:spPr>
          <a:xfrm>
            <a:off x="5020405" y="2558562"/>
            <a:ext cx="2127737" cy="1002323"/>
          </a:xfrm>
          <a:prstGeom prst="wedgeRectCallout">
            <a:avLst>
              <a:gd name="adj1" fmla="val -3388"/>
              <a:gd name="adj2" fmla="val -78728"/>
            </a:avLst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dataframe_prac1.py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dataframe_prac2.py</a:t>
            </a:r>
            <a:endParaRPr lang="ko-KR" altLang="en-US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42D4AD9-5326-491E-A071-93D944203109}"/>
              </a:ext>
            </a:extLst>
          </p:cNvPr>
          <p:cNvSpPr/>
          <p:nvPr/>
        </p:nvSpPr>
        <p:spPr>
          <a:xfrm>
            <a:off x="7751886" y="2558562"/>
            <a:ext cx="2127737" cy="1002323"/>
          </a:xfrm>
          <a:prstGeom prst="wedgeRectCallout">
            <a:avLst>
              <a:gd name="adj1" fmla="val 2810"/>
              <a:gd name="adj2" fmla="val -76096"/>
            </a:avLst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readme.md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8E0D7F-672F-4E41-9BE1-6290B123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480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37B2-9DC8-4217-8794-FD1828BFF3AA}"/>
              </a:ext>
            </a:extLst>
          </p:cNvPr>
          <p:cNvSpPr txBox="1"/>
          <p:nvPr/>
        </p:nvSpPr>
        <p:spPr>
          <a:xfrm>
            <a:off x="3469328" y="2928254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commit -m “Add new files”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(commit message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명료하고 보기 좋게 쓸 것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9F600-3F29-4DF5-9120-2BBE7707855A}"/>
              </a:ext>
            </a:extLst>
          </p:cNvPr>
          <p:cNvSpPr txBox="1"/>
          <p:nvPr/>
        </p:nvSpPr>
        <p:spPr>
          <a:xfrm>
            <a:off x="4120957" y="5416298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the git status, “git status”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0C2380-3DFA-46F6-950F-BA6AE2F3A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07"/>
          <a:stretch/>
        </p:blipFill>
        <p:spPr>
          <a:xfrm>
            <a:off x="3958006" y="2025644"/>
            <a:ext cx="4276725" cy="814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8A11A5-855F-43ED-BB96-5AC7F00B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24" b="883"/>
          <a:stretch/>
        </p:blipFill>
        <p:spPr>
          <a:xfrm>
            <a:off x="3958006" y="4601789"/>
            <a:ext cx="4276725" cy="81427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2D9AF4-EE83-4C26-9D1E-23C2379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9F600-3F29-4DF5-9120-2BBE7707855A}"/>
              </a:ext>
            </a:extLst>
          </p:cNvPr>
          <p:cNvSpPr txBox="1"/>
          <p:nvPr/>
        </p:nvSpPr>
        <p:spPr>
          <a:xfrm>
            <a:off x="4120957" y="5416298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check the git status, “git status”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8A11A5-855F-43ED-BB96-5AC7F00B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24" b="883"/>
          <a:stretch/>
        </p:blipFill>
        <p:spPr>
          <a:xfrm>
            <a:off x="3958006" y="4601789"/>
            <a:ext cx="4276725" cy="81427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0CA6F9E-574A-4CE0-9EC4-CA194D97E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53"/>
          <a:stretch/>
        </p:blipFill>
        <p:spPr bwMode="auto">
          <a:xfrm>
            <a:off x="2248275" y="1412785"/>
            <a:ext cx="7695449" cy="8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56B25509-BDD2-4E26-A705-7C4B2B46ADB4}"/>
              </a:ext>
            </a:extLst>
          </p:cNvPr>
          <p:cNvSpPr/>
          <p:nvPr/>
        </p:nvSpPr>
        <p:spPr>
          <a:xfrm>
            <a:off x="7751886" y="2558562"/>
            <a:ext cx="2127737" cy="1424353"/>
          </a:xfrm>
          <a:prstGeom prst="wedgeRectCallout">
            <a:avLst>
              <a:gd name="adj1" fmla="val 331"/>
              <a:gd name="adj2" fmla="val -65826"/>
            </a:avLst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readme.md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dataframe_prac1.py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dataframe_prac2.py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sz="1400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311D3D-7685-4A1D-89B9-B3B4D99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06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F37B2-9DC8-4217-8794-FD1828BFF3AA}"/>
              </a:ext>
            </a:extLst>
          </p:cNvPr>
          <p:cNvSpPr txBox="1"/>
          <p:nvPr/>
        </p:nvSpPr>
        <p:spPr>
          <a:xfrm>
            <a:off x="3203229" y="2242457"/>
            <a:ext cx="5785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remote add origin ‘remote repository URL’”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(push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 repository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9F600-3F29-4DF5-9120-2BBE7707855A}"/>
              </a:ext>
            </a:extLst>
          </p:cNvPr>
          <p:cNvSpPr txBox="1"/>
          <p:nvPr/>
        </p:nvSpPr>
        <p:spPr>
          <a:xfrm>
            <a:off x="4749081" y="4862381"/>
            <a:ext cx="26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push origin master”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5B3239-6F5F-4D1B-97A0-97569529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863602"/>
            <a:ext cx="5429250" cy="352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E2AB7C-9125-4DD9-83B2-08F91B7B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7" y="3405056"/>
            <a:ext cx="4429125" cy="14573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08FEE-F2D3-4889-896F-77FCEA31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86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Picture 8" descr="git hub 이미지 검색결과">
            <a:extLst>
              <a:ext uri="{FF2B5EF4-FFF2-40B4-BE49-F238E27FC236}">
                <a16:creationId xmlns:a16="http://schemas.microsoft.com/office/drawing/2014/main" id="{9A5E278C-FE1C-4D95-83B3-3AAB209F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73" y="113452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원통형 11">
            <a:extLst>
              <a:ext uri="{FF2B5EF4-FFF2-40B4-BE49-F238E27FC236}">
                <a16:creationId xmlns:a16="http://schemas.microsoft.com/office/drawing/2014/main" id="{A9C50FFF-0AB4-45D8-B3BB-A839F9BFF411}"/>
              </a:ext>
            </a:extLst>
          </p:cNvPr>
          <p:cNvSpPr/>
          <p:nvPr/>
        </p:nvSpPr>
        <p:spPr>
          <a:xfrm>
            <a:off x="8159446" y="2698091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Picture 4" descr="computer [png 이미지 검색결과">
            <a:extLst>
              <a:ext uri="{FF2B5EF4-FFF2-40B4-BE49-F238E27FC236}">
                <a16:creationId xmlns:a16="http://schemas.microsoft.com/office/drawing/2014/main" id="{511ACB4B-94D9-4823-9D12-FD681369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1" y="1222448"/>
            <a:ext cx="4769741" cy="4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원통형 13">
            <a:extLst>
              <a:ext uri="{FF2B5EF4-FFF2-40B4-BE49-F238E27FC236}">
                <a16:creationId xmlns:a16="http://schemas.microsoft.com/office/drawing/2014/main" id="{3D5C5F0B-8EBC-4B05-A2A4-2EACCF9A2840}"/>
              </a:ext>
            </a:extLst>
          </p:cNvPr>
          <p:cNvSpPr/>
          <p:nvPr/>
        </p:nvSpPr>
        <p:spPr>
          <a:xfrm>
            <a:off x="2135068" y="2211265"/>
            <a:ext cx="1644161" cy="1749669"/>
          </a:xfrm>
          <a:prstGeom prst="can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F00B314-5C2A-4645-BABD-C5C23E271D9F}"/>
              </a:ext>
            </a:extLst>
          </p:cNvPr>
          <p:cNvCxnSpPr>
            <a:cxnSpLocks/>
            <a:stCxn id="14" idx="3"/>
            <a:endCxn id="12" idx="3"/>
          </p:cNvCxnSpPr>
          <p:nvPr/>
        </p:nvCxnSpPr>
        <p:spPr>
          <a:xfrm rot="16200000" flipH="1">
            <a:off x="5725925" y="1192158"/>
            <a:ext cx="486826" cy="6024378"/>
          </a:xfrm>
          <a:prstGeom prst="bentConnector3">
            <a:avLst>
              <a:gd name="adj1" fmla="val 3925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E89CBA-2B5A-4231-8B28-2C8CDA9B5D0A}"/>
              </a:ext>
            </a:extLst>
          </p:cNvPr>
          <p:cNvSpPr txBox="1"/>
          <p:nvPr/>
        </p:nvSpPr>
        <p:spPr>
          <a:xfrm>
            <a:off x="5547944" y="5492497"/>
            <a:ext cx="13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A42E5-F438-44CB-AE60-189807392211}"/>
              </a:ext>
            </a:extLst>
          </p:cNvPr>
          <p:cNvSpPr txBox="1"/>
          <p:nvPr/>
        </p:nvSpPr>
        <p:spPr>
          <a:xfrm>
            <a:off x="4749060" y="6164362"/>
            <a:ext cx="26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“git push origin master”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123B7-DC97-4BA7-9304-D7B0A0E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703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4843923" y="63767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training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5FD7E-BA65-459C-9A44-18824B16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94" y="1485899"/>
            <a:ext cx="6914444" cy="50608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4B4F15-79ED-4A8D-B2B0-EBECECEB0FD6}"/>
              </a:ext>
            </a:extLst>
          </p:cNvPr>
          <p:cNvSpPr/>
          <p:nvPr/>
        </p:nvSpPr>
        <p:spPr>
          <a:xfrm>
            <a:off x="2685282" y="4510455"/>
            <a:ext cx="6801618" cy="474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3EFDB4-1E11-4B50-9B70-BED5FE5C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875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649C8F-1E17-456F-BE44-1E3A9C3F4E87}"/>
              </a:ext>
            </a:extLst>
          </p:cNvPr>
          <p:cNvSpPr txBox="1"/>
          <p:nvPr/>
        </p:nvSpPr>
        <p:spPr>
          <a:xfrm>
            <a:off x="3611217" y="637674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Additional Git keyword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3EFDB4-1E11-4B50-9B70-BED5FE5C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3F13D-FA17-4F18-AFCA-5555C0E9A661}"/>
              </a:ext>
            </a:extLst>
          </p:cNvPr>
          <p:cNvSpPr txBox="1"/>
          <p:nvPr/>
        </p:nvSpPr>
        <p:spPr>
          <a:xfrm>
            <a:off x="947024" y="1586602"/>
            <a:ext cx="102980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clone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remote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repository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모든 데이터를 복사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push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 원격저장소 자동 지정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rm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‘file name’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깃의 파일을 삭제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working directory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에서도 삭제됩니다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commit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 –u origin master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push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옵션은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remote repositor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로부터 업데이트 받은 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push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하겠다는 의미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commit --amend -m ‘comment’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실수한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commit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덮어 쓸 수 있음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다만 되돌린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다시 되돌릴 수는 없음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reset HEAD ‘file name’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실수로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staging area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올린 파일을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unstaged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바꿔 줌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reset hard ‘commit num’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되돌리고 그 이후 모든 이력을 삭제합니다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hard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대신 다양한 옵션 사용 가능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23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ame over png 이미지 검색결과">
            <a:extLst>
              <a:ext uri="{FF2B5EF4-FFF2-40B4-BE49-F238E27FC236}">
                <a16:creationId xmlns:a16="http://schemas.microsoft.com/office/drawing/2014/main" id="{BF60EB15-F312-478B-86F4-A23019FF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23" y="3258651"/>
            <a:ext cx="4015154" cy="206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gratulations game png 이미지 검색결과">
            <a:extLst>
              <a:ext uri="{FF2B5EF4-FFF2-40B4-BE49-F238E27FC236}">
                <a16:creationId xmlns:a16="http://schemas.microsoft.com/office/drawing/2014/main" id="{8BD9BE0E-379A-45BE-8439-F6E2E327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09" y="630848"/>
            <a:ext cx="6992382" cy="33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43CE5-5A97-466F-8656-592421C8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16C6D-9618-45F6-B857-84F85D7DE341}"/>
              </a:ext>
            </a:extLst>
          </p:cNvPr>
          <p:cNvSpPr txBox="1"/>
          <p:nvPr/>
        </p:nvSpPr>
        <p:spPr>
          <a:xfrm>
            <a:off x="2162871" y="2208388"/>
            <a:ext cx="78662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여러 사람이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동일한 코드에 대해 동시에 작업을 할 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상대방의 작업을 방해하지 않으면서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 이력을 남기면서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효율적으로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프로그래밍이 가능해진다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3E8F3-000D-40DC-AF63-27F968D24339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9ED3F-D24E-4CE1-9840-A83E74A3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6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5D5D263C-DE83-4779-9DBA-0C63CFF181D6}"/>
              </a:ext>
            </a:extLst>
          </p:cNvPr>
          <p:cNvSpPr/>
          <p:nvPr/>
        </p:nvSpPr>
        <p:spPr>
          <a:xfrm>
            <a:off x="5328138" y="1885868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2C810E58-25A4-4E31-BD90-C8B2AD54FA84}"/>
              </a:ext>
            </a:extLst>
          </p:cNvPr>
          <p:cNvSpPr/>
          <p:nvPr/>
        </p:nvSpPr>
        <p:spPr>
          <a:xfrm>
            <a:off x="3094892" y="2584943"/>
            <a:ext cx="6049108" cy="3077308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쇼핑몰 웹 사이트 제작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각자 할 일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: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메인페이지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로직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+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: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관련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+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: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메인페이지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중간 검토 기간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이틀 뒤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AD0E1-3F59-4A68-93F9-92FA9EABB70F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C20C87-D784-4465-9379-B92B596A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5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32807EAA-06FB-4622-B7FC-722AB0E75A77}"/>
              </a:ext>
            </a:extLst>
          </p:cNvPr>
          <p:cNvSpPr/>
          <p:nvPr/>
        </p:nvSpPr>
        <p:spPr>
          <a:xfrm>
            <a:off x="1611925" y="1739325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915214-5C26-40E8-B728-251F74A38407}"/>
              </a:ext>
            </a:extLst>
          </p:cNvPr>
          <p:cNvSpPr/>
          <p:nvPr/>
        </p:nvSpPr>
        <p:spPr>
          <a:xfrm>
            <a:off x="9044351" y="1739325"/>
            <a:ext cx="2077916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Someone else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2FD67-F995-4BC5-857F-5E6D2E80698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147648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6CB255-90B2-4981-B051-2AC324427F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3861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DB115-C7ED-4FBB-BAFF-8F4D7C3D7918}"/>
              </a:ext>
            </a:extLst>
          </p:cNvPr>
          <p:cNvSpPr txBox="1"/>
          <p:nvPr/>
        </p:nvSpPr>
        <p:spPr>
          <a:xfrm rot="21339577">
            <a:off x="3791780" y="1640043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E5D8-0E36-4777-8784-964283894D0C}"/>
              </a:ext>
            </a:extLst>
          </p:cNvPr>
          <p:cNvSpPr txBox="1"/>
          <p:nvPr/>
        </p:nvSpPr>
        <p:spPr>
          <a:xfrm rot="249384">
            <a:off x="7437698" y="16600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B31885-039D-4A6F-AF7D-146B21BD5B2A}"/>
              </a:ext>
            </a:extLst>
          </p:cNvPr>
          <p:cNvSpPr/>
          <p:nvPr/>
        </p:nvSpPr>
        <p:spPr>
          <a:xfrm>
            <a:off x="5339676" y="1586926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9333D-1F24-4B0C-B969-F3AED0368F73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D5A4C-40D2-4BB7-AB95-0400B8A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47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32807EAA-06FB-4622-B7FC-722AB0E75A77}"/>
              </a:ext>
            </a:extLst>
          </p:cNvPr>
          <p:cNvSpPr/>
          <p:nvPr/>
        </p:nvSpPr>
        <p:spPr>
          <a:xfrm>
            <a:off x="1611925" y="1739325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915214-5C26-40E8-B728-251F74A38407}"/>
              </a:ext>
            </a:extLst>
          </p:cNvPr>
          <p:cNvSpPr/>
          <p:nvPr/>
        </p:nvSpPr>
        <p:spPr>
          <a:xfrm>
            <a:off x="9044351" y="1739325"/>
            <a:ext cx="2077916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Someone else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2FD67-F995-4BC5-857F-5E6D2E80698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147648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6CB255-90B2-4981-B051-2AC324427F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3861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DB115-C7ED-4FBB-BAFF-8F4D7C3D7918}"/>
              </a:ext>
            </a:extLst>
          </p:cNvPr>
          <p:cNvSpPr txBox="1"/>
          <p:nvPr/>
        </p:nvSpPr>
        <p:spPr>
          <a:xfrm rot="21339577">
            <a:off x="3791780" y="1640043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E5D8-0E36-4777-8784-964283894D0C}"/>
              </a:ext>
            </a:extLst>
          </p:cNvPr>
          <p:cNvSpPr txBox="1"/>
          <p:nvPr/>
        </p:nvSpPr>
        <p:spPr>
          <a:xfrm rot="249384">
            <a:off x="7437698" y="16600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B31885-039D-4A6F-AF7D-146B21BD5B2A}"/>
              </a:ext>
            </a:extLst>
          </p:cNvPr>
          <p:cNvSpPr/>
          <p:nvPr/>
        </p:nvSpPr>
        <p:spPr>
          <a:xfrm>
            <a:off x="5339676" y="1586926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C506DCF-707D-43F3-98B8-4C4AAB25ECBB}"/>
              </a:ext>
            </a:extLst>
          </p:cNvPr>
          <p:cNvSpPr/>
          <p:nvPr/>
        </p:nvSpPr>
        <p:spPr>
          <a:xfrm>
            <a:off x="1074128" y="2464089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구현 시작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F66EA63-35EE-42E6-8CD3-175B1D9F2740}"/>
              </a:ext>
            </a:extLst>
          </p:cNvPr>
          <p:cNvSpPr/>
          <p:nvPr/>
        </p:nvSpPr>
        <p:spPr>
          <a:xfrm>
            <a:off x="5099449" y="2875085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35BF94-3B47-41AC-A983-65859DBBEAC1}"/>
              </a:ext>
            </a:extLst>
          </p:cNvPr>
          <p:cNvCxnSpPr>
            <a:cxnSpLocks/>
            <a:stCxn id="32" idx="3"/>
            <a:endCxn id="37" idx="2"/>
          </p:cNvCxnSpPr>
          <p:nvPr/>
        </p:nvCxnSpPr>
        <p:spPr>
          <a:xfrm>
            <a:off x="3685444" y="3158679"/>
            <a:ext cx="1414005" cy="8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5EB766-B785-4433-956C-0B12DA22787F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6AB81-1B9D-4E63-AB2C-A8E4A2F5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11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32807EAA-06FB-4622-B7FC-722AB0E75A77}"/>
              </a:ext>
            </a:extLst>
          </p:cNvPr>
          <p:cNvSpPr/>
          <p:nvPr/>
        </p:nvSpPr>
        <p:spPr>
          <a:xfrm>
            <a:off x="1611925" y="1739325"/>
            <a:ext cx="1535723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915214-5C26-40E8-B728-251F74A38407}"/>
              </a:ext>
            </a:extLst>
          </p:cNvPr>
          <p:cNvSpPr/>
          <p:nvPr/>
        </p:nvSpPr>
        <p:spPr>
          <a:xfrm>
            <a:off x="9044351" y="1739325"/>
            <a:ext cx="2077916" cy="584775"/>
          </a:xfrm>
          <a:prstGeom prst="ellipse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Someone else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2FD67-F995-4BC5-857F-5E6D2E80698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147648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6CB255-90B2-4981-B051-2AC324427F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863861" y="1879314"/>
            <a:ext cx="2180490" cy="15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DB115-C7ED-4FBB-BAFF-8F4D7C3D7918}"/>
              </a:ext>
            </a:extLst>
          </p:cNvPr>
          <p:cNvSpPr txBox="1"/>
          <p:nvPr/>
        </p:nvSpPr>
        <p:spPr>
          <a:xfrm rot="21339577">
            <a:off x="3791780" y="1640043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E5D8-0E36-4777-8784-964283894D0C}"/>
              </a:ext>
            </a:extLst>
          </p:cNvPr>
          <p:cNvSpPr txBox="1"/>
          <p:nvPr/>
        </p:nvSpPr>
        <p:spPr>
          <a:xfrm rot="249384">
            <a:off x="7437698" y="16600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B31885-039D-4A6F-AF7D-146B21BD5B2A}"/>
              </a:ext>
            </a:extLst>
          </p:cNvPr>
          <p:cNvSpPr/>
          <p:nvPr/>
        </p:nvSpPr>
        <p:spPr>
          <a:xfrm>
            <a:off x="5339676" y="1586926"/>
            <a:ext cx="1535723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C506DCF-707D-43F3-98B8-4C4AAB25ECBB}"/>
              </a:ext>
            </a:extLst>
          </p:cNvPr>
          <p:cNvSpPr/>
          <p:nvPr/>
        </p:nvSpPr>
        <p:spPr>
          <a:xfrm>
            <a:off x="1074128" y="2464089"/>
            <a:ext cx="2611316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구현 시작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F66EA63-35EE-42E6-8CD3-175B1D9F2740}"/>
              </a:ext>
            </a:extLst>
          </p:cNvPr>
          <p:cNvSpPr/>
          <p:nvPr/>
        </p:nvSpPr>
        <p:spPr>
          <a:xfrm>
            <a:off x="5099449" y="2875085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1.1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35BF94-3B47-41AC-A983-65859DBBEAC1}"/>
              </a:ext>
            </a:extLst>
          </p:cNvPr>
          <p:cNvCxnSpPr>
            <a:cxnSpLocks/>
            <a:stCxn id="32" idx="3"/>
            <a:endCxn id="37" idx="2"/>
          </p:cNvCxnSpPr>
          <p:nvPr/>
        </p:nvCxnSpPr>
        <p:spPr>
          <a:xfrm>
            <a:off x="3685444" y="3158679"/>
            <a:ext cx="1414005" cy="8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70A7576E-7A2E-4239-9777-453E14B6C9B9}"/>
              </a:ext>
            </a:extLst>
          </p:cNvPr>
          <p:cNvSpPr/>
          <p:nvPr/>
        </p:nvSpPr>
        <p:spPr>
          <a:xfrm>
            <a:off x="8089632" y="2464089"/>
            <a:ext cx="3299335" cy="1389180"/>
          </a:xfrm>
          <a:prstGeom prst="foldedCorner">
            <a:avLst/>
          </a:prstGeom>
          <a:solidFill>
            <a:srgbClr val="FFCE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로직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페이지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완료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44CA49-9183-4813-BF77-4F841A453ED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093687" y="3459860"/>
            <a:ext cx="3735" cy="586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2AB8BD2-A6D3-4E1B-8453-30B760EC3993}"/>
              </a:ext>
            </a:extLst>
          </p:cNvPr>
          <p:cNvSpPr/>
          <p:nvPr/>
        </p:nvSpPr>
        <p:spPr>
          <a:xfrm>
            <a:off x="5095714" y="4046012"/>
            <a:ext cx="1995945" cy="584775"/>
          </a:xfrm>
          <a:prstGeom prst="ellipse">
            <a:avLst/>
          </a:prstGeom>
          <a:solidFill>
            <a:srgbClr val="2DA49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1.2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93EDA56-0B52-4986-BB6B-34FB54614298}"/>
              </a:ext>
            </a:extLst>
          </p:cNvPr>
          <p:cNvCxnSpPr>
            <a:cxnSpLocks/>
          </p:cNvCxnSpPr>
          <p:nvPr/>
        </p:nvCxnSpPr>
        <p:spPr>
          <a:xfrm rot="5400000">
            <a:off x="8172915" y="2772014"/>
            <a:ext cx="485131" cy="26476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C96425-FB00-49AE-8699-55F7C62E1542}"/>
              </a:ext>
            </a:extLst>
          </p:cNvPr>
          <p:cNvSpPr txBox="1"/>
          <p:nvPr/>
        </p:nvSpPr>
        <p:spPr>
          <a:xfrm>
            <a:off x="4770986" y="637674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use it?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CE808F-DFDC-43D6-8E73-AFC23A4B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58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972</Words>
  <Application>Microsoft Office PowerPoint</Application>
  <PresentationFormat>와이드스크린</PresentationFormat>
  <Paragraphs>346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광종 고</dc:creator>
  <cp:lastModifiedBy>고 광종</cp:lastModifiedBy>
  <cp:revision>155</cp:revision>
  <dcterms:created xsi:type="dcterms:W3CDTF">2020-01-03T05:02:20Z</dcterms:created>
  <dcterms:modified xsi:type="dcterms:W3CDTF">2020-04-30T05:26:38Z</dcterms:modified>
</cp:coreProperties>
</file>