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07591172286670285"/>
          <c:y val="0.2960648148148164"/>
          <c:w val="0.5452980304942817"/>
          <c:h val="0.6029350678991228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c:style val="11"/>
  <c:chart>
    <c:autoTitleDeleted val="0"/>
    <c:view3D>
      <c:rotX val="15"/>
      <c:rotY val="20"/>
      <c:rAngAx val="1"/>
    </c:view3D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9567872"/>
        <c:axId val="79569664"/>
        <c:axId val="0"/>
      </c:bar3DChart>
      <c:catAx>
        <c:axId val="79567872"/>
        <c:scaling>
          <c:orientation val="minMax"/>
        </c:scaling>
        <c:delete val="0"/>
        <c:axPos val="l"/>
        <c:majorTickMark val="out"/>
        <c:minorTickMark val="none"/>
        <c:tickLblPos val="nextTo"/>
        <c:crossAx val="79569664"/>
        <c:crosses val="autoZero"/>
        <c:auto val="1"/>
        <c:lblAlgn val="ctr"/>
        <c:lblOffset val="100"/>
        <c:noMultiLvlLbl val="0"/>
      </c:catAx>
      <c:valAx>
        <c:axId val="7956966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95678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612928"/>
        <c:axId val="79627008"/>
      </c:areaChart>
      <c:catAx>
        <c:axId val="79612928"/>
        <c:scaling>
          <c:orientation val="minMax"/>
        </c:scaling>
        <c:delete val="0"/>
        <c:axPos val="b"/>
        <c:majorTickMark val="out"/>
        <c:minorTickMark val="none"/>
        <c:tickLblPos val="nextTo"/>
        <c:crossAx val="79627008"/>
        <c:crosses val="autoZero"/>
        <c:auto val="1"/>
        <c:lblAlgn val="ctr"/>
        <c:lblOffset val="100"/>
        <c:noMultiLvlLbl val="0"/>
      </c:catAx>
      <c:valAx>
        <c:axId val="796270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79612928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smtClean="0"/>
              <a:t>2 Female</a:t>
            </a:r>
            <a:endParaRPr lang="en-US"/>
          </a:p>
        </c:rich>
      </c:tx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p>
            <a:pPr algn="ctr"/>
            <a:r>
              <a:rPr dirty="0" lang="en-US" smtClean="0">
                <a:solidFill>
                  <a:srgbClr val="C00000"/>
                </a:solidFill>
              </a:rPr>
              <a:t>Employee  Data  Analysis    Using Excel          </a:t>
            </a:r>
            <a:endParaRPr dirty="0" lang="en-US">
              <a:solidFill>
                <a:srgbClr val="C00000"/>
              </a:solidFill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100000" lnSpcReduction="10000"/>
          </a:bodyPr>
          <a:p>
            <a:pPr algn="l"/>
            <a:r>
              <a:rPr dirty="0" lang="en-US" smtClean="0">
                <a:solidFill>
                  <a:schemeClr val="tx1"/>
                </a:solidFill>
              </a:rPr>
              <a:t>Student Name :  </a:t>
            </a:r>
            <a:r>
              <a:rPr dirty="0" lang="en-US" err="1" smtClean="0">
                <a:solidFill>
                  <a:schemeClr val="tx1"/>
                </a:solidFill>
              </a:rPr>
              <a:t>G</a:t>
            </a:r>
            <a:r>
              <a:rPr dirty="0" lang="en-US" err="1" smtClean="0">
                <a:solidFill>
                  <a:schemeClr val="tx1"/>
                </a:solidFill>
              </a:rPr>
              <a:t>O</a:t>
            </a:r>
            <a:r>
              <a:rPr dirty="0" lang="en-US" err="1" smtClean="0">
                <a:solidFill>
                  <a:schemeClr val="tx1"/>
                </a:solidFill>
              </a:rPr>
              <a:t>K</a:t>
            </a:r>
            <a:r>
              <a:rPr dirty="0" lang="en-US" err="1" smtClean="0">
                <a:solidFill>
                  <a:schemeClr val="tx1"/>
                </a:solidFill>
              </a:rPr>
              <a:t>U</a:t>
            </a:r>
            <a:r>
              <a:rPr dirty="0" lang="en-US" err="1" smtClean="0">
                <a:solidFill>
                  <a:schemeClr val="tx1"/>
                </a:solidFill>
              </a:rPr>
              <a:t>L</a:t>
            </a:r>
            <a:r>
              <a:rPr dirty="0" lang="en-US" err="1" smtClean="0">
                <a:solidFill>
                  <a:schemeClr val="tx1"/>
                </a:solidFill>
              </a:rPr>
              <a:t> </a:t>
            </a:r>
            <a:r>
              <a:rPr dirty="0" lang="en-US" err="1" smtClean="0">
                <a:solidFill>
                  <a:schemeClr val="tx1"/>
                </a:solidFill>
              </a:rPr>
              <a:t>K</a:t>
            </a:r>
            <a:endParaRPr dirty="0" lang="en-US" smtClean="0">
              <a:solidFill>
                <a:schemeClr val="tx1"/>
              </a:solidFill>
            </a:endParaRP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Register NO</a:t>
            </a:r>
            <a:r>
              <a:rPr lang="en-US" smtClean="0">
                <a:solidFill>
                  <a:schemeClr val="tx1"/>
                </a:solidFill>
              </a:rPr>
              <a:t>: </a:t>
            </a:r>
            <a:r>
              <a:rPr lang="en-US" smtClean="0">
                <a:solidFill>
                  <a:schemeClr val="tx1"/>
                </a:solidFill>
              </a:rPr>
              <a:t>3122</a:t>
            </a:r>
            <a:r>
              <a:rPr lang="en-US" smtClean="0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4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r>
              <a:rPr lang="en-US" smtClean="0">
                <a:solidFill>
                  <a:schemeClr val="tx1"/>
                </a:solidFill>
              </a:rPr>
              <a:t>3</a:t>
            </a:r>
            <a:r>
              <a:rPr lang="en-US" smtClean="0">
                <a:solidFill>
                  <a:schemeClr val="tx1"/>
                </a:solidFill>
              </a:rPr>
              <a:t>5</a:t>
            </a:r>
            <a:endParaRPr dirty="0" lang="en-US" smtClean="0">
              <a:solidFill>
                <a:schemeClr val="tx1"/>
              </a:solidFill>
            </a:endParaRP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College : St. Thomas College of Arts and Science</a:t>
            </a:r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6000"/>
          </a:bodyPr>
          <a:p>
            <a:r>
              <a:rPr dirty="0" lang="en-US" smtClean="0"/>
              <a:t>Employee Type  Classification: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Department  </a:t>
            </a:r>
            <a:r>
              <a:rPr dirty="0" lang="en-US" err="1" smtClean="0"/>
              <a:t>Classifictaion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Gender  Classification:</a:t>
            </a:r>
            <a:endParaRPr dirty="0" lang="en-US"/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Conclusion: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  charts  listed  in  the  previous  slides   are  the  </a:t>
            </a:r>
            <a:r>
              <a:rPr dirty="0" lang="en-US" err="1" smtClean="0"/>
              <a:t>conluded</a:t>
            </a:r>
            <a:r>
              <a:rPr dirty="0" lang="en-US" smtClean="0"/>
              <a:t>  analysis  of  the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</a:t>
            </a:r>
            <a:r>
              <a:rPr dirty="0" lang="en-US" err="1" smtClean="0"/>
              <a:t>Privarte</a:t>
            </a:r>
            <a:r>
              <a:rPr dirty="0" lang="en-US" smtClean="0"/>
              <a:t>  limited  company.</a:t>
            </a:r>
          </a:p>
          <a:p>
            <a:pPr>
              <a:buNone/>
            </a:pPr>
            <a:r>
              <a:rPr dirty="0" lang="en-US" smtClean="0"/>
              <a:t>         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lang="en-US" smtClean="0"/>
              <a:t>                 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8000"/>
          </a:bodyPr>
          <a:p>
            <a:r>
              <a:rPr dirty="0" lang="en-US" smtClean="0"/>
              <a:t>Project  </a:t>
            </a:r>
            <a:r>
              <a:rPr dirty="0" lang="en-US" err="1" smtClean="0"/>
              <a:t>Tittle</a:t>
            </a:r>
            <a:r>
              <a:rPr dirty="0" lang="en-US" smtClean="0"/>
              <a:t>;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 smtClean="0"/>
              <a:t>Employee  performance  analysis  using  Excel  workspace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 smtClean="0"/>
              <a:t>Problem  Statement</a:t>
            </a:r>
          </a:p>
          <a:p>
            <a:pPr algn="ctr"/>
            <a:r>
              <a:rPr dirty="0" lang="en-US" smtClean="0"/>
              <a:t>Project  Overview</a:t>
            </a:r>
          </a:p>
          <a:p>
            <a:pPr algn="ctr"/>
            <a:r>
              <a:rPr dirty="0" lang="en-US" err="1" smtClean="0"/>
              <a:t>Modelling</a:t>
            </a:r>
            <a:r>
              <a:rPr dirty="0" lang="en-US" smtClean="0"/>
              <a:t>  Approach</a:t>
            </a:r>
          </a:p>
          <a:p>
            <a:pPr algn="ctr"/>
            <a:r>
              <a:rPr dirty="0" lang="en-US" smtClean="0"/>
              <a:t>Using  Methods  and  Charts</a:t>
            </a:r>
          </a:p>
          <a:p>
            <a:pPr algn="ctr"/>
            <a:r>
              <a:rPr dirty="0" lang="en-US" smtClean="0"/>
              <a:t>Results</a:t>
            </a:r>
          </a:p>
          <a:p>
            <a:pPr algn="ctr"/>
            <a:r>
              <a:rPr dirty="0" lang="en-US" smtClean="0"/>
              <a:t>Discussion</a:t>
            </a:r>
          </a:p>
          <a:p>
            <a:pPr algn="ctr"/>
            <a:r>
              <a:rPr dirty="0" lang="en-US" smtClean="0"/>
              <a:t>Conclusion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 Statement: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457199" y="2137683"/>
            <a:ext cx="8229600" cy="4389120"/>
          </a:xfrm>
        </p:spPr>
        <p:txBody>
          <a:bodyPr/>
          <a:p>
            <a:r>
              <a:rPr dirty="0" lang="en-US" smtClean="0"/>
              <a:t>It  is  the  dataset  composition  of  the  company  of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private  Limited  located  at the  city  Chennai,  in  the  State  of  Tamil Nadu , India.</a:t>
            </a:r>
          </a:p>
          <a:p>
            <a:r>
              <a:rPr dirty="0" lang="en-US" smtClean="0"/>
              <a:t>This  is  clearly  informing  about  the  information  consisting  of  employee’s  Employee  ID, Name, Gender, Department, Salary, Start date, FTE, Employee type, Work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 Overview: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This  power  point  presentation  clearly  </a:t>
            </a:r>
            <a:r>
              <a:rPr dirty="0" lang="en-US" err="1" smtClean="0"/>
              <a:t>singnifies</a:t>
            </a:r>
            <a:r>
              <a:rPr dirty="0" lang="en-US" smtClean="0"/>
              <a:t>  the  calculation  and  analysis  of  dataset  for  the  better  ease  of  understanding  of  data  analysis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 smtClean="0"/>
              <a:t>Modelling</a:t>
            </a:r>
            <a:r>
              <a:rPr dirty="0" lang="en-US" smtClean="0"/>
              <a:t>  Approach: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First, The  data  are  clearly  </a:t>
            </a:r>
            <a:r>
              <a:rPr dirty="0" lang="en-US" err="1" smtClean="0"/>
              <a:t>evolued</a:t>
            </a:r>
            <a:r>
              <a:rPr dirty="0" lang="en-US" smtClean="0"/>
              <a:t>  in  the  form  of  perfect  aspect  excel .</a:t>
            </a:r>
          </a:p>
          <a:p>
            <a:r>
              <a:rPr dirty="0" lang="en-US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 smtClean="0"/>
              <a:t> 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Using  Methods &amp; Charts: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After  the  </a:t>
            </a:r>
            <a:r>
              <a:rPr dirty="0" lang="en-US" err="1" smtClean="0"/>
              <a:t>clearation</a:t>
            </a:r>
            <a:r>
              <a:rPr dirty="0" lang="en-US" smtClean="0"/>
              <a:t>  of  filtering  the  dataset   and   formatting  the  dataset.</a:t>
            </a:r>
          </a:p>
          <a:p>
            <a:r>
              <a:rPr dirty="0" lang="en-US" smtClean="0"/>
              <a:t>Considering  the  data,  it  is  classified  as  on  the  basis  of  Gender, Department, Employee  type, Work 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Results:</a:t>
            </a:r>
            <a:endParaRPr dirty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Therefore , the  data  is  clearly  </a:t>
            </a:r>
            <a:r>
              <a:rPr dirty="0" lang="en-US" err="1" smtClean="0"/>
              <a:t>picturizised</a:t>
            </a:r>
            <a:r>
              <a:rPr dirty="0" lang="en-US" smtClean="0"/>
              <a:t>  in  the  forms  of  bar  diagrams,  charts,  line  diagram, and  pie  chart.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Disscussion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Admin</cp:lastModifiedBy>
  <dcterms:created xsi:type="dcterms:W3CDTF">2024-08-31T08:25:22Z</dcterms:created>
  <dcterms:modified xsi:type="dcterms:W3CDTF">2024-09-03T05:13:49Z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c0229f727a1547f58defee585acb50b5</vt:lpwstr>
  </property>
</Properties>
</file>