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0" r:id="rId3"/>
    <p:sldId id="258" r:id="rId4"/>
    <p:sldId id="259" r:id="rId5"/>
    <p:sldId id="264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E7B66-91E2-9032-332C-805E5C997DB5}" v="268" dt="2022-05-15T18:12:55.910"/>
    <p1510:client id="{37910F0E-5A52-F38C-2C45-75A5D03A99DC}" v="125" dt="2022-05-15T14:21:3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87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6618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71856" y="2481072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/>
              <a:t>Transport </a:t>
            </a:r>
            <a:r>
              <a:rPr lang="en-GB" b="1" dirty="0" smtClean="0"/>
              <a:t>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3" y="155293"/>
            <a:ext cx="9143339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Apps, Tools and Programming Languages </a:t>
            </a:r>
            <a:r>
              <a:rPr lang="en" sz="4667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Used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186" y="1804724"/>
            <a:ext cx="1726055" cy="163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292" y="4350820"/>
            <a:ext cx="2023185" cy="205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28DEAF77-C1C0-A289-826C-B69909A1C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52" y="3090332"/>
            <a:ext cx="2743200" cy="2743200"/>
          </a:xfrm>
          <a:prstGeom prst="rect">
            <a:avLst/>
          </a:prstGeom>
        </p:spPr>
      </p:pic>
      <p:pic>
        <p:nvPicPr>
          <p:cNvPr id="1032" name="Picture 8" descr="Microsoft SQL Server Logo PNG Vector (SVG) Free Downl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26" y="4461932"/>
            <a:ext cx="1830509" cy="148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ellij idea&quot; Icon - Download for free – Iconduck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32" y="2167367"/>
            <a:ext cx="1438066" cy="142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 (programming language) - Wikipedia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60" y="1752042"/>
            <a:ext cx="1078079" cy="197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zure has a new logo, but where do you download it? Here!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91" y="2912754"/>
            <a:ext cx="1438066" cy="14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2054537" y="2173827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6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Concept </a:t>
            </a:r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Of The Project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1"/>
          </p:nvPr>
        </p:nvSpPr>
        <p:spPr>
          <a:xfrm>
            <a:off x="2159694" y="3120599"/>
            <a:ext cx="7294785" cy="19476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/>
            <a:r>
              <a:rPr lang="en-US" dirty="0"/>
              <a:t>The idea of the application is to store and manipulate data about vehicles, their routes and mileage, and perform actions.</a:t>
            </a:r>
            <a:endParaRPr lang="en" sz="2100" dirty="0">
              <a:solidFill>
                <a:schemeClr val="tx2">
                  <a:lumMod val="75000"/>
                </a:schemeClr>
              </a:solidFill>
              <a:latin typeface="Bahnschrift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25600" y="442833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Stages Of Progress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 smtClean="0">
                <a:solidFill>
                  <a:schemeClr val="tx2">
                    <a:lumMod val="75000"/>
                  </a:schemeClr>
                </a:solidFill>
              </a:rPr>
              <a:t>Implementing framework connectivity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 smtClean="0">
                <a:solidFill>
                  <a:schemeClr val="tx2">
                    <a:lumMod val="75000"/>
                  </a:schemeClr>
                </a:solidFill>
              </a:rPr>
              <a:t>Brainstorming &amp; Drawing up concept design</a:t>
            </a:r>
            <a:endParaRPr lang="en" sz="2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762604" y="4969399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 smtClean="0">
                <a:solidFill>
                  <a:schemeClr val="tx2">
                    <a:lumMod val="75000"/>
                  </a:schemeClr>
                </a:solidFill>
              </a:rPr>
              <a:t>Creating the program</a:t>
            </a:r>
            <a:endParaRPr sz="29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839533" y="4975599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30" dirty="0" smtClean="0">
                <a:solidFill>
                  <a:schemeClr val="tx2">
                    <a:lumMod val="75000"/>
                  </a:schemeClr>
                </a:solidFill>
              </a:rPr>
              <a:t>Bug fixing, additional implementations and documentation</a:t>
            </a:r>
            <a:endParaRPr sz="293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939333" y="38896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3012851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A5C-1A79-663B-6218-23BE9858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592" y="1676987"/>
            <a:ext cx="8317204" cy="3436748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latin typeface="Josefin Sans"/>
              </a:rPr>
              <a:t>Application</a:t>
            </a:r>
            <a:endParaRPr lang="en-US" sz="6600" b="1" dirty="0">
              <a:solidFill>
                <a:schemeClr val="tx2">
                  <a:lumMod val="75000"/>
                </a:schemeClr>
              </a:solidFill>
              <a:latin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475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1168" y="1674860"/>
            <a:ext cx="10419600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Thank You For Your Attention!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70C0"/>
      </a:dk1>
      <a:lt1>
        <a:srgbClr val="EBF5F8"/>
      </a:lt1>
      <a:dk2>
        <a:srgbClr val="0070C0"/>
      </a:dk2>
      <a:lt2>
        <a:srgbClr val="00B050"/>
      </a:lt2>
      <a:accent1>
        <a:srgbClr val="0070C0"/>
      </a:accent1>
      <a:accent2>
        <a:srgbClr val="0070C0"/>
      </a:accent2>
      <a:accent3>
        <a:srgbClr val="005827"/>
      </a:accent3>
      <a:accent4>
        <a:srgbClr val="66A5BB"/>
      </a:accent4>
      <a:accent5>
        <a:srgbClr val="005827"/>
      </a:accent5>
      <a:accent6>
        <a:srgbClr val="005390"/>
      </a:accent6>
      <a:hlink>
        <a:srgbClr val="285E89"/>
      </a:hlink>
      <a:folHlink>
        <a:srgbClr val="00B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73</Words>
  <Application>Microsoft Office PowerPoint</Application>
  <PresentationFormat>Widescreen</PresentationFormat>
  <Paragraphs>15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Josefin Sans</vt:lpstr>
      <vt:lpstr>Open Sans</vt:lpstr>
      <vt:lpstr>Office Theme</vt:lpstr>
      <vt:lpstr>Transport Project</vt:lpstr>
      <vt:lpstr>Apps, Tools and Programming Languages Used</vt:lpstr>
      <vt:lpstr>Concept Of The Project</vt:lpstr>
      <vt:lpstr>Stages Of Progress</vt:lpstr>
      <vt:lpstr>Application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user</cp:lastModifiedBy>
  <cp:revision>88</cp:revision>
  <dcterms:created xsi:type="dcterms:W3CDTF">2022-03-13T08:49:16Z</dcterms:created>
  <dcterms:modified xsi:type="dcterms:W3CDTF">2024-01-15T19:22:00Z</dcterms:modified>
</cp:coreProperties>
</file>