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notesMasterIdLst>
    <p:notesMasterId r:id="rId11"/>
  </p:notesMasterIdLst>
  <p:sldIdLst>
    <p:sldId id="262" r:id="rId3"/>
    <p:sldId id="256" r:id="rId4"/>
    <p:sldId id="259" r:id="rId5"/>
    <p:sldId id="265" r:id="rId6"/>
    <p:sldId id="260" r:id="rId7"/>
    <p:sldId id="266" r:id="rId8"/>
    <p:sldId id="264" r:id="rId9"/>
    <p:sldId id="263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151"/>
    <a:srgbClr val="ED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Yuki\Desktop\e-food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Yuki\Desktop\e-foo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[Book1]Sheet2!PivotTable1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rgbClr val="374151"/>
                </a:solidFill>
                <a:latin typeface="+mn-lt"/>
                <a:ea typeface="+mn-ea"/>
                <a:cs typeface="+mn-cs"/>
              </a:defRPr>
            </a:pPr>
            <a:r>
              <a:rPr lang="en-US" sz="1600">
                <a:solidFill>
                  <a:srgbClr val="374151"/>
                </a:solidFill>
              </a:rPr>
              <a:t>Weekly Balance by Cuisine</a:t>
            </a:r>
          </a:p>
        </c:rich>
      </c:tx>
      <c:layout>
        <c:manualLayout>
          <c:xMode val="edge"/>
          <c:yMode val="edge"/>
          <c:x val="3.4273809523809695E-3"/>
          <c:y val="5.039682539682539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rgbClr val="374151"/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  <a:round/>
            </a:ln>
            <a:effectLst/>
          </c:spPr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  <a:round/>
            </a:ln>
            <a:effectLst/>
          </c:spPr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Breakfast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Sheet2!$A$5:$A$11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Sheet2!$B$5:$B$11</c:f>
              <c:numCache>
                <c:formatCode>0.00%</c:formatCode>
                <c:ptCount val="7"/>
                <c:pt idx="0">
                  <c:v>0.13702108712440081</c:v>
                </c:pt>
                <c:pt idx="1">
                  <c:v>0.1290760207879669</c:v>
                </c:pt>
                <c:pt idx="2">
                  <c:v>0.14296945115036491</c:v>
                </c:pt>
                <c:pt idx="3">
                  <c:v>0.14600972609696877</c:v>
                </c:pt>
                <c:pt idx="4">
                  <c:v>0.14742550630665729</c:v>
                </c:pt>
                <c:pt idx="5">
                  <c:v>0.14975267328523623</c:v>
                </c:pt>
                <c:pt idx="6">
                  <c:v>0.14774553524840509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E9-49C5-9170-115C785307B8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Italian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Sheet2!$A$5:$A$11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Sheet2!$C$5:$C$11</c:f>
              <c:numCache>
                <c:formatCode>0.00%</c:formatCode>
                <c:ptCount val="7"/>
                <c:pt idx="0">
                  <c:v>0.16334977979403292</c:v>
                </c:pt>
                <c:pt idx="1">
                  <c:v>0.12396657725973266</c:v>
                </c:pt>
                <c:pt idx="2">
                  <c:v>0.13058931311191319</c:v>
                </c:pt>
                <c:pt idx="3">
                  <c:v>0.14030265902844466</c:v>
                </c:pt>
                <c:pt idx="4">
                  <c:v>0.14135125887170658</c:v>
                </c:pt>
                <c:pt idx="5">
                  <c:v>0.14908882192567083</c:v>
                </c:pt>
                <c:pt idx="6">
                  <c:v>0.15135159000849918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E9-49C5-9170-115C785307B8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Local Stores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Sheet2!$A$5:$A$11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Sheet2!$D$5:$D$11</c:f>
              <c:numCache>
                <c:formatCode>0.00%</c:formatCode>
                <c:ptCount val="7"/>
                <c:pt idx="0">
                  <c:v>1.95822454308094E-2</c:v>
                </c:pt>
                <c:pt idx="1">
                  <c:v>0.11879895561357702</c:v>
                </c:pt>
                <c:pt idx="2">
                  <c:v>0.1566579634464752</c:v>
                </c:pt>
                <c:pt idx="3">
                  <c:v>0.13707571801566579</c:v>
                </c:pt>
                <c:pt idx="4">
                  <c:v>0.1919060052219321</c:v>
                </c:pt>
                <c:pt idx="5">
                  <c:v>0.14490861618798956</c:v>
                </c:pt>
                <c:pt idx="6">
                  <c:v>0.2310704960835509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BE9-49C5-9170-115C785307B8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Meat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Sheet2!$A$5:$A$11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Sheet2!$E$5:$E$11</c:f>
              <c:numCache>
                <c:formatCode>0.00%</c:formatCode>
                <c:ptCount val="7"/>
                <c:pt idx="0">
                  <c:v>0.14140745420088441</c:v>
                </c:pt>
                <c:pt idx="1">
                  <c:v>0.12364876816171826</c:v>
                </c:pt>
                <c:pt idx="2">
                  <c:v>0.13480227416298168</c:v>
                </c:pt>
                <c:pt idx="3">
                  <c:v>0.1489930511686671</c:v>
                </c:pt>
                <c:pt idx="4">
                  <c:v>0.14562728995578017</c:v>
                </c:pt>
                <c:pt idx="5">
                  <c:v>0.15600252684775742</c:v>
                </c:pt>
                <c:pt idx="6">
                  <c:v>0.14951863550221098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BE9-49C5-9170-115C785307B8}"/>
            </c:ext>
          </c:extLst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Street food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Sheet2!$A$5:$A$11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Sheet2!$F$5:$F$11</c:f>
              <c:numCache>
                <c:formatCode>0.00%</c:formatCode>
                <c:ptCount val="7"/>
                <c:pt idx="0">
                  <c:v>0.14120029686654842</c:v>
                </c:pt>
                <c:pt idx="1">
                  <c:v>0.12714945218058543</c:v>
                </c:pt>
                <c:pt idx="2">
                  <c:v>0.14131350868586237</c:v>
                </c:pt>
                <c:pt idx="3">
                  <c:v>0.14093613595481591</c:v>
                </c:pt>
                <c:pt idx="4">
                  <c:v>0.1453765550901292</c:v>
                </c:pt>
                <c:pt idx="5">
                  <c:v>0.1538674415386744</c:v>
                </c:pt>
                <c:pt idx="6">
                  <c:v>0.15015660968338429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BE9-49C5-9170-115C785307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1011328"/>
        <c:axId val="441011744"/>
      </c:lineChart>
      <c:catAx>
        <c:axId val="441011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rgbClr val="37415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rgbClr val="374151"/>
                    </a:solidFill>
                  </a:rPr>
                  <a:t>Weekday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rgbClr val="374151"/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74151"/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441011744"/>
        <c:crosses val="autoZero"/>
        <c:auto val="1"/>
        <c:lblAlgn val="ctr"/>
        <c:lblOffset val="100"/>
        <c:noMultiLvlLbl val="0"/>
      </c:catAx>
      <c:valAx>
        <c:axId val="44101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74151"/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441011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600" b="1" i="0" u="none" strike="noStrike" kern="1200" baseline="0">
                <a:solidFill>
                  <a:srgbClr val="374151"/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u="none" strike="noStrike" baseline="0" dirty="0">
                <a:solidFill>
                  <a:srgbClr val="374151"/>
                </a:solidFill>
                <a:effectLst/>
              </a:rPr>
              <a:t>Percent of Orders by Cuisine</a:t>
            </a:r>
            <a:endParaRPr lang="en-US" sz="1600" dirty="0">
              <a:solidFill>
                <a:srgbClr val="374151"/>
              </a:solidFill>
            </a:endParaRPr>
          </a:p>
        </c:rich>
      </c:tx>
      <c:layout>
        <c:manualLayout>
          <c:xMode val="edge"/>
          <c:yMode val="edge"/>
          <c:x val="5.7361111111112965E-4"/>
          <c:y val="1.00793650793650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600" b="1" i="0" u="none" strike="noStrike" kern="1200" baseline="0">
              <a:solidFill>
                <a:srgbClr val="374151"/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Sheet1!$O$1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solidFill>
                <a:srgbClr val="374151"/>
              </a:solidFill>
              <a:ln>
                <a:solidFill>
                  <a:srgbClr val="374151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BFC-45FE-98AA-7768E690F84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BFC-45FE-98AA-7768E690F84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BFC-45FE-98AA-7768E690F84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BFC-45FE-98AA-7768E690F848}"/>
              </c:ext>
            </c:extLst>
          </c:dPt>
          <c:dPt>
            <c:idx val="4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BFC-45FE-98AA-7768E690F848}"/>
              </c:ext>
            </c:extLst>
          </c:dPt>
          <c:dLbls>
            <c:dLbl>
              <c:idx val="0"/>
              <c:layout>
                <c:manualLayout>
                  <c:x val="2.5198412698412699E-2"/>
                  <c:y val="-8.567460317460318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BFC-45FE-98AA-7768E690F848}"/>
                </c:ext>
              </c:extLst>
            </c:dLbl>
            <c:dLbl>
              <c:idx val="1"/>
              <c:layout>
                <c:manualLayout>
                  <c:x val="0.13896884920634919"/>
                  <c:y val="4.6884920634920639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BFC-45FE-98AA-7768E690F848}"/>
                </c:ext>
              </c:extLst>
            </c:dLbl>
            <c:dLbl>
              <c:idx val="2"/>
              <c:layout>
                <c:manualLayout>
                  <c:x val="-3.7797619047619094E-2"/>
                  <c:y val="0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BFC-45FE-98AA-7768E690F848}"/>
                </c:ext>
              </c:extLst>
            </c:dLbl>
            <c:dLbl>
              <c:idx val="3"/>
              <c:layout>
                <c:manualLayout>
                  <c:x val="-4.2837301587301591E-2"/>
                  <c:y val="0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BFC-45FE-98AA-7768E690F848}"/>
                </c:ext>
              </c:extLst>
            </c:dLbl>
            <c:dLbl>
              <c:idx val="4"/>
              <c:layout>
                <c:manualLayout>
                  <c:x val="-7.5595238095238094E-3"/>
                  <c:y val="6.047619047619045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BFC-45FE-98AA-7768E690F8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rgbClr val="374151"/>
                    </a:solidFill>
                    <a:latin typeface="+mn-lt"/>
                    <a:ea typeface="+mn-ea"/>
                    <a:cs typeface="+mn-cs"/>
                  </a:defRPr>
                </a:pPr>
                <a:endParaRPr lang="el-GR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Sheet1!$N$2:$N$6</c:f>
              <c:strCache>
                <c:ptCount val="5"/>
                <c:pt idx="0">
                  <c:v>Breakfast</c:v>
                </c:pt>
                <c:pt idx="1">
                  <c:v>Italian</c:v>
                </c:pt>
                <c:pt idx="2">
                  <c:v>Local Stores</c:v>
                </c:pt>
                <c:pt idx="3">
                  <c:v>Meat</c:v>
                </c:pt>
                <c:pt idx="4">
                  <c:v>Street food</c:v>
                </c:pt>
              </c:strCache>
            </c:strRef>
          </c:cat>
          <c:val>
            <c:numRef>
              <c:f>Sheet1!$O$2:$O$6</c:f>
              <c:numCache>
                <c:formatCode>0.00%</c:formatCode>
                <c:ptCount val="5"/>
                <c:pt idx="0">
                  <c:v>0.43808298880387192</c:v>
                </c:pt>
                <c:pt idx="1">
                  <c:v>0.13806119696621047</c:v>
                </c:pt>
                <c:pt idx="2">
                  <c:v>1.1673110243839997E-3</c:v>
                </c:pt>
                <c:pt idx="3">
                  <c:v>0.30154264875977016</c:v>
                </c:pt>
                <c:pt idx="4">
                  <c:v>0.12114585444576347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BFC-45FE-98AA-7768E690F84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'Orders Traffic'!$G$1</c:f>
              <c:strCache>
                <c:ptCount val="1"/>
                <c:pt idx="0">
                  <c:v>order_percentage</c:v>
                </c:pt>
              </c:strCache>
            </c:strRef>
          </c:tx>
          <c:spPr>
            <a:solidFill>
              <a:srgbClr val="374151"/>
            </a:solidFill>
            <a:ln>
              <a:solidFill>
                <a:schemeClr val="bg1"/>
              </a:solidFill>
            </a:ln>
            <a:effectLst/>
          </c:spPr>
          <c:invertIfNegative val="0"/>
          <c:dPt>
            <c:idx val="21"/>
            <c:invertIfNegative val="0"/>
            <c:bubble3D val="0"/>
            <c:spPr>
              <a:solidFill>
                <a:srgbClr val="C00000"/>
              </a:solidFill>
              <a:ln>
                <a:solidFill>
                  <a:schemeClr val="bg1"/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D8F-4FDC-8F69-7E5BB293FD40}"/>
              </c:ext>
            </c:extLst>
          </c:dPt>
          <c:dLbls>
            <c:dLbl>
              <c:idx val="2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D8F-4FDC-8F69-7E5BB293FD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l-G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'Orders Traffic'!$E$2:$E$25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'Orders Traffic'!$G$2:$G$25</c:f>
              <c:numCache>
                <c:formatCode>0.00%</c:formatCode>
                <c:ptCount val="24"/>
                <c:pt idx="0">
                  <c:v>1.85824942967865E-2</c:v>
                </c:pt>
                <c:pt idx="1">
                  <c:v>1.0414364935561599E-2</c:v>
                </c:pt>
                <c:pt idx="2">
                  <c:v>5.6795929345680998E-3</c:v>
                </c:pt>
                <c:pt idx="3">
                  <c:v>3.09962222401704E-3</c:v>
                </c:pt>
                <c:pt idx="4">
                  <c:v>1.7174406324814101E-3</c:v>
                </c:pt>
                <c:pt idx="5">
                  <c:v>1.1185460729737E-3</c:v>
                </c:pt>
                <c:pt idx="6">
                  <c:v>2.366624048131E-3</c:v>
                </c:pt>
                <c:pt idx="7">
                  <c:v>1.4882453608530199E-2</c:v>
                </c:pt>
                <c:pt idx="8">
                  <c:v>3.7684640107039001E-2</c:v>
                </c:pt>
                <c:pt idx="9">
                  <c:v>5.5002293476621E-2</c:v>
                </c:pt>
                <c:pt idx="10">
                  <c:v>6.1649565915737198E-2</c:v>
                </c:pt>
                <c:pt idx="11">
                  <c:v>5.7914475418654694E-2</c:v>
                </c:pt>
                <c:pt idx="12">
                  <c:v>5.4982482715110505E-2</c:v>
                </c:pt>
                <c:pt idx="13">
                  <c:v>6.2240840951587002E-2</c:v>
                </c:pt>
                <c:pt idx="14">
                  <c:v>6.6679975434655703E-2</c:v>
                </c:pt>
                <c:pt idx="15">
                  <c:v>6.20229225749723E-2</c:v>
                </c:pt>
                <c:pt idx="16">
                  <c:v>5.2084015915661003E-2</c:v>
                </c:pt>
                <c:pt idx="17">
                  <c:v>5.0899941939229698E-2</c:v>
                </c:pt>
                <c:pt idx="18">
                  <c:v>4.9859115007566103E-2</c:v>
                </c:pt>
                <c:pt idx="19">
                  <c:v>5.2080968106197799E-2</c:v>
                </c:pt>
                <c:pt idx="20">
                  <c:v>7.5946840107343802E-2</c:v>
                </c:pt>
                <c:pt idx="21">
                  <c:v>9.6415928461816194E-2</c:v>
                </c:pt>
                <c:pt idx="22">
                  <c:v>6.9051171196981398E-2</c:v>
                </c:pt>
                <c:pt idx="23">
                  <c:v>3.7623683917776096E-2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8F-4FDC-8F69-7E5BB293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4"/>
        <c:axId val="1414444256"/>
        <c:axId val="1414444672"/>
      </c:barChart>
      <c:catAx>
        <c:axId val="141444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rgbClr val="374151"/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1414444672"/>
        <c:crosses val="autoZero"/>
        <c:auto val="1"/>
        <c:lblAlgn val="ctr"/>
        <c:lblOffset val="100"/>
        <c:noMultiLvlLbl val="0"/>
      </c:catAx>
      <c:valAx>
        <c:axId val="141444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rgbClr val="374151"/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141444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rgbClr val="37415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374151"/>
                </a:solidFill>
              </a:rPr>
              <a:t>Breakfast Orders</a:t>
            </a:r>
          </a:p>
        </c:rich>
      </c:tx>
      <c:layout>
        <c:manualLayout>
          <c:xMode val="edge"/>
          <c:yMode val="edge"/>
          <c:x val="5.5645669878807216E-3"/>
          <c:y val="1.93041976749841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rgbClr val="374151"/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'Customers Breakfast'!$D$3</c:f>
              <c:strCache>
                <c:ptCount val="1"/>
                <c:pt idx="0">
                  <c:v>breakfast_amount</c:v>
                </c:pt>
              </c:strCache>
            </c:strRef>
          </c:tx>
          <c:spPr>
            <a:solidFill>
              <a:srgbClr val="37415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rgbClr val="374151"/>
                    </a:solidFill>
                    <a:latin typeface="+mn-lt"/>
                    <a:ea typeface="+mn-ea"/>
                    <a:cs typeface="+mn-cs"/>
                  </a:defRPr>
                </a:pPr>
                <a:endParaRPr lang="el-G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'Customers Breakfast'!$A$4:$A$9</c:f>
              <c:strCache>
                <c:ptCount val="6"/>
                <c:pt idx="0">
                  <c:v>All Star</c:v>
                </c:pt>
                <c:pt idx="1">
                  <c:v>Loyal</c:v>
                </c:pt>
                <c:pt idx="2">
                  <c:v>Common User</c:v>
                </c:pt>
                <c:pt idx="3">
                  <c:v>Infrequent</c:v>
                </c:pt>
                <c:pt idx="4">
                  <c:v>High Spenders</c:v>
                </c:pt>
                <c:pt idx="5">
                  <c:v>One Timers</c:v>
                </c:pt>
              </c:strCache>
            </c:strRef>
          </c:cat>
          <c:val>
            <c:numRef>
              <c:f>'Customers Breakfast'!$D$4:$D$9</c:f>
              <c:numCache>
                <c:formatCode>0.00</c:formatCode>
                <c:ptCount val="6"/>
                <c:pt idx="0">
                  <c:v>719887.81000002497</c:v>
                </c:pt>
                <c:pt idx="1">
                  <c:v>348249.829999996</c:v>
                </c:pt>
                <c:pt idx="2">
                  <c:v>269050.77999999898</c:v>
                </c:pt>
                <c:pt idx="3">
                  <c:v>126097.68</c:v>
                </c:pt>
                <c:pt idx="4">
                  <c:v>156457.28999999899</c:v>
                </c:pt>
                <c:pt idx="5">
                  <c:v>52376.729999999901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E9-4AB0-8803-C720B06AEA6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474200720"/>
        <c:axId val="474198640"/>
      </c:barChart>
      <c:catAx>
        <c:axId val="474200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474198640"/>
        <c:crosses val="autoZero"/>
        <c:auto val="1"/>
        <c:lblAlgn val="ctr"/>
        <c:lblOffset val="100"/>
        <c:noMultiLvlLbl val="0"/>
      </c:catAx>
      <c:valAx>
        <c:axId val="474198640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crossAx val="474200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600" b="1" i="0" u="none" strike="noStrike" kern="1200" spc="0" baseline="0" dirty="0" smtClean="0">
                <a:solidFill>
                  <a:srgbClr val="374151"/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u="none" strike="noStrike" kern="1200" baseline="0" dirty="0">
                <a:solidFill>
                  <a:srgbClr val="374151"/>
                </a:solidFill>
                <a:latin typeface="+mn-lt"/>
                <a:ea typeface="+mn-ea"/>
                <a:cs typeface="+mn-cs"/>
              </a:rPr>
              <a:t>Breakfast Orders vs Rest Orders</a:t>
            </a:r>
          </a:p>
        </c:rich>
      </c:tx>
      <c:layout>
        <c:manualLayout>
          <c:xMode val="edge"/>
          <c:yMode val="edge"/>
          <c:x val="8.370360597952434E-4"/>
          <c:y val="2.63723295495617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600" b="1" i="0" u="none" strike="noStrike" kern="1200" spc="0" baseline="0" dirty="0" smtClean="0">
              <a:solidFill>
                <a:srgbClr val="374151"/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'Customers Breakfast'!$K$3</c:f>
              <c:strCache>
                <c:ptCount val="1"/>
                <c:pt idx="0">
                  <c:v>Percent of Breakfast Orders</c:v>
                </c:pt>
              </c:strCache>
            </c:strRef>
          </c:tx>
          <c:spPr>
            <a:solidFill>
              <a:srgbClr val="374151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l-G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'Customers Breakfast'!$A$4:$A$9</c:f>
              <c:strCache>
                <c:ptCount val="6"/>
                <c:pt idx="0">
                  <c:v>All Star</c:v>
                </c:pt>
                <c:pt idx="1">
                  <c:v>Loyal</c:v>
                </c:pt>
                <c:pt idx="2">
                  <c:v>Common User</c:v>
                </c:pt>
                <c:pt idx="3">
                  <c:v>Infrequent</c:v>
                </c:pt>
                <c:pt idx="4">
                  <c:v>High Spenders</c:v>
                </c:pt>
                <c:pt idx="5">
                  <c:v>One Timers</c:v>
                </c:pt>
              </c:strCache>
            </c:strRef>
          </c:cat>
          <c:val>
            <c:numRef>
              <c:f>'Customers Breakfast'!$K$4:$K$9</c:f>
              <c:numCache>
                <c:formatCode>0.00%</c:formatCode>
                <c:ptCount val="6"/>
                <c:pt idx="0">
                  <c:v>0.35184625148371462</c:v>
                </c:pt>
                <c:pt idx="1">
                  <c:v>0.46876302349157056</c:v>
                </c:pt>
                <c:pt idx="2">
                  <c:v>0.20204611556861546</c:v>
                </c:pt>
                <c:pt idx="3">
                  <c:v>0.1712103042420938</c:v>
                </c:pt>
                <c:pt idx="4">
                  <c:v>0.14005139884060766</c:v>
                </c:pt>
                <c:pt idx="5">
                  <c:v>0.11756245889939014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40-4A66-BEA2-17E8D6CE4C0A}"/>
            </c:ext>
          </c:extLst>
        </c:ser>
        <c:ser>
          <c:idx val="1"/>
          <c:order val="1"/>
          <c:tx>
            <c:strRef>
              <c:f>'Customers Breakfast'!$M$3</c:f>
              <c:strCache>
                <c:ptCount val="1"/>
                <c:pt idx="0">
                  <c:v>Percent of Rest Orders</c:v>
                </c:pt>
              </c:strCache>
            </c:strRef>
          </c:tx>
          <c:spPr>
            <a:solidFill>
              <a:schemeClr val="bg1"/>
            </a:solidFill>
            <a:ln>
              <a:solidFill>
                <a:srgbClr val="374151"/>
              </a:solidFill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200" b="0" i="0" u="none" strike="noStrike" kern="1200" baseline="0">
                    <a:solidFill>
                      <a:srgbClr val="374151"/>
                    </a:solidFill>
                    <a:latin typeface="+mn-lt"/>
                    <a:ea typeface="+mn-ea"/>
                    <a:cs typeface="+mn-cs"/>
                  </a:defRPr>
                </a:pPr>
                <a:endParaRPr lang="el-G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'Customers Breakfast'!$A$4:$A$9</c:f>
              <c:strCache>
                <c:ptCount val="6"/>
                <c:pt idx="0">
                  <c:v>All Star</c:v>
                </c:pt>
                <c:pt idx="1">
                  <c:v>Loyal</c:v>
                </c:pt>
                <c:pt idx="2">
                  <c:v>Common User</c:v>
                </c:pt>
                <c:pt idx="3">
                  <c:v>Infrequent</c:v>
                </c:pt>
                <c:pt idx="4">
                  <c:v>High Spenders</c:v>
                </c:pt>
                <c:pt idx="5">
                  <c:v>One Timers</c:v>
                </c:pt>
              </c:strCache>
            </c:strRef>
          </c:cat>
          <c:val>
            <c:numRef>
              <c:f>'Customers Breakfast'!$M$4:$M$9</c:f>
              <c:numCache>
                <c:formatCode>0.00%</c:formatCode>
                <c:ptCount val="6"/>
                <c:pt idx="0">
                  <c:v>0.64815374851628538</c:v>
                </c:pt>
                <c:pt idx="1">
                  <c:v>0.53123697650842938</c:v>
                </c:pt>
                <c:pt idx="2">
                  <c:v>0.79795388443138449</c:v>
                </c:pt>
                <c:pt idx="3">
                  <c:v>0.82878969575790618</c:v>
                </c:pt>
                <c:pt idx="4">
                  <c:v>0.85994860115939231</c:v>
                </c:pt>
                <c:pt idx="5">
                  <c:v>0.88243754110060979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40-4A66-BEA2-17E8D6CE4C0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1532910096"/>
        <c:axId val="1532908848"/>
      </c:barChart>
      <c:catAx>
        <c:axId val="1532910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2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1532908848"/>
        <c:crosses val="autoZero"/>
        <c:auto val="1"/>
        <c:lblAlgn val="ctr"/>
        <c:lblOffset val="100"/>
        <c:noMultiLvlLbl val="0"/>
      </c:catAx>
      <c:valAx>
        <c:axId val="1532908848"/>
        <c:scaling>
          <c:orientation val="minMax"/>
          <c:max val="1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1532910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l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900" b="0" i="0" u="none" strike="noStrike" kern="1200" baseline="0">
          <a:solidFill>
            <a:schemeClr val="tx2"/>
          </a:solidFill>
          <a:latin typeface="+mn-lt"/>
          <a:ea typeface="+mn-ea"/>
          <a:cs typeface="+mn-cs"/>
        </a:defRPr>
      </a:pPr>
      <a:endParaRPr lang="el-G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62A74-DA22-486B-8A54-7D2BAD83803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FA3FFF9C-BDEE-40A3-ADB0-BBF1D868C637}">
      <dgm:prSet/>
      <dgm:spPr>
        <a:xfrm>
          <a:off x="3088" y="425089"/>
          <a:ext cx="1641074" cy="652116"/>
        </a:xfrm>
        <a:prstGeom prst="rect">
          <a:avLst/>
        </a:prstGeom>
        <a:solidFill>
          <a:srgbClr val="374151"/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 i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All Star:</a:t>
          </a:r>
          <a:endParaRPr lang="el-GR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A6CBB8CF-A316-4193-9F6C-10DCDBE9E5AD}" type="parTrans" cxnId="{FBF89722-FC98-4001-A6DA-2ED3D03CC653}">
      <dgm:prSet/>
      <dgm:spPr/>
      <dgm:t>
        <a:bodyPr/>
        <a:lstStyle/>
        <a:p>
          <a:endParaRPr lang="el-GR"/>
        </a:p>
      </dgm:t>
    </dgm:pt>
    <dgm:pt modelId="{ECBA40A0-AE60-4F1E-A432-EF0D6933FC85}" type="sibTrans" cxnId="{FBF89722-FC98-4001-A6DA-2ED3D03CC653}">
      <dgm:prSet/>
      <dgm:spPr/>
      <dgm:t>
        <a:bodyPr/>
        <a:lstStyle/>
        <a:p>
          <a:endParaRPr lang="el-GR"/>
        </a:p>
      </dgm:t>
    </dgm:pt>
    <dgm:pt modelId="{AF01032E-9BE7-452C-BB56-7C0EACEC8534}">
      <dgm:prSet/>
      <dgm:spPr>
        <a:xfrm>
          <a:off x="3088" y="1077205"/>
          <a:ext cx="1641074" cy="1259955"/>
        </a:xfrm>
        <a:prstGeom prst="rect">
          <a:avLst/>
        </a:prstGeom>
        <a:solidFill>
          <a:sysClr val="window" lastClr="FFFFFF">
            <a:alpha val="90000"/>
          </a:sysClr>
        </a:solidFill>
        <a:ln w="12700" cap="flat" cmpd="sng" algn="ctr">
          <a:solidFill>
            <a:srgbClr val="374151">
              <a:alpha val="9000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b="0" i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High revenue contribution, loyal customers.</a:t>
          </a:r>
          <a:endParaRPr lang="el-GR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235E0828-19F7-4C60-B3F4-C66B6DB0FEAB}" type="parTrans" cxnId="{27FE77C7-3AA1-4316-8FE7-E05B0D4207E3}">
      <dgm:prSet/>
      <dgm:spPr/>
      <dgm:t>
        <a:bodyPr/>
        <a:lstStyle/>
        <a:p>
          <a:endParaRPr lang="el-GR"/>
        </a:p>
      </dgm:t>
    </dgm:pt>
    <dgm:pt modelId="{E2F26977-ACE5-42C2-BC0F-0DC70AD840F1}" type="sibTrans" cxnId="{27FE77C7-3AA1-4316-8FE7-E05B0D4207E3}">
      <dgm:prSet/>
      <dgm:spPr/>
      <dgm:t>
        <a:bodyPr/>
        <a:lstStyle/>
        <a:p>
          <a:endParaRPr lang="el-GR"/>
        </a:p>
      </dgm:t>
    </dgm:pt>
    <dgm:pt modelId="{291FE3AC-5727-4023-B33E-9AE9DBE0FC3A}">
      <dgm:prSet/>
      <dgm:spPr>
        <a:xfrm>
          <a:off x="1873913" y="425089"/>
          <a:ext cx="1641074" cy="652116"/>
        </a:xfrm>
        <a:prstGeom prst="rect">
          <a:avLst/>
        </a:prstGeom>
        <a:solidFill>
          <a:srgbClr val="374151"/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 i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Loyal:</a:t>
          </a:r>
          <a:endParaRPr lang="el-GR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4355474B-FD63-4208-A1B2-D9B5784108A8}" type="parTrans" cxnId="{998FFEE7-9CC3-4C6B-B0E2-B2BA88E5ADFC}">
      <dgm:prSet/>
      <dgm:spPr/>
      <dgm:t>
        <a:bodyPr/>
        <a:lstStyle/>
        <a:p>
          <a:endParaRPr lang="el-GR"/>
        </a:p>
      </dgm:t>
    </dgm:pt>
    <dgm:pt modelId="{BF4DE700-55AC-4740-B274-CE61F7655B6D}" type="sibTrans" cxnId="{998FFEE7-9CC3-4C6B-B0E2-B2BA88E5ADFC}">
      <dgm:prSet/>
      <dgm:spPr/>
      <dgm:t>
        <a:bodyPr/>
        <a:lstStyle/>
        <a:p>
          <a:endParaRPr lang="el-GR"/>
        </a:p>
      </dgm:t>
    </dgm:pt>
    <dgm:pt modelId="{9F2F5D13-E9E1-4D55-A6A5-5989A8C9FEE5}">
      <dgm:prSet/>
      <dgm:spPr>
        <a:xfrm>
          <a:off x="1873913" y="1077205"/>
          <a:ext cx="1641074" cy="1259955"/>
        </a:xfrm>
        <a:prstGeom prst="rect">
          <a:avLst/>
        </a:prstGeom>
        <a:solidFill>
          <a:sysClr val="window" lastClr="FFFFFF">
            <a:alpha val="90000"/>
          </a:sysClr>
        </a:solidFill>
        <a:ln w="12700" cap="flat" cmpd="sng" algn="ctr">
          <a:solidFill>
            <a:srgbClr val="374151">
              <a:alpha val="9000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b="0" i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Steady orders, moderate spending.</a:t>
          </a:r>
          <a:endParaRPr lang="el-GR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AC500F48-B340-4253-BE8D-529F4A251EC3}" type="parTrans" cxnId="{13C31C79-1806-4012-86CE-3162A6C28FDD}">
      <dgm:prSet/>
      <dgm:spPr/>
      <dgm:t>
        <a:bodyPr/>
        <a:lstStyle/>
        <a:p>
          <a:endParaRPr lang="el-GR"/>
        </a:p>
      </dgm:t>
    </dgm:pt>
    <dgm:pt modelId="{620121BC-37CD-49B3-AA96-6FED3D22A2EC}" type="sibTrans" cxnId="{13C31C79-1806-4012-86CE-3162A6C28FDD}">
      <dgm:prSet/>
      <dgm:spPr/>
      <dgm:t>
        <a:bodyPr/>
        <a:lstStyle/>
        <a:p>
          <a:endParaRPr lang="el-GR"/>
        </a:p>
      </dgm:t>
    </dgm:pt>
    <dgm:pt modelId="{FDE35D8D-E7E0-4DE8-BFCB-D182AB681700}">
      <dgm:prSet/>
      <dgm:spPr>
        <a:xfrm>
          <a:off x="3744738" y="425089"/>
          <a:ext cx="1641074" cy="652116"/>
        </a:xfrm>
        <a:prstGeom prst="rect">
          <a:avLst/>
        </a:prstGeom>
        <a:solidFill>
          <a:srgbClr val="374151"/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 i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Common User:</a:t>
          </a:r>
          <a:endParaRPr lang="el-GR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FE5A28B9-20D4-43D2-B6C2-F9CC6810EE32}" type="parTrans" cxnId="{6DFB151C-8550-438B-B003-FB5AC3320E42}">
      <dgm:prSet/>
      <dgm:spPr/>
      <dgm:t>
        <a:bodyPr/>
        <a:lstStyle/>
        <a:p>
          <a:endParaRPr lang="el-GR"/>
        </a:p>
      </dgm:t>
    </dgm:pt>
    <dgm:pt modelId="{99423579-38D1-4F9B-BFA9-54F373832EB9}" type="sibTrans" cxnId="{6DFB151C-8550-438B-B003-FB5AC3320E42}">
      <dgm:prSet/>
      <dgm:spPr/>
      <dgm:t>
        <a:bodyPr/>
        <a:lstStyle/>
        <a:p>
          <a:endParaRPr lang="el-GR"/>
        </a:p>
      </dgm:t>
    </dgm:pt>
    <dgm:pt modelId="{E52DC926-37E0-4EAA-97BC-9DDA2CCA2BCF}">
      <dgm:prSet/>
      <dgm:spPr>
        <a:xfrm>
          <a:off x="3744738" y="1077205"/>
          <a:ext cx="1641074" cy="1259955"/>
        </a:xfrm>
        <a:prstGeom prst="rect">
          <a:avLst/>
        </a:prstGeom>
        <a:solidFill>
          <a:sysClr val="window" lastClr="FFFFFF">
            <a:alpha val="90000"/>
          </a:sysClr>
        </a:solidFill>
        <a:ln w="12700" cap="flat" cmpd="sng" algn="ctr">
          <a:solidFill>
            <a:srgbClr val="374151">
              <a:alpha val="9000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b="0" i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High spending, valuable segment.</a:t>
          </a:r>
          <a:endParaRPr lang="el-GR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F42BABC9-654C-4AF2-B247-EEB48BB0A5E2}" type="parTrans" cxnId="{352B2830-8C68-4E1F-9CC5-B5312D747D74}">
      <dgm:prSet/>
      <dgm:spPr/>
      <dgm:t>
        <a:bodyPr/>
        <a:lstStyle/>
        <a:p>
          <a:endParaRPr lang="el-GR"/>
        </a:p>
      </dgm:t>
    </dgm:pt>
    <dgm:pt modelId="{347BF6D0-1F28-4F38-BE9B-A5AD88CD594D}" type="sibTrans" cxnId="{352B2830-8C68-4E1F-9CC5-B5312D747D74}">
      <dgm:prSet/>
      <dgm:spPr/>
      <dgm:t>
        <a:bodyPr/>
        <a:lstStyle/>
        <a:p>
          <a:endParaRPr lang="el-GR"/>
        </a:p>
      </dgm:t>
    </dgm:pt>
    <dgm:pt modelId="{446D3CF8-7EE0-4006-A5AA-8363C0761BEF}">
      <dgm:prSet/>
      <dgm:spPr>
        <a:xfrm>
          <a:off x="5615563" y="425089"/>
          <a:ext cx="1641074" cy="652116"/>
        </a:xfrm>
        <a:prstGeom prst="rect">
          <a:avLst/>
        </a:prstGeom>
        <a:solidFill>
          <a:srgbClr val="374151"/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 i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High Spenders:</a:t>
          </a:r>
          <a:endParaRPr lang="el-GR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513D25A7-C163-44EA-A86C-E62924602864}" type="parTrans" cxnId="{68DAEBEF-D9E1-4E05-AFC8-68628C085388}">
      <dgm:prSet/>
      <dgm:spPr/>
      <dgm:t>
        <a:bodyPr/>
        <a:lstStyle/>
        <a:p>
          <a:endParaRPr lang="el-GR"/>
        </a:p>
      </dgm:t>
    </dgm:pt>
    <dgm:pt modelId="{01EB31EC-0126-4E8E-BB9B-1ABF6171E632}" type="sibTrans" cxnId="{68DAEBEF-D9E1-4E05-AFC8-68628C085388}">
      <dgm:prSet/>
      <dgm:spPr/>
      <dgm:t>
        <a:bodyPr/>
        <a:lstStyle/>
        <a:p>
          <a:endParaRPr lang="el-GR"/>
        </a:p>
      </dgm:t>
    </dgm:pt>
    <dgm:pt modelId="{1277F549-5CAB-4EAB-B59C-D8168E29CEFE}">
      <dgm:prSet/>
      <dgm:spPr>
        <a:xfrm>
          <a:off x="5615563" y="1077205"/>
          <a:ext cx="1641074" cy="1259955"/>
        </a:xfrm>
        <a:prstGeom prst="rect">
          <a:avLst/>
        </a:prstGeom>
        <a:solidFill>
          <a:sysClr val="window" lastClr="FFFFFF">
            <a:alpha val="90000"/>
          </a:sysClr>
        </a:solidFill>
        <a:ln w="12700" cap="flat" cmpd="sng" algn="ctr">
          <a:solidFill>
            <a:srgbClr val="374151">
              <a:alpha val="9000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b="0" i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Premium orders, substantial revenue.</a:t>
          </a:r>
          <a:endParaRPr lang="el-GR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BB653CB0-7107-44F6-87B0-99BC6007921E}" type="parTrans" cxnId="{EB6BE462-B8C7-4628-B2F3-8EC8679C9099}">
      <dgm:prSet/>
      <dgm:spPr/>
      <dgm:t>
        <a:bodyPr/>
        <a:lstStyle/>
        <a:p>
          <a:endParaRPr lang="el-GR"/>
        </a:p>
      </dgm:t>
    </dgm:pt>
    <dgm:pt modelId="{88884E1B-924A-48A4-97CE-8590ACFD92F9}" type="sibTrans" cxnId="{EB6BE462-B8C7-4628-B2F3-8EC8679C9099}">
      <dgm:prSet/>
      <dgm:spPr/>
      <dgm:t>
        <a:bodyPr/>
        <a:lstStyle/>
        <a:p>
          <a:endParaRPr lang="el-GR"/>
        </a:p>
      </dgm:t>
    </dgm:pt>
    <dgm:pt modelId="{2AE93D4A-3E96-46FE-969A-8ECDA57719A2}">
      <dgm:prSet/>
      <dgm:spPr>
        <a:xfrm>
          <a:off x="7486388" y="425089"/>
          <a:ext cx="1641074" cy="652116"/>
        </a:xfrm>
        <a:prstGeom prst="rect">
          <a:avLst/>
        </a:prstGeom>
        <a:solidFill>
          <a:srgbClr val="374151"/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 i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Infrequent:</a:t>
          </a:r>
          <a:endParaRPr lang="el-GR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810F0024-052E-421E-9BF1-640FC0529088}" type="parTrans" cxnId="{1A497D67-42E7-4B58-A609-14E9887B2F21}">
      <dgm:prSet/>
      <dgm:spPr/>
      <dgm:t>
        <a:bodyPr/>
        <a:lstStyle/>
        <a:p>
          <a:endParaRPr lang="el-GR"/>
        </a:p>
      </dgm:t>
    </dgm:pt>
    <dgm:pt modelId="{16E9F9FC-C211-4BC4-BE4C-D7786B858D4C}" type="sibTrans" cxnId="{1A497D67-42E7-4B58-A609-14E9887B2F21}">
      <dgm:prSet/>
      <dgm:spPr/>
      <dgm:t>
        <a:bodyPr/>
        <a:lstStyle/>
        <a:p>
          <a:endParaRPr lang="el-GR"/>
        </a:p>
      </dgm:t>
    </dgm:pt>
    <dgm:pt modelId="{2F738E31-C827-4B11-B634-99375E5F6F9A}">
      <dgm:prSet/>
      <dgm:spPr>
        <a:xfrm>
          <a:off x="7486388" y="1077205"/>
          <a:ext cx="1641074" cy="1259955"/>
        </a:xfrm>
        <a:prstGeom prst="rect">
          <a:avLst/>
        </a:prstGeom>
        <a:solidFill>
          <a:sysClr val="window" lastClr="FFFFFF">
            <a:alpha val="90000"/>
          </a:sysClr>
        </a:solidFill>
        <a:ln w="12700" cap="flat" cmpd="sng" algn="ctr">
          <a:solidFill>
            <a:srgbClr val="374151">
              <a:alpha val="9000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b="0" i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Moderate spending, potential for growth.</a:t>
          </a:r>
          <a:endParaRPr lang="el-GR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CD1B796C-A6BE-4168-981D-726F37CEAE98}" type="parTrans" cxnId="{79301742-B295-4037-A695-DD38F24BBE4C}">
      <dgm:prSet/>
      <dgm:spPr/>
      <dgm:t>
        <a:bodyPr/>
        <a:lstStyle/>
        <a:p>
          <a:endParaRPr lang="el-GR"/>
        </a:p>
      </dgm:t>
    </dgm:pt>
    <dgm:pt modelId="{4B248317-0188-42DE-BF3B-C1898A2BCDE0}" type="sibTrans" cxnId="{79301742-B295-4037-A695-DD38F24BBE4C}">
      <dgm:prSet/>
      <dgm:spPr/>
      <dgm:t>
        <a:bodyPr/>
        <a:lstStyle/>
        <a:p>
          <a:endParaRPr lang="el-GR"/>
        </a:p>
      </dgm:t>
    </dgm:pt>
    <dgm:pt modelId="{ABAC9DD7-77F2-4889-A5FC-3636F992CD99}">
      <dgm:prSet/>
      <dgm:spPr>
        <a:xfrm>
          <a:off x="9357212" y="425089"/>
          <a:ext cx="1641074" cy="652116"/>
        </a:xfrm>
        <a:prstGeom prst="rect">
          <a:avLst/>
        </a:prstGeom>
        <a:solidFill>
          <a:srgbClr val="374151"/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 i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One Timers:</a:t>
          </a:r>
          <a:endParaRPr lang="el-GR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9FA54198-6784-4AAB-9872-925AE810B82E}" type="parTrans" cxnId="{A309049C-1C8C-4B27-BAB3-1F189B282756}">
      <dgm:prSet/>
      <dgm:spPr/>
      <dgm:t>
        <a:bodyPr/>
        <a:lstStyle/>
        <a:p>
          <a:endParaRPr lang="el-GR"/>
        </a:p>
      </dgm:t>
    </dgm:pt>
    <dgm:pt modelId="{A4BBD5BB-646C-4328-9074-6468BA148786}" type="sibTrans" cxnId="{A309049C-1C8C-4B27-BAB3-1F189B282756}">
      <dgm:prSet/>
      <dgm:spPr/>
      <dgm:t>
        <a:bodyPr/>
        <a:lstStyle/>
        <a:p>
          <a:endParaRPr lang="el-GR"/>
        </a:p>
      </dgm:t>
    </dgm:pt>
    <dgm:pt modelId="{EDD207BF-9C13-4367-B056-6813E1412BBE}">
      <dgm:prSet/>
      <dgm:spPr>
        <a:xfrm>
          <a:off x="9357212" y="1077205"/>
          <a:ext cx="1641074" cy="1259955"/>
        </a:xfrm>
        <a:prstGeom prst="rect">
          <a:avLst/>
        </a:prstGeom>
        <a:solidFill>
          <a:sysClr val="window" lastClr="FFFFFF">
            <a:alpha val="90000"/>
          </a:sysClr>
        </a:solidFill>
        <a:ln w="12700" cap="flat" cmpd="sng" algn="ctr">
          <a:solidFill>
            <a:srgbClr val="374151">
              <a:alpha val="9000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b="0" i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Moderate orders, good average spending.</a:t>
          </a:r>
          <a:endParaRPr lang="el-GR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D25E196F-FE5C-4C94-AB42-B08D15DC8FD8}" type="parTrans" cxnId="{B9917AB5-7418-47C1-AC91-AD334115462D}">
      <dgm:prSet/>
      <dgm:spPr/>
      <dgm:t>
        <a:bodyPr/>
        <a:lstStyle/>
        <a:p>
          <a:endParaRPr lang="el-GR"/>
        </a:p>
      </dgm:t>
    </dgm:pt>
    <dgm:pt modelId="{B69E313E-6851-4350-9FBF-05F755BF4BD5}" type="sibTrans" cxnId="{B9917AB5-7418-47C1-AC91-AD334115462D}">
      <dgm:prSet/>
      <dgm:spPr/>
      <dgm:t>
        <a:bodyPr/>
        <a:lstStyle/>
        <a:p>
          <a:endParaRPr lang="el-GR"/>
        </a:p>
      </dgm:t>
    </dgm:pt>
    <dgm:pt modelId="{1EDEFDA5-3E7C-4A0F-8321-261154E51AA8}" type="pres">
      <dgm:prSet presAssocID="{EAB62A74-DA22-486B-8A54-7D2BAD838030}" presName="Name0" presStyleCnt="0">
        <dgm:presLayoutVars>
          <dgm:dir/>
          <dgm:animLvl val="lvl"/>
          <dgm:resizeHandles val="exact"/>
        </dgm:presLayoutVars>
      </dgm:prSet>
      <dgm:spPr/>
    </dgm:pt>
    <dgm:pt modelId="{92016F95-70FD-4EBA-ADE5-5B15F27BA65F}" type="pres">
      <dgm:prSet presAssocID="{FA3FFF9C-BDEE-40A3-ADB0-BBF1D868C637}" presName="composite" presStyleCnt="0"/>
      <dgm:spPr/>
    </dgm:pt>
    <dgm:pt modelId="{57D735B7-94FE-4D7C-AEAA-11ED4866E291}" type="pres">
      <dgm:prSet presAssocID="{FA3FFF9C-BDEE-40A3-ADB0-BBF1D868C637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05CB4318-08AD-475E-B2F2-D2A7DC0156DD}" type="pres">
      <dgm:prSet presAssocID="{FA3FFF9C-BDEE-40A3-ADB0-BBF1D868C637}" presName="desTx" presStyleLbl="alignAccFollowNode1" presStyleIdx="0" presStyleCnt="6">
        <dgm:presLayoutVars>
          <dgm:bulletEnabled val="1"/>
        </dgm:presLayoutVars>
      </dgm:prSet>
      <dgm:spPr/>
    </dgm:pt>
    <dgm:pt modelId="{4A616317-55B6-4371-968D-12BB7018206F}" type="pres">
      <dgm:prSet presAssocID="{ECBA40A0-AE60-4F1E-A432-EF0D6933FC85}" presName="space" presStyleCnt="0"/>
      <dgm:spPr/>
    </dgm:pt>
    <dgm:pt modelId="{D587764A-521B-45CA-A666-28AD5C835EC1}" type="pres">
      <dgm:prSet presAssocID="{291FE3AC-5727-4023-B33E-9AE9DBE0FC3A}" presName="composite" presStyleCnt="0"/>
      <dgm:spPr/>
    </dgm:pt>
    <dgm:pt modelId="{AF7676C9-3F19-4B5F-A329-1B4112986D4D}" type="pres">
      <dgm:prSet presAssocID="{291FE3AC-5727-4023-B33E-9AE9DBE0FC3A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2C66653E-D5DB-4A9D-8DD0-694028254C8A}" type="pres">
      <dgm:prSet presAssocID="{291FE3AC-5727-4023-B33E-9AE9DBE0FC3A}" presName="desTx" presStyleLbl="alignAccFollowNode1" presStyleIdx="1" presStyleCnt="6">
        <dgm:presLayoutVars>
          <dgm:bulletEnabled val="1"/>
        </dgm:presLayoutVars>
      </dgm:prSet>
      <dgm:spPr/>
    </dgm:pt>
    <dgm:pt modelId="{5F6A9984-876A-4E7C-9904-03FC05C19D39}" type="pres">
      <dgm:prSet presAssocID="{BF4DE700-55AC-4740-B274-CE61F7655B6D}" presName="space" presStyleCnt="0"/>
      <dgm:spPr/>
    </dgm:pt>
    <dgm:pt modelId="{ED148834-68DC-47B9-B07E-0C729CCAE0AE}" type="pres">
      <dgm:prSet presAssocID="{FDE35D8D-E7E0-4DE8-BFCB-D182AB681700}" presName="composite" presStyleCnt="0"/>
      <dgm:spPr/>
    </dgm:pt>
    <dgm:pt modelId="{DE7520BC-451E-42CB-8387-E38BA4BFF732}" type="pres">
      <dgm:prSet presAssocID="{FDE35D8D-E7E0-4DE8-BFCB-D182AB681700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F03E49B0-CAB8-41C6-9411-6A0B85A518DC}" type="pres">
      <dgm:prSet presAssocID="{FDE35D8D-E7E0-4DE8-BFCB-D182AB681700}" presName="desTx" presStyleLbl="alignAccFollowNode1" presStyleIdx="2" presStyleCnt="6">
        <dgm:presLayoutVars>
          <dgm:bulletEnabled val="1"/>
        </dgm:presLayoutVars>
      </dgm:prSet>
      <dgm:spPr/>
    </dgm:pt>
    <dgm:pt modelId="{42489C93-ACDC-45E5-A256-C1B658F8F038}" type="pres">
      <dgm:prSet presAssocID="{99423579-38D1-4F9B-BFA9-54F373832EB9}" presName="space" presStyleCnt="0"/>
      <dgm:spPr/>
    </dgm:pt>
    <dgm:pt modelId="{0ECDAEF6-21F9-4DA6-B1D5-7403361A102B}" type="pres">
      <dgm:prSet presAssocID="{446D3CF8-7EE0-4006-A5AA-8363C0761BEF}" presName="composite" presStyleCnt="0"/>
      <dgm:spPr/>
    </dgm:pt>
    <dgm:pt modelId="{3F1F438C-3E4D-4993-981D-B509720CC716}" type="pres">
      <dgm:prSet presAssocID="{446D3CF8-7EE0-4006-A5AA-8363C0761BEF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B4F506A4-1570-483E-9679-99420844E42B}" type="pres">
      <dgm:prSet presAssocID="{446D3CF8-7EE0-4006-A5AA-8363C0761BEF}" presName="desTx" presStyleLbl="alignAccFollowNode1" presStyleIdx="3" presStyleCnt="6">
        <dgm:presLayoutVars>
          <dgm:bulletEnabled val="1"/>
        </dgm:presLayoutVars>
      </dgm:prSet>
      <dgm:spPr/>
    </dgm:pt>
    <dgm:pt modelId="{FD127A3C-8574-4E91-A995-5ED1702A459B}" type="pres">
      <dgm:prSet presAssocID="{01EB31EC-0126-4E8E-BB9B-1ABF6171E632}" presName="space" presStyleCnt="0"/>
      <dgm:spPr/>
    </dgm:pt>
    <dgm:pt modelId="{EDCE07F8-3702-478F-8170-85DC080E7E65}" type="pres">
      <dgm:prSet presAssocID="{2AE93D4A-3E96-46FE-969A-8ECDA57719A2}" presName="composite" presStyleCnt="0"/>
      <dgm:spPr/>
    </dgm:pt>
    <dgm:pt modelId="{0FA21892-B8D8-4C44-95BC-0A0143B3D3F7}" type="pres">
      <dgm:prSet presAssocID="{2AE93D4A-3E96-46FE-969A-8ECDA57719A2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D987C24C-3068-41BD-9EE1-8F618AB9EF17}" type="pres">
      <dgm:prSet presAssocID="{2AE93D4A-3E96-46FE-969A-8ECDA57719A2}" presName="desTx" presStyleLbl="alignAccFollowNode1" presStyleIdx="4" presStyleCnt="6">
        <dgm:presLayoutVars>
          <dgm:bulletEnabled val="1"/>
        </dgm:presLayoutVars>
      </dgm:prSet>
      <dgm:spPr/>
    </dgm:pt>
    <dgm:pt modelId="{F10CA5DC-FD8C-427C-B96B-72EE03D763E9}" type="pres">
      <dgm:prSet presAssocID="{16E9F9FC-C211-4BC4-BE4C-D7786B858D4C}" presName="space" presStyleCnt="0"/>
      <dgm:spPr/>
    </dgm:pt>
    <dgm:pt modelId="{5EE27BB9-2EFE-47C2-8207-2B87E3F05C14}" type="pres">
      <dgm:prSet presAssocID="{ABAC9DD7-77F2-4889-A5FC-3636F992CD99}" presName="composite" presStyleCnt="0"/>
      <dgm:spPr/>
    </dgm:pt>
    <dgm:pt modelId="{A0126456-36F7-4192-A4A4-8F6F1E79215A}" type="pres">
      <dgm:prSet presAssocID="{ABAC9DD7-77F2-4889-A5FC-3636F992CD99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0CD6A083-DC01-4E6D-B03A-F76AD255E9F9}" type="pres">
      <dgm:prSet presAssocID="{ABAC9DD7-77F2-4889-A5FC-3636F992CD99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94D28C02-7ED6-4FF9-AABC-3324893E7C3F}" type="presOf" srcId="{FDE35D8D-E7E0-4DE8-BFCB-D182AB681700}" destId="{DE7520BC-451E-42CB-8387-E38BA4BFF732}" srcOrd="0" destOrd="0" presId="urn:microsoft.com/office/officeart/2005/8/layout/hList1"/>
    <dgm:cxn modelId="{6DFB151C-8550-438B-B003-FB5AC3320E42}" srcId="{EAB62A74-DA22-486B-8A54-7D2BAD838030}" destId="{FDE35D8D-E7E0-4DE8-BFCB-D182AB681700}" srcOrd="2" destOrd="0" parTransId="{FE5A28B9-20D4-43D2-B6C2-F9CC6810EE32}" sibTransId="{99423579-38D1-4F9B-BFA9-54F373832EB9}"/>
    <dgm:cxn modelId="{FBF89722-FC98-4001-A6DA-2ED3D03CC653}" srcId="{EAB62A74-DA22-486B-8A54-7D2BAD838030}" destId="{FA3FFF9C-BDEE-40A3-ADB0-BBF1D868C637}" srcOrd="0" destOrd="0" parTransId="{A6CBB8CF-A316-4193-9F6C-10DCDBE9E5AD}" sibTransId="{ECBA40A0-AE60-4F1E-A432-EF0D6933FC85}"/>
    <dgm:cxn modelId="{E6E4FB2B-7693-4BC3-82D7-0B845371EF30}" type="presOf" srcId="{FA3FFF9C-BDEE-40A3-ADB0-BBF1D868C637}" destId="{57D735B7-94FE-4D7C-AEAA-11ED4866E291}" srcOrd="0" destOrd="0" presId="urn:microsoft.com/office/officeart/2005/8/layout/hList1"/>
    <dgm:cxn modelId="{352B2830-8C68-4E1F-9CC5-B5312D747D74}" srcId="{FDE35D8D-E7E0-4DE8-BFCB-D182AB681700}" destId="{E52DC926-37E0-4EAA-97BC-9DDA2CCA2BCF}" srcOrd="0" destOrd="0" parTransId="{F42BABC9-654C-4AF2-B247-EEB48BB0A5E2}" sibTransId="{347BF6D0-1F28-4F38-BE9B-A5AD88CD594D}"/>
    <dgm:cxn modelId="{79301742-B295-4037-A695-DD38F24BBE4C}" srcId="{2AE93D4A-3E96-46FE-969A-8ECDA57719A2}" destId="{2F738E31-C827-4B11-B634-99375E5F6F9A}" srcOrd="0" destOrd="0" parTransId="{CD1B796C-A6BE-4168-981D-726F37CEAE98}" sibTransId="{4B248317-0188-42DE-BF3B-C1898A2BCDE0}"/>
    <dgm:cxn modelId="{EB6BE462-B8C7-4628-B2F3-8EC8679C9099}" srcId="{446D3CF8-7EE0-4006-A5AA-8363C0761BEF}" destId="{1277F549-5CAB-4EAB-B59C-D8168E29CEFE}" srcOrd="0" destOrd="0" parTransId="{BB653CB0-7107-44F6-87B0-99BC6007921E}" sibTransId="{88884E1B-924A-48A4-97CE-8590ACFD92F9}"/>
    <dgm:cxn modelId="{1A497D67-42E7-4B58-A609-14E9887B2F21}" srcId="{EAB62A74-DA22-486B-8A54-7D2BAD838030}" destId="{2AE93D4A-3E96-46FE-969A-8ECDA57719A2}" srcOrd="4" destOrd="0" parTransId="{810F0024-052E-421E-9BF1-640FC0529088}" sibTransId="{16E9F9FC-C211-4BC4-BE4C-D7786B858D4C}"/>
    <dgm:cxn modelId="{13C31C79-1806-4012-86CE-3162A6C28FDD}" srcId="{291FE3AC-5727-4023-B33E-9AE9DBE0FC3A}" destId="{9F2F5D13-E9E1-4D55-A6A5-5989A8C9FEE5}" srcOrd="0" destOrd="0" parTransId="{AC500F48-B340-4253-BE8D-529F4A251EC3}" sibTransId="{620121BC-37CD-49B3-AA96-6FED3D22A2EC}"/>
    <dgm:cxn modelId="{AA6C1F92-43FC-4D7E-8BC0-88D7EE0FC0D8}" type="presOf" srcId="{291FE3AC-5727-4023-B33E-9AE9DBE0FC3A}" destId="{AF7676C9-3F19-4B5F-A329-1B4112986D4D}" srcOrd="0" destOrd="0" presId="urn:microsoft.com/office/officeart/2005/8/layout/hList1"/>
    <dgm:cxn modelId="{D6C03595-8C9B-44A2-A8C7-D0B52A6C4175}" type="presOf" srcId="{2F738E31-C827-4B11-B634-99375E5F6F9A}" destId="{D987C24C-3068-41BD-9EE1-8F618AB9EF17}" srcOrd="0" destOrd="0" presId="urn:microsoft.com/office/officeart/2005/8/layout/hList1"/>
    <dgm:cxn modelId="{DC87EB96-F95D-4183-A219-CC4F10F50720}" type="presOf" srcId="{ABAC9DD7-77F2-4889-A5FC-3636F992CD99}" destId="{A0126456-36F7-4192-A4A4-8F6F1E79215A}" srcOrd="0" destOrd="0" presId="urn:microsoft.com/office/officeart/2005/8/layout/hList1"/>
    <dgm:cxn modelId="{2A468698-54B2-442C-814A-6EBFD9C38125}" type="presOf" srcId="{446D3CF8-7EE0-4006-A5AA-8363C0761BEF}" destId="{3F1F438C-3E4D-4993-981D-B509720CC716}" srcOrd="0" destOrd="0" presId="urn:microsoft.com/office/officeart/2005/8/layout/hList1"/>
    <dgm:cxn modelId="{A309049C-1C8C-4B27-BAB3-1F189B282756}" srcId="{EAB62A74-DA22-486B-8A54-7D2BAD838030}" destId="{ABAC9DD7-77F2-4889-A5FC-3636F992CD99}" srcOrd="5" destOrd="0" parTransId="{9FA54198-6784-4AAB-9872-925AE810B82E}" sibTransId="{A4BBD5BB-646C-4328-9074-6468BA148786}"/>
    <dgm:cxn modelId="{B9917AB5-7418-47C1-AC91-AD334115462D}" srcId="{ABAC9DD7-77F2-4889-A5FC-3636F992CD99}" destId="{EDD207BF-9C13-4367-B056-6813E1412BBE}" srcOrd="0" destOrd="0" parTransId="{D25E196F-FE5C-4C94-AB42-B08D15DC8FD8}" sibTransId="{B69E313E-6851-4350-9FBF-05F755BF4BD5}"/>
    <dgm:cxn modelId="{A68D4ABC-D43D-486E-9500-8456F80F45A3}" type="presOf" srcId="{AF01032E-9BE7-452C-BB56-7C0EACEC8534}" destId="{05CB4318-08AD-475E-B2F2-D2A7DC0156DD}" srcOrd="0" destOrd="0" presId="urn:microsoft.com/office/officeart/2005/8/layout/hList1"/>
    <dgm:cxn modelId="{C34E4EBD-C514-4A12-B71F-557C00F0B82E}" type="presOf" srcId="{2AE93D4A-3E96-46FE-969A-8ECDA57719A2}" destId="{0FA21892-B8D8-4C44-95BC-0A0143B3D3F7}" srcOrd="0" destOrd="0" presId="urn:microsoft.com/office/officeart/2005/8/layout/hList1"/>
    <dgm:cxn modelId="{3FB589C2-0AA8-4E7A-88E3-85BE284B30A1}" type="presOf" srcId="{9F2F5D13-E9E1-4D55-A6A5-5989A8C9FEE5}" destId="{2C66653E-D5DB-4A9D-8DD0-694028254C8A}" srcOrd="0" destOrd="0" presId="urn:microsoft.com/office/officeart/2005/8/layout/hList1"/>
    <dgm:cxn modelId="{27FE77C7-3AA1-4316-8FE7-E05B0D4207E3}" srcId="{FA3FFF9C-BDEE-40A3-ADB0-BBF1D868C637}" destId="{AF01032E-9BE7-452C-BB56-7C0EACEC8534}" srcOrd="0" destOrd="0" parTransId="{235E0828-19F7-4C60-B3F4-C66B6DB0FEAB}" sibTransId="{E2F26977-ACE5-42C2-BC0F-0DC70AD840F1}"/>
    <dgm:cxn modelId="{BB310EE2-A4B5-4080-8CEA-226C2438DE2A}" type="presOf" srcId="{E52DC926-37E0-4EAA-97BC-9DDA2CCA2BCF}" destId="{F03E49B0-CAB8-41C6-9411-6A0B85A518DC}" srcOrd="0" destOrd="0" presId="urn:microsoft.com/office/officeart/2005/8/layout/hList1"/>
    <dgm:cxn modelId="{998FFEE7-9CC3-4C6B-B0E2-B2BA88E5ADFC}" srcId="{EAB62A74-DA22-486B-8A54-7D2BAD838030}" destId="{291FE3AC-5727-4023-B33E-9AE9DBE0FC3A}" srcOrd="1" destOrd="0" parTransId="{4355474B-FD63-4208-A1B2-D9B5784108A8}" sibTransId="{BF4DE700-55AC-4740-B274-CE61F7655B6D}"/>
    <dgm:cxn modelId="{68DAEBEF-D9E1-4E05-AFC8-68628C085388}" srcId="{EAB62A74-DA22-486B-8A54-7D2BAD838030}" destId="{446D3CF8-7EE0-4006-A5AA-8363C0761BEF}" srcOrd="3" destOrd="0" parTransId="{513D25A7-C163-44EA-A86C-E62924602864}" sibTransId="{01EB31EC-0126-4E8E-BB9B-1ABF6171E632}"/>
    <dgm:cxn modelId="{3C2E2AF5-7316-4D41-9568-12D84C5CF2EA}" type="presOf" srcId="{EAB62A74-DA22-486B-8A54-7D2BAD838030}" destId="{1EDEFDA5-3E7C-4A0F-8321-261154E51AA8}" srcOrd="0" destOrd="0" presId="urn:microsoft.com/office/officeart/2005/8/layout/hList1"/>
    <dgm:cxn modelId="{2E4E4EF7-F4EB-48F2-A151-78F86E89B394}" type="presOf" srcId="{EDD207BF-9C13-4367-B056-6813E1412BBE}" destId="{0CD6A083-DC01-4E6D-B03A-F76AD255E9F9}" srcOrd="0" destOrd="0" presId="urn:microsoft.com/office/officeart/2005/8/layout/hList1"/>
    <dgm:cxn modelId="{95C68EFE-C61C-4181-8BFA-E9A6EBB2542B}" type="presOf" srcId="{1277F549-5CAB-4EAB-B59C-D8168E29CEFE}" destId="{B4F506A4-1570-483E-9679-99420844E42B}" srcOrd="0" destOrd="0" presId="urn:microsoft.com/office/officeart/2005/8/layout/hList1"/>
    <dgm:cxn modelId="{5E010DD6-82A2-4F92-8926-9EFB9F4D72A2}" type="presParOf" srcId="{1EDEFDA5-3E7C-4A0F-8321-261154E51AA8}" destId="{92016F95-70FD-4EBA-ADE5-5B15F27BA65F}" srcOrd="0" destOrd="0" presId="urn:microsoft.com/office/officeart/2005/8/layout/hList1"/>
    <dgm:cxn modelId="{5C87B89F-E5C3-4A72-8557-587BBC874011}" type="presParOf" srcId="{92016F95-70FD-4EBA-ADE5-5B15F27BA65F}" destId="{57D735B7-94FE-4D7C-AEAA-11ED4866E291}" srcOrd="0" destOrd="0" presId="urn:microsoft.com/office/officeart/2005/8/layout/hList1"/>
    <dgm:cxn modelId="{152DC420-DCC0-48CC-9D4D-ED8862053349}" type="presParOf" srcId="{92016F95-70FD-4EBA-ADE5-5B15F27BA65F}" destId="{05CB4318-08AD-475E-B2F2-D2A7DC0156DD}" srcOrd="1" destOrd="0" presId="urn:microsoft.com/office/officeart/2005/8/layout/hList1"/>
    <dgm:cxn modelId="{0A74A268-FD8D-4C01-90AE-3A3F2B887019}" type="presParOf" srcId="{1EDEFDA5-3E7C-4A0F-8321-261154E51AA8}" destId="{4A616317-55B6-4371-968D-12BB7018206F}" srcOrd="1" destOrd="0" presId="urn:microsoft.com/office/officeart/2005/8/layout/hList1"/>
    <dgm:cxn modelId="{E5C9B9BF-04EB-4A93-A3EF-453E76A55F64}" type="presParOf" srcId="{1EDEFDA5-3E7C-4A0F-8321-261154E51AA8}" destId="{D587764A-521B-45CA-A666-28AD5C835EC1}" srcOrd="2" destOrd="0" presId="urn:microsoft.com/office/officeart/2005/8/layout/hList1"/>
    <dgm:cxn modelId="{4F0BD2B3-B596-403D-8693-3BA5AA86A173}" type="presParOf" srcId="{D587764A-521B-45CA-A666-28AD5C835EC1}" destId="{AF7676C9-3F19-4B5F-A329-1B4112986D4D}" srcOrd="0" destOrd="0" presId="urn:microsoft.com/office/officeart/2005/8/layout/hList1"/>
    <dgm:cxn modelId="{522639A8-5BF6-4E17-AC04-1909E7F574BB}" type="presParOf" srcId="{D587764A-521B-45CA-A666-28AD5C835EC1}" destId="{2C66653E-D5DB-4A9D-8DD0-694028254C8A}" srcOrd="1" destOrd="0" presId="urn:microsoft.com/office/officeart/2005/8/layout/hList1"/>
    <dgm:cxn modelId="{67284937-E3D8-4BF9-BDA9-BC5360C3882C}" type="presParOf" srcId="{1EDEFDA5-3E7C-4A0F-8321-261154E51AA8}" destId="{5F6A9984-876A-4E7C-9904-03FC05C19D39}" srcOrd="3" destOrd="0" presId="urn:microsoft.com/office/officeart/2005/8/layout/hList1"/>
    <dgm:cxn modelId="{9F7131CF-AEC7-423B-ADF0-E283D3AEE9A7}" type="presParOf" srcId="{1EDEFDA5-3E7C-4A0F-8321-261154E51AA8}" destId="{ED148834-68DC-47B9-B07E-0C729CCAE0AE}" srcOrd="4" destOrd="0" presId="urn:microsoft.com/office/officeart/2005/8/layout/hList1"/>
    <dgm:cxn modelId="{EB956D56-BF7A-4E41-AAA7-D300C7A45C56}" type="presParOf" srcId="{ED148834-68DC-47B9-B07E-0C729CCAE0AE}" destId="{DE7520BC-451E-42CB-8387-E38BA4BFF732}" srcOrd="0" destOrd="0" presId="urn:microsoft.com/office/officeart/2005/8/layout/hList1"/>
    <dgm:cxn modelId="{C75DD3C4-B44E-431A-937B-A8822245D099}" type="presParOf" srcId="{ED148834-68DC-47B9-B07E-0C729CCAE0AE}" destId="{F03E49B0-CAB8-41C6-9411-6A0B85A518DC}" srcOrd="1" destOrd="0" presId="urn:microsoft.com/office/officeart/2005/8/layout/hList1"/>
    <dgm:cxn modelId="{DCFEA220-6D8D-49F0-B211-A39AA9CA43D5}" type="presParOf" srcId="{1EDEFDA5-3E7C-4A0F-8321-261154E51AA8}" destId="{42489C93-ACDC-45E5-A256-C1B658F8F038}" srcOrd="5" destOrd="0" presId="urn:microsoft.com/office/officeart/2005/8/layout/hList1"/>
    <dgm:cxn modelId="{587B0AC6-95FE-42C9-9DD7-121A6C7F4E17}" type="presParOf" srcId="{1EDEFDA5-3E7C-4A0F-8321-261154E51AA8}" destId="{0ECDAEF6-21F9-4DA6-B1D5-7403361A102B}" srcOrd="6" destOrd="0" presId="urn:microsoft.com/office/officeart/2005/8/layout/hList1"/>
    <dgm:cxn modelId="{A8F42C49-BAFB-404F-ADBB-6A0058E909D8}" type="presParOf" srcId="{0ECDAEF6-21F9-4DA6-B1D5-7403361A102B}" destId="{3F1F438C-3E4D-4993-981D-B509720CC716}" srcOrd="0" destOrd="0" presId="urn:microsoft.com/office/officeart/2005/8/layout/hList1"/>
    <dgm:cxn modelId="{2E050380-C4AE-49B2-A89C-33D31F94F65D}" type="presParOf" srcId="{0ECDAEF6-21F9-4DA6-B1D5-7403361A102B}" destId="{B4F506A4-1570-483E-9679-99420844E42B}" srcOrd="1" destOrd="0" presId="urn:microsoft.com/office/officeart/2005/8/layout/hList1"/>
    <dgm:cxn modelId="{E67F5BB1-42D0-4043-9114-F05EA8213650}" type="presParOf" srcId="{1EDEFDA5-3E7C-4A0F-8321-261154E51AA8}" destId="{FD127A3C-8574-4E91-A995-5ED1702A459B}" srcOrd="7" destOrd="0" presId="urn:microsoft.com/office/officeart/2005/8/layout/hList1"/>
    <dgm:cxn modelId="{3A2E5D4A-4C0F-489E-8E73-EF53F8F18E6F}" type="presParOf" srcId="{1EDEFDA5-3E7C-4A0F-8321-261154E51AA8}" destId="{EDCE07F8-3702-478F-8170-85DC080E7E65}" srcOrd="8" destOrd="0" presId="urn:microsoft.com/office/officeart/2005/8/layout/hList1"/>
    <dgm:cxn modelId="{E5AD9440-6B14-4E8C-97EC-BCB1E3D82CEF}" type="presParOf" srcId="{EDCE07F8-3702-478F-8170-85DC080E7E65}" destId="{0FA21892-B8D8-4C44-95BC-0A0143B3D3F7}" srcOrd="0" destOrd="0" presId="urn:microsoft.com/office/officeart/2005/8/layout/hList1"/>
    <dgm:cxn modelId="{E1B8F68D-E8BC-4DFA-826F-61DA63D056A6}" type="presParOf" srcId="{EDCE07F8-3702-478F-8170-85DC080E7E65}" destId="{D987C24C-3068-41BD-9EE1-8F618AB9EF17}" srcOrd="1" destOrd="0" presId="urn:microsoft.com/office/officeart/2005/8/layout/hList1"/>
    <dgm:cxn modelId="{AFB29843-1454-4030-A516-27B4601C8A24}" type="presParOf" srcId="{1EDEFDA5-3E7C-4A0F-8321-261154E51AA8}" destId="{F10CA5DC-FD8C-427C-B96B-72EE03D763E9}" srcOrd="9" destOrd="0" presId="urn:microsoft.com/office/officeart/2005/8/layout/hList1"/>
    <dgm:cxn modelId="{525ACD2E-559A-4B3D-ADF3-D64A139A7BDA}" type="presParOf" srcId="{1EDEFDA5-3E7C-4A0F-8321-261154E51AA8}" destId="{5EE27BB9-2EFE-47C2-8207-2B87E3F05C14}" srcOrd="10" destOrd="0" presId="urn:microsoft.com/office/officeart/2005/8/layout/hList1"/>
    <dgm:cxn modelId="{F9F3D9B4-F916-4126-BEA0-A2B402AB3E8C}" type="presParOf" srcId="{5EE27BB9-2EFE-47C2-8207-2B87E3F05C14}" destId="{A0126456-36F7-4192-A4A4-8F6F1E79215A}" srcOrd="0" destOrd="0" presId="urn:microsoft.com/office/officeart/2005/8/layout/hList1"/>
    <dgm:cxn modelId="{CAC3EFA2-D873-4BAB-993B-E4E2ABF967DD}" type="presParOf" srcId="{5EE27BB9-2EFE-47C2-8207-2B87E3F05C14}" destId="{0CD6A083-DC01-4E6D-B03A-F76AD255E9F9}" srcOrd="1" destOrd="0" presId="urn:microsoft.com/office/officeart/2005/8/layout/hLis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725556-E39F-47C0-ADEB-D2395F3E623E}" type="doc">
      <dgm:prSet loTypeId="urn:microsoft.com/office/officeart/2005/8/layout/vList5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l-GR"/>
        </a:p>
      </dgm:t>
    </dgm:pt>
    <dgm:pt modelId="{C5CEE593-098D-4618-833A-E00C0B8C9C14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xfrm>
          <a:off x="298824" y="2203"/>
          <a:ext cx="1844026" cy="963469"/>
        </a:xfrm>
        <a:prstGeom prst="roundRect">
          <a:avLst/>
        </a:prstGeom>
        <a:solidFill>
          <a:srgbClr val="37415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pPr>
            <a:buNone/>
          </a:pPr>
          <a:r>
            <a:rPr lang="en-US" sz="2500" b="1" i="0" dirty="0">
              <a:solidFill>
                <a:sysClr val="window" lastClr="FFFFFF"/>
              </a:solidFill>
              <a:effectLst/>
              <a:latin typeface="Calibri" panose="020F0502020204030204"/>
              <a:ea typeface="+mn-ea"/>
              <a:cs typeface="+mn-cs"/>
            </a:rPr>
            <a:t>Breakfast:</a:t>
          </a:r>
          <a:endParaRPr lang="el-GR" sz="2500" i="0" dirty="0">
            <a:solidFill>
              <a:sysClr val="window" lastClr="FFFFFF"/>
            </a:solidFill>
            <a:effectLst/>
            <a:latin typeface="Calibri" panose="020F0502020204030204"/>
            <a:ea typeface="+mn-ea"/>
            <a:cs typeface="+mn-cs"/>
          </a:endParaRPr>
        </a:p>
      </dgm:t>
    </dgm:pt>
    <dgm:pt modelId="{8FE0AE52-CFC6-4D08-8A09-D81D64FD8F2E}" type="parTrans" cxnId="{D587A454-FAE6-4688-89AB-B99249F31773}">
      <dgm:prSet/>
      <dgm:spPr/>
      <dgm:t>
        <a:bodyPr/>
        <a:lstStyle/>
        <a:p>
          <a:endParaRPr lang="el-GR" i="0">
            <a:effectLst/>
          </a:endParaRPr>
        </a:p>
      </dgm:t>
    </dgm:pt>
    <dgm:pt modelId="{F3AFE624-DBE9-41C9-91FA-61FD5ED888D6}" type="sibTrans" cxnId="{D587A454-FAE6-4688-89AB-B99249F31773}">
      <dgm:prSet/>
      <dgm:spPr/>
      <dgm:t>
        <a:bodyPr/>
        <a:lstStyle/>
        <a:p>
          <a:endParaRPr lang="el-GR" i="0">
            <a:effectLst/>
          </a:endParaRPr>
        </a:p>
      </dgm:t>
    </dgm:pt>
    <dgm:pt modelId="{AE785A68-9618-43DD-9249-6ED78322ADF0}">
      <dgm:prSet/>
      <dgm:spPr>
        <a:xfrm rot="5400000">
          <a:off x="3927818" y="-1686417"/>
          <a:ext cx="770775" cy="4340712"/>
        </a:xfrm>
        <a:prstGeom prst="round2SameRect">
          <a:avLst/>
        </a:prstGeom>
        <a:solidFill>
          <a:sysClr val="window" lastClr="FFFFFF">
            <a:tint val="40000"/>
            <a:hueOff val="0"/>
            <a:satOff val="0"/>
            <a:lumOff val="0"/>
          </a:sysClr>
        </a:solidFill>
        <a:ln w="6350" cap="flat" cmpd="sng" algn="ctr">
          <a:solidFill>
            <a:srgbClr val="374151">
              <a:alpha val="9000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b="0" i="0" dirty="0">
              <a:solidFill>
                <a:srgbClr val="374151"/>
              </a:solidFill>
              <a:effectLst/>
              <a:latin typeface="Calibri" panose="020F0502020204030204"/>
              <a:ea typeface="+mn-ea"/>
              <a:cs typeface="+mn-cs"/>
            </a:rPr>
            <a:t>Insight: Highly popular cuisine.</a:t>
          </a:r>
          <a:endParaRPr lang="el-GR" i="0" dirty="0">
            <a:solidFill>
              <a:srgbClr val="374151"/>
            </a:solidFill>
            <a:effectLst/>
            <a:latin typeface="Calibri" panose="020F0502020204030204"/>
            <a:ea typeface="+mn-ea"/>
            <a:cs typeface="+mn-cs"/>
          </a:endParaRPr>
        </a:p>
      </dgm:t>
    </dgm:pt>
    <dgm:pt modelId="{43D2C442-A514-41A0-A868-1589F3B00104}" type="parTrans" cxnId="{737881E2-A42E-4BF2-BCBE-A6495385D85E}">
      <dgm:prSet/>
      <dgm:spPr/>
      <dgm:t>
        <a:bodyPr/>
        <a:lstStyle/>
        <a:p>
          <a:endParaRPr lang="el-GR" i="0">
            <a:effectLst/>
          </a:endParaRPr>
        </a:p>
      </dgm:t>
    </dgm:pt>
    <dgm:pt modelId="{968127CE-2922-4858-B546-3DB75CEA0627}" type="sibTrans" cxnId="{737881E2-A42E-4BF2-BCBE-A6495385D85E}">
      <dgm:prSet/>
      <dgm:spPr/>
      <dgm:t>
        <a:bodyPr/>
        <a:lstStyle/>
        <a:p>
          <a:endParaRPr lang="el-GR" i="0">
            <a:effectLst/>
          </a:endParaRPr>
        </a:p>
      </dgm:t>
    </dgm:pt>
    <dgm:pt modelId="{740C5AD9-DB05-4547-A448-E65708BB4D5B}">
      <dgm:prSet/>
      <dgm:spPr>
        <a:xfrm rot="5400000">
          <a:off x="3927818" y="-1686417"/>
          <a:ext cx="770775" cy="4340712"/>
        </a:xfrm>
        <a:prstGeom prst="round2SameRect">
          <a:avLst/>
        </a:prstGeom>
        <a:solidFill>
          <a:sysClr val="window" lastClr="FFFFFF">
            <a:tint val="40000"/>
            <a:hueOff val="0"/>
            <a:satOff val="0"/>
            <a:lumOff val="0"/>
          </a:sysClr>
        </a:solidFill>
        <a:ln w="6350" cap="flat" cmpd="sng" algn="ctr">
          <a:solidFill>
            <a:srgbClr val="374151">
              <a:alpha val="9000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b="0" i="0" dirty="0">
              <a:solidFill>
                <a:srgbClr val="374151"/>
              </a:solidFill>
              <a:effectLst/>
              <a:latin typeface="Calibri" panose="020F0502020204030204"/>
              <a:ea typeface="+mn-ea"/>
              <a:cs typeface="+mn-cs"/>
            </a:rPr>
            <a:t>Action: Expand menu and offer breakfast promotions.</a:t>
          </a:r>
          <a:endParaRPr lang="el-GR" i="0" dirty="0">
            <a:solidFill>
              <a:srgbClr val="374151"/>
            </a:solidFill>
            <a:effectLst/>
            <a:latin typeface="Calibri" panose="020F0502020204030204"/>
            <a:ea typeface="+mn-ea"/>
            <a:cs typeface="+mn-cs"/>
          </a:endParaRPr>
        </a:p>
      </dgm:t>
    </dgm:pt>
    <dgm:pt modelId="{020D4668-BBCB-449F-BD50-FFBC6AE5A74D}" type="parTrans" cxnId="{890E9128-64B8-4567-85EC-A09DB00C04A7}">
      <dgm:prSet/>
      <dgm:spPr/>
      <dgm:t>
        <a:bodyPr/>
        <a:lstStyle/>
        <a:p>
          <a:endParaRPr lang="el-GR" i="0">
            <a:effectLst/>
          </a:endParaRPr>
        </a:p>
      </dgm:t>
    </dgm:pt>
    <dgm:pt modelId="{B3490EC7-9264-4445-BE72-30C8C3011C28}" type="sibTrans" cxnId="{890E9128-64B8-4567-85EC-A09DB00C04A7}">
      <dgm:prSet/>
      <dgm:spPr/>
      <dgm:t>
        <a:bodyPr/>
        <a:lstStyle/>
        <a:p>
          <a:endParaRPr lang="el-GR" i="0">
            <a:effectLst/>
          </a:endParaRPr>
        </a:p>
      </dgm:t>
    </dgm:pt>
    <dgm:pt modelId="{C7D7B96C-0D7E-4836-9A61-4A4FB09AE753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xfrm>
          <a:off x="298824" y="1013847"/>
          <a:ext cx="1844026" cy="963469"/>
        </a:xfrm>
        <a:prstGeom prst="roundRect">
          <a:avLst/>
        </a:prstGeom>
        <a:solidFill>
          <a:srgbClr val="37415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102870" tIns="51435" rIns="102870" bIns="51435" numCol="1" spcCol="1270" anchor="ctr" anchorCtr="0"/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>
              <a:solidFill>
                <a:prstClr val="white"/>
              </a:solidFill>
              <a:effectLst/>
              <a:latin typeface="Calibri" panose="020F0502020204030204"/>
              <a:ea typeface="+mn-ea"/>
              <a:cs typeface="+mn-cs"/>
            </a:rPr>
            <a:t>Italian:</a:t>
          </a:r>
          <a:endParaRPr lang="el-GR" sz="2500" b="1" i="0" kern="1200" dirty="0">
            <a:solidFill>
              <a:prstClr val="white"/>
            </a:solidFill>
            <a:effectLst/>
            <a:latin typeface="Calibri" panose="020F0502020204030204"/>
            <a:ea typeface="+mn-ea"/>
            <a:cs typeface="+mn-cs"/>
          </a:endParaRPr>
        </a:p>
      </dgm:t>
    </dgm:pt>
    <dgm:pt modelId="{6F334DB2-B3E7-4F84-AFCE-19BBFE1F2D8F}" type="parTrans" cxnId="{D1E3F1A3-7E93-463A-851C-03E143A69804}">
      <dgm:prSet/>
      <dgm:spPr/>
      <dgm:t>
        <a:bodyPr/>
        <a:lstStyle/>
        <a:p>
          <a:endParaRPr lang="el-GR" i="0">
            <a:effectLst/>
          </a:endParaRPr>
        </a:p>
      </dgm:t>
    </dgm:pt>
    <dgm:pt modelId="{329F3D16-8E06-42B9-8E53-D137B7C4896D}" type="sibTrans" cxnId="{D1E3F1A3-7E93-463A-851C-03E143A69804}">
      <dgm:prSet/>
      <dgm:spPr/>
      <dgm:t>
        <a:bodyPr/>
        <a:lstStyle/>
        <a:p>
          <a:endParaRPr lang="el-GR" i="0">
            <a:effectLst/>
          </a:endParaRPr>
        </a:p>
      </dgm:t>
    </dgm:pt>
    <dgm:pt modelId="{0C737BF7-3EF3-47C0-92B7-3EECF2BB4207}">
      <dgm:prSet/>
      <dgm:spPr>
        <a:xfrm rot="5400000">
          <a:off x="3927840" y="-674795"/>
          <a:ext cx="770775" cy="4340755"/>
        </a:xfrm>
        <a:prstGeom prst="round2SameRect">
          <a:avLst/>
        </a:prstGeom>
        <a:solidFill>
          <a:sysClr val="window" lastClr="FFFFFF">
            <a:tint val="40000"/>
            <a:hueOff val="0"/>
            <a:satOff val="0"/>
            <a:lumOff val="0"/>
          </a:sysClr>
        </a:solidFill>
        <a:ln w="6350" cap="flat" cmpd="sng" algn="ctr">
          <a:solidFill>
            <a:srgbClr val="374151">
              <a:alpha val="9000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b="0" i="0">
              <a:solidFill>
                <a:srgbClr val="374151"/>
              </a:solidFill>
              <a:effectLst/>
              <a:latin typeface="Calibri" panose="020F0502020204030204"/>
              <a:ea typeface="+mn-ea"/>
              <a:cs typeface="+mn-cs"/>
            </a:rPr>
            <a:t>Insight: Notable share of orders.</a:t>
          </a:r>
          <a:endParaRPr lang="el-GR" i="0">
            <a:solidFill>
              <a:srgbClr val="374151"/>
            </a:solidFill>
            <a:effectLst/>
            <a:latin typeface="Calibri" panose="020F0502020204030204"/>
            <a:ea typeface="+mn-ea"/>
            <a:cs typeface="+mn-cs"/>
          </a:endParaRPr>
        </a:p>
      </dgm:t>
    </dgm:pt>
    <dgm:pt modelId="{BB004481-2DDC-4F16-8478-78C1E884D3ED}" type="parTrans" cxnId="{4BDFA15D-1CEC-4A9B-A021-7E4F61A110FC}">
      <dgm:prSet/>
      <dgm:spPr/>
      <dgm:t>
        <a:bodyPr/>
        <a:lstStyle/>
        <a:p>
          <a:endParaRPr lang="el-GR" i="0">
            <a:effectLst/>
          </a:endParaRPr>
        </a:p>
      </dgm:t>
    </dgm:pt>
    <dgm:pt modelId="{16F6A9F6-516E-4BDC-A297-D95C8382E8C3}" type="sibTrans" cxnId="{4BDFA15D-1CEC-4A9B-A021-7E4F61A110FC}">
      <dgm:prSet/>
      <dgm:spPr/>
      <dgm:t>
        <a:bodyPr/>
        <a:lstStyle/>
        <a:p>
          <a:endParaRPr lang="el-GR" i="0">
            <a:effectLst/>
          </a:endParaRPr>
        </a:p>
      </dgm:t>
    </dgm:pt>
    <dgm:pt modelId="{2905F397-CA03-4D40-8F30-16C6E1B8869D}">
      <dgm:prSet/>
      <dgm:spPr>
        <a:xfrm rot="5400000">
          <a:off x="3927840" y="-674795"/>
          <a:ext cx="770775" cy="4340755"/>
        </a:xfrm>
        <a:prstGeom prst="round2SameRect">
          <a:avLst/>
        </a:prstGeom>
        <a:solidFill>
          <a:sysClr val="window" lastClr="FFFFFF">
            <a:tint val="40000"/>
            <a:hueOff val="0"/>
            <a:satOff val="0"/>
            <a:lumOff val="0"/>
          </a:sysClr>
        </a:solidFill>
        <a:ln w="6350" cap="flat" cmpd="sng" algn="ctr">
          <a:solidFill>
            <a:srgbClr val="374151">
              <a:alpha val="9000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b="0" i="0">
              <a:solidFill>
                <a:srgbClr val="374151"/>
              </a:solidFill>
              <a:effectLst/>
              <a:latin typeface="Calibri" panose="020F0502020204030204"/>
              <a:ea typeface="+mn-ea"/>
              <a:cs typeface="+mn-cs"/>
            </a:rPr>
            <a:t>Action: Maintain quality and run Italian promotions.</a:t>
          </a:r>
          <a:endParaRPr lang="el-GR" i="0">
            <a:solidFill>
              <a:srgbClr val="374151"/>
            </a:solidFill>
            <a:effectLst/>
            <a:latin typeface="Calibri" panose="020F0502020204030204"/>
            <a:ea typeface="+mn-ea"/>
            <a:cs typeface="+mn-cs"/>
          </a:endParaRPr>
        </a:p>
      </dgm:t>
    </dgm:pt>
    <dgm:pt modelId="{F3E5FACA-8765-454F-B473-1C325B3C29DA}" type="parTrans" cxnId="{8C3F62DC-8B33-4409-8C9C-C689D25CBEB9}">
      <dgm:prSet/>
      <dgm:spPr/>
      <dgm:t>
        <a:bodyPr/>
        <a:lstStyle/>
        <a:p>
          <a:endParaRPr lang="el-GR" i="0">
            <a:effectLst/>
          </a:endParaRPr>
        </a:p>
      </dgm:t>
    </dgm:pt>
    <dgm:pt modelId="{73F36B6A-DD52-4A8B-B0A1-105008E36DF4}" type="sibTrans" cxnId="{8C3F62DC-8B33-4409-8C9C-C689D25CBEB9}">
      <dgm:prSet/>
      <dgm:spPr/>
      <dgm:t>
        <a:bodyPr/>
        <a:lstStyle/>
        <a:p>
          <a:endParaRPr lang="el-GR" i="0">
            <a:effectLst/>
          </a:endParaRPr>
        </a:p>
      </dgm:t>
    </dgm:pt>
    <dgm:pt modelId="{6A8FDA18-3A7E-48DE-8F02-DE648BE1A00C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xfrm>
          <a:off x="298824" y="2025490"/>
          <a:ext cx="1844026" cy="963469"/>
        </a:xfrm>
        <a:prstGeom prst="roundRect">
          <a:avLst/>
        </a:prstGeom>
        <a:solidFill>
          <a:srgbClr val="37415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102870" tIns="51435" rIns="102870" bIns="51435" numCol="1" spcCol="1270" anchor="ctr" anchorCtr="0"/>
        <a:lstStyle/>
        <a:p>
          <a:pPr>
            <a:buNone/>
          </a:pPr>
          <a:r>
            <a:rPr lang="en-US" sz="2500" b="1" i="0" kern="1200" dirty="0">
              <a:solidFill>
                <a:prstClr val="white"/>
              </a:solidFill>
              <a:effectLst/>
              <a:latin typeface="Calibri" panose="020F0502020204030204"/>
              <a:ea typeface="+mn-ea"/>
              <a:cs typeface="+mn-cs"/>
            </a:rPr>
            <a:t>Local</a:t>
          </a:r>
          <a:r>
            <a:rPr lang="en-US" sz="2700" b="1" i="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effectLst/>
              <a:latin typeface="Calibri" panose="020F0502020204030204"/>
              <a:ea typeface="+mn-ea"/>
              <a:cs typeface="+mn-cs"/>
            </a:rPr>
            <a:t> </a:t>
          </a:r>
          <a:r>
            <a:rPr lang="en-US" sz="2700" b="1" i="0" kern="1200" dirty="0">
              <a:solidFill>
                <a:prstClr val="white"/>
              </a:solidFill>
              <a:effectLst/>
              <a:latin typeface="Calibri" panose="020F0502020204030204"/>
              <a:ea typeface="+mn-ea"/>
              <a:cs typeface="+mn-cs"/>
            </a:rPr>
            <a:t>Stores:</a:t>
          </a:r>
          <a:endParaRPr lang="el-GR" sz="2700" b="1" i="0" kern="1200" dirty="0">
            <a:solidFill>
              <a:prstClr val="white"/>
            </a:solidFill>
            <a:effectLst/>
            <a:latin typeface="Calibri" panose="020F0502020204030204"/>
            <a:ea typeface="+mn-ea"/>
            <a:cs typeface="+mn-cs"/>
          </a:endParaRPr>
        </a:p>
      </dgm:t>
    </dgm:pt>
    <dgm:pt modelId="{1091A348-C21B-4F78-8BC4-4FF39145F1FA}" type="parTrans" cxnId="{EB4EA8D6-97E0-4BAF-9D52-5424F487289D}">
      <dgm:prSet/>
      <dgm:spPr/>
      <dgm:t>
        <a:bodyPr/>
        <a:lstStyle/>
        <a:p>
          <a:endParaRPr lang="el-GR" i="0">
            <a:effectLst/>
          </a:endParaRPr>
        </a:p>
      </dgm:t>
    </dgm:pt>
    <dgm:pt modelId="{E003D987-F6D5-456F-8AA6-33948D6ECB6E}" type="sibTrans" cxnId="{EB4EA8D6-97E0-4BAF-9D52-5424F487289D}">
      <dgm:prSet/>
      <dgm:spPr/>
      <dgm:t>
        <a:bodyPr/>
        <a:lstStyle/>
        <a:p>
          <a:endParaRPr lang="el-GR" i="0">
            <a:effectLst/>
          </a:endParaRPr>
        </a:p>
      </dgm:t>
    </dgm:pt>
    <dgm:pt modelId="{CB14C8BF-6652-4114-AECE-B7A17835236E}">
      <dgm:prSet/>
      <dgm:spPr>
        <a:xfrm rot="5400000">
          <a:off x="3927840" y="336847"/>
          <a:ext cx="770775" cy="4340755"/>
        </a:xfrm>
        <a:prstGeom prst="round2SameRect">
          <a:avLst/>
        </a:prstGeom>
        <a:solidFill>
          <a:sysClr val="window" lastClr="FFFFFF">
            <a:tint val="40000"/>
            <a:hueOff val="0"/>
            <a:satOff val="0"/>
            <a:lumOff val="0"/>
          </a:sysClr>
        </a:solidFill>
        <a:ln w="6350" cap="flat" cmpd="sng" algn="ctr">
          <a:solidFill>
            <a:srgbClr val="374151">
              <a:alpha val="9000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b="0" i="0">
              <a:solidFill>
                <a:srgbClr val="374151"/>
              </a:solidFill>
              <a:effectLst/>
              <a:latin typeface="Calibri" panose="020F0502020204030204"/>
              <a:ea typeface="+mn-ea"/>
              <a:cs typeface="+mn-cs"/>
            </a:rPr>
            <a:t>Insight: Low order share.</a:t>
          </a:r>
          <a:endParaRPr lang="el-GR" i="0">
            <a:solidFill>
              <a:srgbClr val="374151"/>
            </a:solidFill>
            <a:effectLst/>
            <a:latin typeface="Calibri" panose="020F0502020204030204"/>
            <a:ea typeface="+mn-ea"/>
            <a:cs typeface="+mn-cs"/>
          </a:endParaRPr>
        </a:p>
      </dgm:t>
    </dgm:pt>
    <dgm:pt modelId="{A13659B7-5F5F-4D39-9CCB-600A2CAB39FA}" type="parTrans" cxnId="{DB934549-09C3-475E-AD30-2310D8CC9743}">
      <dgm:prSet/>
      <dgm:spPr/>
      <dgm:t>
        <a:bodyPr/>
        <a:lstStyle/>
        <a:p>
          <a:endParaRPr lang="el-GR" i="0">
            <a:effectLst/>
          </a:endParaRPr>
        </a:p>
      </dgm:t>
    </dgm:pt>
    <dgm:pt modelId="{047E551B-113F-4AD7-A4C4-1BA9E910A38F}" type="sibTrans" cxnId="{DB934549-09C3-475E-AD30-2310D8CC9743}">
      <dgm:prSet/>
      <dgm:spPr/>
      <dgm:t>
        <a:bodyPr/>
        <a:lstStyle/>
        <a:p>
          <a:endParaRPr lang="el-GR" i="0">
            <a:effectLst/>
          </a:endParaRPr>
        </a:p>
      </dgm:t>
    </dgm:pt>
    <dgm:pt modelId="{D2875407-EEED-49A2-872B-AD9AC8843B5F}">
      <dgm:prSet/>
      <dgm:spPr>
        <a:xfrm rot="5400000">
          <a:off x="3927840" y="336847"/>
          <a:ext cx="770775" cy="4340755"/>
        </a:xfrm>
        <a:prstGeom prst="round2SameRect">
          <a:avLst/>
        </a:prstGeom>
        <a:solidFill>
          <a:sysClr val="window" lastClr="FFFFFF">
            <a:tint val="40000"/>
            <a:hueOff val="0"/>
            <a:satOff val="0"/>
            <a:lumOff val="0"/>
          </a:sysClr>
        </a:solidFill>
        <a:ln w="6350" cap="flat" cmpd="sng" algn="ctr">
          <a:solidFill>
            <a:srgbClr val="374151">
              <a:alpha val="9000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b="0" i="0" dirty="0">
              <a:solidFill>
                <a:srgbClr val="374151"/>
              </a:solidFill>
              <a:effectLst/>
              <a:latin typeface="Calibri" panose="020F0502020204030204"/>
              <a:ea typeface="+mn-ea"/>
              <a:cs typeface="+mn-cs"/>
            </a:rPr>
            <a:t>Action: Promote and enhance local options.</a:t>
          </a:r>
          <a:endParaRPr lang="el-GR" i="0" dirty="0">
            <a:solidFill>
              <a:srgbClr val="374151"/>
            </a:solidFill>
            <a:effectLst/>
            <a:latin typeface="Calibri" panose="020F0502020204030204"/>
            <a:ea typeface="+mn-ea"/>
            <a:cs typeface="+mn-cs"/>
          </a:endParaRPr>
        </a:p>
      </dgm:t>
    </dgm:pt>
    <dgm:pt modelId="{463FA258-0163-435E-B303-BD4FD10B7956}" type="parTrans" cxnId="{A2CCDE32-A365-4650-A01A-7E72B320F302}">
      <dgm:prSet/>
      <dgm:spPr/>
      <dgm:t>
        <a:bodyPr/>
        <a:lstStyle/>
        <a:p>
          <a:endParaRPr lang="el-GR" i="0">
            <a:effectLst/>
          </a:endParaRPr>
        </a:p>
      </dgm:t>
    </dgm:pt>
    <dgm:pt modelId="{3FE9FAAF-06E9-40F0-A475-522CB5EB65FD}" type="sibTrans" cxnId="{A2CCDE32-A365-4650-A01A-7E72B320F302}">
      <dgm:prSet/>
      <dgm:spPr/>
      <dgm:t>
        <a:bodyPr/>
        <a:lstStyle/>
        <a:p>
          <a:endParaRPr lang="el-GR" i="0">
            <a:effectLst/>
          </a:endParaRPr>
        </a:p>
      </dgm:t>
    </dgm:pt>
    <dgm:pt modelId="{6F19F1DF-9830-4E74-8E45-153FD5A8667F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xfrm>
          <a:off x="298824" y="3037133"/>
          <a:ext cx="1844026" cy="963469"/>
        </a:xfrm>
        <a:prstGeom prst="roundRect">
          <a:avLst/>
        </a:prstGeom>
        <a:solidFill>
          <a:srgbClr val="37415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102870" tIns="51435" rIns="102870" bIns="51435" numCol="1" spcCol="1270" anchor="ctr" anchorCtr="0"/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>
              <a:solidFill>
                <a:prstClr val="white"/>
              </a:solidFill>
              <a:effectLst/>
              <a:latin typeface="Calibri" panose="020F0502020204030204"/>
              <a:ea typeface="+mn-ea"/>
              <a:cs typeface="+mn-cs"/>
            </a:rPr>
            <a:t>Meat</a:t>
          </a:r>
          <a:r>
            <a:rPr lang="en-US" sz="2700" b="1" i="0" kern="1200" dirty="0">
              <a:solidFill>
                <a:prstClr val="white"/>
              </a:solidFill>
              <a:effectLst/>
              <a:latin typeface="Calibri" panose="020F0502020204030204"/>
              <a:ea typeface="+mn-ea"/>
              <a:cs typeface="+mn-cs"/>
            </a:rPr>
            <a:t>:</a:t>
          </a:r>
          <a:endParaRPr lang="el-GR" sz="2700" b="1" i="0" kern="1200" dirty="0">
            <a:solidFill>
              <a:prstClr val="white"/>
            </a:solidFill>
            <a:effectLst/>
            <a:latin typeface="Calibri" panose="020F0502020204030204"/>
            <a:ea typeface="+mn-ea"/>
            <a:cs typeface="+mn-cs"/>
          </a:endParaRPr>
        </a:p>
      </dgm:t>
    </dgm:pt>
    <dgm:pt modelId="{A8CC575B-946F-45B1-A0D5-B462392D96D9}" type="parTrans" cxnId="{540442F1-CB85-4048-899F-610A1400B5B9}">
      <dgm:prSet/>
      <dgm:spPr/>
      <dgm:t>
        <a:bodyPr/>
        <a:lstStyle/>
        <a:p>
          <a:endParaRPr lang="el-GR" i="0">
            <a:effectLst/>
          </a:endParaRPr>
        </a:p>
      </dgm:t>
    </dgm:pt>
    <dgm:pt modelId="{6AEADBF3-0297-490A-9928-66E189CB44DE}" type="sibTrans" cxnId="{540442F1-CB85-4048-899F-610A1400B5B9}">
      <dgm:prSet/>
      <dgm:spPr/>
      <dgm:t>
        <a:bodyPr/>
        <a:lstStyle/>
        <a:p>
          <a:endParaRPr lang="el-GR" i="0">
            <a:effectLst/>
          </a:endParaRPr>
        </a:p>
      </dgm:t>
    </dgm:pt>
    <dgm:pt modelId="{CD74B9DB-6E5A-42FC-AB37-7195D945C2FF}">
      <dgm:prSet/>
      <dgm:spPr>
        <a:xfrm rot="5400000">
          <a:off x="3927840" y="1348491"/>
          <a:ext cx="770775" cy="4340755"/>
        </a:xfrm>
        <a:prstGeom prst="round2SameRect">
          <a:avLst/>
        </a:prstGeom>
        <a:solidFill>
          <a:sysClr val="window" lastClr="FFFFFF">
            <a:tint val="40000"/>
            <a:hueOff val="0"/>
            <a:satOff val="0"/>
            <a:lumOff val="0"/>
          </a:sysClr>
        </a:solidFill>
        <a:ln w="6350" cap="flat" cmpd="sng" algn="ctr">
          <a:solidFill>
            <a:srgbClr val="374151">
              <a:alpha val="9000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b="0" i="0">
              <a:solidFill>
                <a:srgbClr val="374151"/>
              </a:solidFill>
              <a:effectLst/>
              <a:latin typeface="Calibri" panose="020F0502020204030204"/>
              <a:ea typeface="+mn-ea"/>
              <a:cs typeface="+mn-cs"/>
            </a:rPr>
            <a:t>Insight: Popular cuisine.</a:t>
          </a:r>
          <a:endParaRPr lang="el-GR" i="0">
            <a:solidFill>
              <a:srgbClr val="374151"/>
            </a:solidFill>
            <a:effectLst/>
            <a:latin typeface="Calibri" panose="020F0502020204030204"/>
            <a:ea typeface="+mn-ea"/>
            <a:cs typeface="+mn-cs"/>
          </a:endParaRPr>
        </a:p>
      </dgm:t>
    </dgm:pt>
    <dgm:pt modelId="{48484E1B-15F5-425D-9834-8B35FA26A79A}" type="parTrans" cxnId="{58FD1B2F-B466-42A7-A580-FA48D2F6C59B}">
      <dgm:prSet/>
      <dgm:spPr/>
      <dgm:t>
        <a:bodyPr/>
        <a:lstStyle/>
        <a:p>
          <a:endParaRPr lang="el-GR" i="0">
            <a:effectLst/>
          </a:endParaRPr>
        </a:p>
      </dgm:t>
    </dgm:pt>
    <dgm:pt modelId="{178906C6-A8F6-4405-B929-D94B8B68100C}" type="sibTrans" cxnId="{58FD1B2F-B466-42A7-A580-FA48D2F6C59B}">
      <dgm:prSet/>
      <dgm:spPr/>
      <dgm:t>
        <a:bodyPr/>
        <a:lstStyle/>
        <a:p>
          <a:endParaRPr lang="el-GR" i="0">
            <a:effectLst/>
          </a:endParaRPr>
        </a:p>
      </dgm:t>
    </dgm:pt>
    <dgm:pt modelId="{71220F44-25F7-49D8-8EA8-79B167C210C6}">
      <dgm:prSet/>
      <dgm:spPr>
        <a:xfrm rot="5400000">
          <a:off x="3927840" y="1348491"/>
          <a:ext cx="770775" cy="4340755"/>
        </a:xfrm>
        <a:prstGeom prst="round2SameRect">
          <a:avLst/>
        </a:prstGeom>
        <a:solidFill>
          <a:sysClr val="window" lastClr="FFFFFF">
            <a:tint val="40000"/>
            <a:hueOff val="0"/>
            <a:satOff val="0"/>
            <a:lumOff val="0"/>
          </a:sysClr>
        </a:solidFill>
        <a:ln w="6350" cap="flat" cmpd="sng" algn="ctr">
          <a:solidFill>
            <a:srgbClr val="374151">
              <a:alpha val="9000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b="0" i="0">
              <a:solidFill>
                <a:srgbClr val="374151"/>
              </a:solidFill>
              <a:effectLst/>
              <a:latin typeface="Calibri" panose="020F0502020204030204"/>
              <a:ea typeface="+mn-ea"/>
              <a:cs typeface="+mn-cs"/>
            </a:rPr>
            <a:t>Action: Maintain quality and offer meat deals.</a:t>
          </a:r>
          <a:endParaRPr lang="el-GR" i="0">
            <a:solidFill>
              <a:srgbClr val="374151"/>
            </a:solidFill>
            <a:effectLst/>
            <a:latin typeface="Calibri" panose="020F0502020204030204"/>
            <a:ea typeface="+mn-ea"/>
            <a:cs typeface="+mn-cs"/>
          </a:endParaRPr>
        </a:p>
      </dgm:t>
    </dgm:pt>
    <dgm:pt modelId="{580FA9A5-F6DF-4CEF-9A90-0B85660AE590}" type="parTrans" cxnId="{B18E0698-5664-43D7-B535-3809D0B9BD8F}">
      <dgm:prSet/>
      <dgm:spPr/>
      <dgm:t>
        <a:bodyPr/>
        <a:lstStyle/>
        <a:p>
          <a:endParaRPr lang="el-GR" i="0">
            <a:effectLst/>
          </a:endParaRPr>
        </a:p>
      </dgm:t>
    </dgm:pt>
    <dgm:pt modelId="{DC65DA7D-E441-470B-827E-13387764C018}" type="sibTrans" cxnId="{B18E0698-5664-43D7-B535-3809D0B9BD8F}">
      <dgm:prSet/>
      <dgm:spPr/>
      <dgm:t>
        <a:bodyPr/>
        <a:lstStyle/>
        <a:p>
          <a:endParaRPr lang="el-GR" i="0">
            <a:effectLst/>
          </a:endParaRPr>
        </a:p>
      </dgm:t>
    </dgm:pt>
    <dgm:pt modelId="{3A60E49F-DE4D-430B-92A3-C55DBC54F09B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xfrm>
          <a:off x="298824" y="4048777"/>
          <a:ext cx="1844026" cy="963469"/>
        </a:xfrm>
        <a:prstGeom prst="roundRect">
          <a:avLst/>
        </a:prstGeom>
        <a:solidFill>
          <a:srgbClr val="37415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102870" tIns="51435" rIns="102870" bIns="51435" numCol="1" spcCol="1270" anchor="ctr" anchorCtr="0"/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>
              <a:solidFill>
                <a:prstClr val="white"/>
              </a:solidFill>
              <a:effectLst/>
              <a:latin typeface="Calibri" panose="020F0502020204030204"/>
              <a:ea typeface="+mn-ea"/>
              <a:cs typeface="+mn-cs"/>
            </a:rPr>
            <a:t>Street</a:t>
          </a:r>
          <a:r>
            <a:rPr lang="en-US" sz="2700" b="1" i="0" kern="1200" dirty="0">
              <a:solidFill>
                <a:prstClr val="white"/>
              </a:solidFill>
              <a:effectLst/>
              <a:latin typeface="Calibri" panose="020F0502020204030204"/>
              <a:ea typeface="+mn-ea"/>
              <a:cs typeface="+mn-cs"/>
            </a:rPr>
            <a:t> food:</a:t>
          </a:r>
          <a:endParaRPr lang="el-GR" sz="2700" b="1" i="0" kern="1200" dirty="0">
            <a:solidFill>
              <a:prstClr val="white"/>
            </a:solidFill>
            <a:effectLst/>
            <a:latin typeface="Calibri" panose="020F0502020204030204"/>
            <a:ea typeface="+mn-ea"/>
            <a:cs typeface="+mn-cs"/>
          </a:endParaRPr>
        </a:p>
      </dgm:t>
    </dgm:pt>
    <dgm:pt modelId="{52DAB65F-B99E-4D37-87D4-DE2AF835119D}" type="parTrans" cxnId="{2E54A466-1E7E-44CE-BF74-03061DEBD94B}">
      <dgm:prSet/>
      <dgm:spPr/>
      <dgm:t>
        <a:bodyPr/>
        <a:lstStyle/>
        <a:p>
          <a:endParaRPr lang="el-GR" i="0">
            <a:effectLst/>
          </a:endParaRPr>
        </a:p>
      </dgm:t>
    </dgm:pt>
    <dgm:pt modelId="{C06B8A60-3EB9-4035-B057-7D16CF694AB7}" type="sibTrans" cxnId="{2E54A466-1E7E-44CE-BF74-03061DEBD94B}">
      <dgm:prSet/>
      <dgm:spPr/>
      <dgm:t>
        <a:bodyPr/>
        <a:lstStyle/>
        <a:p>
          <a:endParaRPr lang="el-GR" i="0">
            <a:effectLst/>
          </a:endParaRPr>
        </a:p>
      </dgm:t>
    </dgm:pt>
    <dgm:pt modelId="{77236F9E-BC61-4AE9-A174-1CDD1FB2D1F6}">
      <dgm:prSet/>
      <dgm:spPr>
        <a:xfrm rot="5400000">
          <a:off x="3927840" y="2360134"/>
          <a:ext cx="770775" cy="4340755"/>
        </a:xfrm>
        <a:prstGeom prst="round2SameRect">
          <a:avLst/>
        </a:prstGeom>
        <a:solidFill>
          <a:sysClr val="window" lastClr="FFFFFF">
            <a:tint val="40000"/>
            <a:hueOff val="0"/>
            <a:satOff val="0"/>
            <a:lumOff val="0"/>
          </a:sysClr>
        </a:solidFill>
        <a:ln w="6350" cap="flat" cmpd="sng" algn="ctr">
          <a:solidFill>
            <a:srgbClr val="374151">
              <a:alpha val="9000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b="0" i="0" dirty="0">
              <a:solidFill>
                <a:srgbClr val="374151"/>
              </a:solidFill>
              <a:effectLst/>
              <a:latin typeface="Calibri" panose="020F0502020204030204"/>
              <a:ea typeface="+mn-ea"/>
              <a:cs typeface="+mn-cs"/>
            </a:rPr>
            <a:t>Insight: Popular choice.</a:t>
          </a:r>
          <a:endParaRPr lang="el-GR" i="0" dirty="0">
            <a:solidFill>
              <a:srgbClr val="374151"/>
            </a:solidFill>
            <a:effectLst/>
            <a:latin typeface="Calibri" panose="020F0502020204030204"/>
            <a:ea typeface="+mn-ea"/>
            <a:cs typeface="+mn-cs"/>
          </a:endParaRPr>
        </a:p>
      </dgm:t>
    </dgm:pt>
    <dgm:pt modelId="{4CEA935C-CE3D-438B-B72B-649D64B2722A}" type="parTrans" cxnId="{B5771813-D344-4F33-A308-3AEB7BC6D64F}">
      <dgm:prSet/>
      <dgm:spPr/>
      <dgm:t>
        <a:bodyPr/>
        <a:lstStyle/>
        <a:p>
          <a:endParaRPr lang="el-GR" i="0">
            <a:effectLst/>
          </a:endParaRPr>
        </a:p>
      </dgm:t>
    </dgm:pt>
    <dgm:pt modelId="{EE6FBEAC-4325-4C2D-BBF9-21506E77B768}" type="sibTrans" cxnId="{B5771813-D344-4F33-A308-3AEB7BC6D64F}">
      <dgm:prSet/>
      <dgm:spPr/>
      <dgm:t>
        <a:bodyPr/>
        <a:lstStyle/>
        <a:p>
          <a:endParaRPr lang="el-GR" i="0">
            <a:effectLst/>
          </a:endParaRPr>
        </a:p>
      </dgm:t>
    </dgm:pt>
    <dgm:pt modelId="{BF7A1314-5920-410D-9573-D48EE368E2E3}">
      <dgm:prSet/>
      <dgm:spPr>
        <a:xfrm rot="5400000">
          <a:off x="3927840" y="2360134"/>
          <a:ext cx="770775" cy="4340755"/>
        </a:xfrm>
        <a:prstGeom prst="round2SameRect">
          <a:avLst/>
        </a:prstGeom>
        <a:solidFill>
          <a:sysClr val="window" lastClr="FFFFFF">
            <a:tint val="40000"/>
            <a:hueOff val="0"/>
            <a:satOff val="0"/>
            <a:lumOff val="0"/>
          </a:sysClr>
        </a:solidFill>
        <a:ln w="6350" cap="flat" cmpd="sng" algn="ctr">
          <a:solidFill>
            <a:srgbClr val="374151">
              <a:alpha val="9000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b="0" i="0">
              <a:solidFill>
                <a:srgbClr val="374151"/>
              </a:solidFill>
              <a:effectLst/>
              <a:latin typeface="Calibri" panose="020F0502020204030204"/>
              <a:ea typeface="+mn-ea"/>
              <a:cs typeface="+mn-cs"/>
            </a:rPr>
            <a:t>Action: Diversify menu and run street food promotions.</a:t>
          </a:r>
          <a:endParaRPr lang="el-GR" i="0">
            <a:solidFill>
              <a:srgbClr val="374151"/>
            </a:solidFill>
            <a:effectLst/>
            <a:latin typeface="Calibri" panose="020F0502020204030204"/>
            <a:ea typeface="+mn-ea"/>
            <a:cs typeface="+mn-cs"/>
          </a:endParaRPr>
        </a:p>
      </dgm:t>
    </dgm:pt>
    <dgm:pt modelId="{73F01E5F-759C-49AD-BBBD-ABF35854E160}" type="parTrans" cxnId="{1CC5030C-E572-412F-8D30-9B3E12EBF8E7}">
      <dgm:prSet/>
      <dgm:spPr/>
      <dgm:t>
        <a:bodyPr/>
        <a:lstStyle/>
        <a:p>
          <a:endParaRPr lang="el-GR" i="0">
            <a:effectLst/>
          </a:endParaRPr>
        </a:p>
      </dgm:t>
    </dgm:pt>
    <dgm:pt modelId="{D63219ED-DD29-41D6-8524-F6BCBA485797}" type="sibTrans" cxnId="{1CC5030C-E572-412F-8D30-9B3E12EBF8E7}">
      <dgm:prSet/>
      <dgm:spPr/>
      <dgm:t>
        <a:bodyPr/>
        <a:lstStyle/>
        <a:p>
          <a:endParaRPr lang="el-GR" i="0">
            <a:effectLst/>
          </a:endParaRPr>
        </a:p>
      </dgm:t>
    </dgm:pt>
    <dgm:pt modelId="{037C9E5D-C555-4E2A-A220-C6698A161A2C}" type="pres">
      <dgm:prSet presAssocID="{D2725556-E39F-47C0-ADEB-D2395F3E623E}" presName="Name0" presStyleCnt="0">
        <dgm:presLayoutVars>
          <dgm:dir/>
          <dgm:animLvl val="lvl"/>
          <dgm:resizeHandles val="exact"/>
        </dgm:presLayoutVars>
      </dgm:prSet>
      <dgm:spPr/>
    </dgm:pt>
    <dgm:pt modelId="{7554A986-3D70-40E9-BE86-63E19D7E8668}" type="pres">
      <dgm:prSet presAssocID="{C5CEE593-098D-4618-833A-E00C0B8C9C14}" presName="linNode" presStyleCnt="0"/>
      <dgm:spPr/>
    </dgm:pt>
    <dgm:pt modelId="{1120BC92-3A67-4CD9-9A8B-95367D9E52C6}" type="pres">
      <dgm:prSet presAssocID="{C5CEE593-098D-4618-833A-E00C0B8C9C14}" presName="parentText" presStyleLbl="node1" presStyleIdx="0" presStyleCnt="5" custScaleX="75523">
        <dgm:presLayoutVars>
          <dgm:chMax val="1"/>
          <dgm:bulletEnabled val="1"/>
        </dgm:presLayoutVars>
      </dgm:prSet>
      <dgm:spPr/>
    </dgm:pt>
    <dgm:pt modelId="{5A78037B-6D5C-4617-A0EF-1F8BF7F40BE2}" type="pres">
      <dgm:prSet presAssocID="{C5CEE593-098D-4618-833A-E00C0B8C9C14}" presName="descendantText" presStyleLbl="alignAccFollowNode1" presStyleIdx="0" presStyleCnt="5" custScaleX="99999">
        <dgm:presLayoutVars>
          <dgm:bulletEnabled val="1"/>
        </dgm:presLayoutVars>
      </dgm:prSet>
      <dgm:spPr/>
    </dgm:pt>
    <dgm:pt modelId="{1B24FACA-E758-4A0D-ADBD-6D47328D2953}" type="pres">
      <dgm:prSet presAssocID="{F3AFE624-DBE9-41C9-91FA-61FD5ED888D6}" presName="sp" presStyleCnt="0"/>
      <dgm:spPr/>
    </dgm:pt>
    <dgm:pt modelId="{ABF4D736-89A5-46F1-9FB1-14ADB786A862}" type="pres">
      <dgm:prSet presAssocID="{C7D7B96C-0D7E-4836-9A61-4A4FB09AE753}" presName="linNode" presStyleCnt="0"/>
      <dgm:spPr/>
    </dgm:pt>
    <dgm:pt modelId="{1CA32904-5E7C-49CD-86AC-41CC86803B21}" type="pres">
      <dgm:prSet presAssocID="{C7D7B96C-0D7E-4836-9A61-4A4FB09AE753}" presName="parentText" presStyleLbl="node1" presStyleIdx="1" presStyleCnt="5" custScaleX="75523">
        <dgm:presLayoutVars>
          <dgm:chMax val="1"/>
          <dgm:bulletEnabled val="1"/>
        </dgm:presLayoutVars>
      </dgm:prSet>
      <dgm:spPr>
        <a:xfrm>
          <a:off x="0" y="1013847"/>
          <a:ext cx="1986076" cy="963469"/>
        </a:xfrm>
        <a:prstGeom prst="roundRect">
          <a:avLst/>
        </a:prstGeom>
      </dgm:spPr>
    </dgm:pt>
    <dgm:pt modelId="{4E144520-266C-4077-A6DB-AD640AF21FE3}" type="pres">
      <dgm:prSet presAssocID="{C7D7B96C-0D7E-4836-9A61-4A4FB09AE753}" presName="descendantText" presStyleLbl="alignAccFollowNode1" presStyleIdx="1" presStyleCnt="5">
        <dgm:presLayoutVars>
          <dgm:bulletEnabled val="1"/>
        </dgm:presLayoutVars>
      </dgm:prSet>
      <dgm:spPr/>
    </dgm:pt>
    <dgm:pt modelId="{5C86D61B-6173-47F5-A666-E200D6618E79}" type="pres">
      <dgm:prSet presAssocID="{329F3D16-8E06-42B9-8E53-D137B7C4896D}" presName="sp" presStyleCnt="0"/>
      <dgm:spPr/>
    </dgm:pt>
    <dgm:pt modelId="{67D91DCD-0242-48AB-B71A-738AA10F1512}" type="pres">
      <dgm:prSet presAssocID="{6A8FDA18-3A7E-48DE-8F02-DE648BE1A00C}" presName="linNode" presStyleCnt="0"/>
      <dgm:spPr/>
    </dgm:pt>
    <dgm:pt modelId="{A7E041E6-6A2B-484E-B831-CED98D2F646C}" type="pres">
      <dgm:prSet presAssocID="{6A8FDA18-3A7E-48DE-8F02-DE648BE1A00C}" presName="parentText" presStyleLbl="node1" presStyleIdx="2" presStyleCnt="5" custScaleX="75523">
        <dgm:presLayoutVars>
          <dgm:chMax val="1"/>
          <dgm:bulletEnabled val="1"/>
        </dgm:presLayoutVars>
      </dgm:prSet>
      <dgm:spPr>
        <a:xfrm>
          <a:off x="0" y="2025490"/>
          <a:ext cx="1986076" cy="963469"/>
        </a:xfrm>
        <a:prstGeom prst="roundRect">
          <a:avLst/>
        </a:prstGeom>
      </dgm:spPr>
    </dgm:pt>
    <dgm:pt modelId="{D463FD18-E398-4BA0-9380-5B8F1399FB16}" type="pres">
      <dgm:prSet presAssocID="{6A8FDA18-3A7E-48DE-8F02-DE648BE1A00C}" presName="descendantText" presStyleLbl="alignAccFollowNode1" presStyleIdx="2" presStyleCnt="5">
        <dgm:presLayoutVars>
          <dgm:bulletEnabled val="1"/>
        </dgm:presLayoutVars>
      </dgm:prSet>
      <dgm:spPr/>
    </dgm:pt>
    <dgm:pt modelId="{22AE7402-274B-47E3-A968-7D778ADB3CA6}" type="pres">
      <dgm:prSet presAssocID="{E003D987-F6D5-456F-8AA6-33948D6ECB6E}" presName="sp" presStyleCnt="0"/>
      <dgm:spPr/>
    </dgm:pt>
    <dgm:pt modelId="{D9A291E2-43B4-45E2-88F7-A71B047B3F3C}" type="pres">
      <dgm:prSet presAssocID="{6F19F1DF-9830-4E74-8E45-153FD5A8667F}" presName="linNode" presStyleCnt="0"/>
      <dgm:spPr/>
    </dgm:pt>
    <dgm:pt modelId="{A872C2B2-2FC4-4680-B5E4-F6DDF60BEF87}" type="pres">
      <dgm:prSet presAssocID="{6F19F1DF-9830-4E74-8E45-153FD5A8667F}" presName="parentText" presStyleLbl="node1" presStyleIdx="3" presStyleCnt="5" custScaleX="75523">
        <dgm:presLayoutVars>
          <dgm:chMax val="1"/>
          <dgm:bulletEnabled val="1"/>
        </dgm:presLayoutVars>
      </dgm:prSet>
      <dgm:spPr>
        <a:xfrm>
          <a:off x="0" y="3037133"/>
          <a:ext cx="1986076" cy="963469"/>
        </a:xfrm>
        <a:prstGeom prst="roundRect">
          <a:avLst/>
        </a:prstGeom>
      </dgm:spPr>
    </dgm:pt>
    <dgm:pt modelId="{494680FE-69E5-4FFB-871F-DA988111EDC8}" type="pres">
      <dgm:prSet presAssocID="{6F19F1DF-9830-4E74-8E45-153FD5A8667F}" presName="descendantText" presStyleLbl="alignAccFollowNode1" presStyleIdx="3" presStyleCnt="5">
        <dgm:presLayoutVars>
          <dgm:bulletEnabled val="1"/>
        </dgm:presLayoutVars>
      </dgm:prSet>
      <dgm:spPr/>
    </dgm:pt>
    <dgm:pt modelId="{92FB196B-9DB4-4EED-B86A-A854225154CA}" type="pres">
      <dgm:prSet presAssocID="{6AEADBF3-0297-490A-9928-66E189CB44DE}" presName="sp" presStyleCnt="0"/>
      <dgm:spPr/>
    </dgm:pt>
    <dgm:pt modelId="{C0DDEC83-26E1-4BA1-A4D5-8C1693FD600A}" type="pres">
      <dgm:prSet presAssocID="{3A60E49F-DE4D-430B-92A3-C55DBC54F09B}" presName="linNode" presStyleCnt="0"/>
      <dgm:spPr/>
    </dgm:pt>
    <dgm:pt modelId="{5F8067AD-0A75-4987-8F2A-DD3FB339A195}" type="pres">
      <dgm:prSet presAssocID="{3A60E49F-DE4D-430B-92A3-C55DBC54F09B}" presName="parentText" presStyleLbl="node1" presStyleIdx="4" presStyleCnt="5" custScaleX="75523">
        <dgm:presLayoutVars>
          <dgm:chMax val="1"/>
          <dgm:bulletEnabled val="1"/>
        </dgm:presLayoutVars>
      </dgm:prSet>
      <dgm:spPr>
        <a:xfrm>
          <a:off x="0" y="4048777"/>
          <a:ext cx="1986076" cy="963469"/>
        </a:xfrm>
        <a:prstGeom prst="roundRect">
          <a:avLst/>
        </a:prstGeom>
      </dgm:spPr>
    </dgm:pt>
    <dgm:pt modelId="{14904A7F-2FA1-4A5D-A91A-4564A597CDC0}" type="pres">
      <dgm:prSet presAssocID="{3A60E49F-DE4D-430B-92A3-C55DBC54F09B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1CC5030C-E572-412F-8D30-9B3E12EBF8E7}" srcId="{3A60E49F-DE4D-430B-92A3-C55DBC54F09B}" destId="{BF7A1314-5920-410D-9573-D48EE368E2E3}" srcOrd="1" destOrd="0" parTransId="{73F01E5F-759C-49AD-BBBD-ABF35854E160}" sibTransId="{D63219ED-DD29-41D6-8524-F6BCBA485797}"/>
    <dgm:cxn modelId="{B5771813-D344-4F33-A308-3AEB7BC6D64F}" srcId="{3A60E49F-DE4D-430B-92A3-C55DBC54F09B}" destId="{77236F9E-BC61-4AE9-A174-1CDD1FB2D1F6}" srcOrd="0" destOrd="0" parTransId="{4CEA935C-CE3D-438B-B72B-649D64B2722A}" sibTransId="{EE6FBEAC-4325-4C2D-BBF9-21506E77B768}"/>
    <dgm:cxn modelId="{599C141A-10C2-437A-9612-129433CAB662}" type="presOf" srcId="{CD74B9DB-6E5A-42FC-AB37-7195D945C2FF}" destId="{494680FE-69E5-4FFB-871F-DA988111EDC8}" srcOrd="0" destOrd="0" presId="urn:microsoft.com/office/officeart/2005/8/layout/vList5"/>
    <dgm:cxn modelId="{890E9128-64B8-4567-85EC-A09DB00C04A7}" srcId="{C5CEE593-098D-4618-833A-E00C0B8C9C14}" destId="{740C5AD9-DB05-4547-A448-E65708BB4D5B}" srcOrd="1" destOrd="0" parTransId="{020D4668-BBCB-449F-BD50-FFBC6AE5A74D}" sibTransId="{B3490EC7-9264-4445-BE72-30C8C3011C28}"/>
    <dgm:cxn modelId="{C1B2732A-88DC-4D7F-95E4-CA742A96C053}" type="presOf" srcId="{C7D7B96C-0D7E-4836-9A61-4A4FB09AE753}" destId="{1CA32904-5E7C-49CD-86AC-41CC86803B21}" srcOrd="0" destOrd="0" presId="urn:microsoft.com/office/officeart/2005/8/layout/vList5"/>
    <dgm:cxn modelId="{58FD1B2F-B466-42A7-A580-FA48D2F6C59B}" srcId="{6F19F1DF-9830-4E74-8E45-153FD5A8667F}" destId="{CD74B9DB-6E5A-42FC-AB37-7195D945C2FF}" srcOrd="0" destOrd="0" parTransId="{48484E1B-15F5-425D-9834-8B35FA26A79A}" sibTransId="{178906C6-A8F6-4405-B929-D94B8B68100C}"/>
    <dgm:cxn modelId="{7B77FE31-C9A4-4DD8-AD34-B078632E93B1}" type="presOf" srcId="{0C737BF7-3EF3-47C0-92B7-3EECF2BB4207}" destId="{4E144520-266C-4077-A6DB-AD640AF21FE3}" srcOrd="0" destOrd="0" presId="urn:microsoft.com/office/officeart/2005/8/layout/vList5"/>
    <dgm:cxn modelId="{A2CCDE32-A365-4650-A01A-7E72B320F302}" srcId="{6A8FDA18-3A7E-48DE-8F02-DE648BE1A00C}" destId="{D2875407-EEED-49A2-872B-AD9AC8843B5F}" srcOrd="1" destOrd="0" parTransId="{463FA258-0163-435E-B303-BD4FD10B7956}" sibTransId="{3FE9FAAF-06E9-40F0-A475-522CB5EB65FD}"/>
    <dgm:cxn modelId="{DA6C653E-4B80-424C-9AB3-5E6802B86FBB}" type="presOf" srcId="{71220F44-25F7-49D8-8EA8-79B167C210C6}" destId="{494680FE-69E5-4FFB-871F-DA988111EDC8}" srcOrd="0" destOrd="1" presId="urn:microsoft.com/office/officeart/2005/8/layout/vList5"/>
    <dgm:cxn modelId="{4BDFA15D-1CEC-4A9B-A021-7E4F61A110FC}" srcId="{C7D7B96C-0D7E-4836-9A61-4A4FB09AE753}" destId="{0C737BF7-3EF3-47C0-92B7-3EECF2BB4207}" srcOrd="0" destOrd="0" parTransId="{BB004481-2DDC-4F16-8478-78C1E884D3ED}" sibTransId="{16F6A9F6-516E-4BDC-A297-D95C8382E8C3}"/>
    <dgm:cxn modelId="{2E54A466-1E7E-44CE-BF74-03061DEBD94B}" srcId="{D2725556-E39F-47C0-ADEB-D2395F3E623E}" destId="{3A60E49F-DE4D-430B-92A3-C55DBC54F09B}" srcOrd="4" destOrd="0" parTransId="{52DAB65F-B99E-4D37-87D4-DE2AF835119D}" sibTransId="{C06B8A60-3EB9-4035-B057-7D16CF694AB7}"/>
    <dgm:cxn modelId="{DB934549-09C3-475E-AD30-2310D8CC9743}" srcId="{6A8FDA18-3A7E-48DE-8F02-DE648BE1A00C}" destId="{CB14C8BF-6652-4114-AECE-B7A17835236E}" srcOrd="0" destOrd="0" parTransId="{A13659B7-5F5F-4D39-9CCB-600A2CAB39FA}" sibTransId="{047E551B-113F-4AD7-A4C4-1BA9E910A38F}"/>
    <dgm:cxn modelId="{D6CBF752-3E7F-4135-BEC5-8F5928278994}" type="presOf" srcId="{C5CEE593-098D-4618-833A-E00C0B8C9C14}" destId="{1120BC92-3A67-4CD9-9A8B-95367D9E52C6}" srcOrd="0" destOrd="0" presId="urn:microsoft.com/office/officeart/2005/8/layout/vList5"/>
    <dgm:cxn modelId="{D587A454-FAE6-4688-89AB-B99249F31773}" srcId="{D2725556-E39F-47C0-ADEB-D2395F3E623E}" destId="{C5CEE593-098D-4618-833A-E00C0B8C9C14}" srcOrd="0" destOrd="0" parTransId="{8FE0AE52-CFC6-4D08-8A09-D81D64FD8F2E}" sibTransId="{F3AFE624-DBE9-41C9-91FA-61FD5ED888D6}"/>
    <dgm:cxn modelId="{E151AC92-4C9E-46F9-9D84-B411699A25ED}" type="presOf" srcId="{D2725556-E39F-47C0-ADEB-D2395F3E623E}" destId="{037C9E5D-C555-4E2A-A220-C6698A161A2C}" srcOrd="0" destOrd="0" presId="urn:microsoft.com/office/officeart/2005/8/layout/vList5"/>
    <dgm:cxn modelId="{B18E0698-5664-43D7-B535-3809D0B9BD8F}" srcId="{6F19F1DF-9830-4E74-8E45-153FD5A8667F}" destId="{71220F44-25F7-49D8-8EA8-79B167C210C6}" srcOrd="1" destOrd="0" parTransId="{580FA9A5-F6DF-4CEF-9A90-0B85660AE590}" sibTransId="{DC65DA7D-E441-470B-827E-13387764C018}"/>
    <dgm:cxn modelId="{72838E9D-402B-47B9-90E2-A1A543946A1C}" type="presOf" srcId="{AE785A68-9618-43DD-9249-6ED78322ADF0}" destId="{5A78037B-6D5C-4617-A0EF-1F8BF7F40BE2}" srcOrd="0" destOrd="0" presId="urn:microsoft.com/office/officeart/2005/8/layout/vList5"/>
    <dgm:cxn modelId="{D1E3F1A3-7E93-463A-851C-03E143A69804}" srcId="{D2725556-E39F-47C0-ADEB-D2395F3E623E}" destId="{C7D7B96C-0D7E-4836-9A61-4A4FB09AE753}" srcOrd="1" destOrd="0" parTransId="{6F334DB2-B3E7-4F84-AFCE-19BBFE1F2D8F}" sibTransId="{329F3D16-8E06-42B9-8E53-D137B7C4896D}"/>
    <dgm:cxn modelId="{6F8C09A7-AD07-4A4C-BBD8-1DA6D4B3AECA}" type="presOf" srcId="{77236F9E-BC61-4AE9-A174-1CDD1FB2D1F6}" destId="{14904A7F-2FA1-4A5D-A91A-4564A597CDC0}" srcOrd="0" destOrd="0" presId="urn:microsoft.com/office/officeart/2005/8/layout/vList5"/>
    <dgm:cxn modelId="{75E7DBB3-1E0D-4DCD-BC38-CC242FA8B30A}" type="presOf" srcId="{BF7A1314-5920-410D-9573-D48EE368E2E3}" destId="{14904A7F-2FA1-4A5D-A91A-4564A597CDC0}" srcOrd="0" destOrd="1" presId="urn:microsoft.com/office/officeart/2005/8/layout/vList5"/>
    <dgm:cxn modelId="{640073C1-A917-4596-BD2F-5936DFFA103C}" type="presOf" srcId="{D2875407-EEED-49A2-872B-AD9AC8843B5F}" destId="{D463FD18-E398-4BA0-9380-5B8F1399FB16}" srcOrd="0" destOrd="1" presId="urn:microsoft.com/office/officeart/2005/8/layout/vList5"/>
    <dgm:cxn modelId="{7E54FAC1-469B-421B-843E-2812E2954BD5}" type="presOf" srcId="{2905F397-CA03-4D40-8F30-16C6E1B8869D}" destId="{4E144520-266C-4077-A6DB-AD640AF21FE3}" srcOrd="0" destOrd="1" presId="urn:microsoft.com/office/officeart/2005/8/layout/vList5"/>
    <dgm:cxn modelId="{7B9995C7-7C1A-404C-A0B7-FA9BA962D4AD}" type="presOf" srcId="{6F19F1DF-9830-4E74-8E45-153FD5A8667F}" destId="{A872C2B2-2FC4-4680-B5E4-F6DDF60BEF87}" srcOrd="0" destOrd="0" presId="urn:microsoft.com/office/officeart/2005/8/layout/vList5"/>
    <dgm:cxn modelId="{7B1040CE-0667-4581-84BB-C80264C47540}" type="presOf" srcId="{CB14C8BF-6652-4114-AECE-B7A17835236E}" destId="{D463FD18-E398-4BA0-9380-5B8F1399FB16}" srcOrd="0" destOrd="0" presId="urn:microsoft.com/office/officeart/2005/8/layout/vList5"/>
    <dgm:cxn modelId="{EB4EA8D6-97E0-4BAF-9D52-5424F487289D}" srcId="{D2725556-E39F-47C0-ADEB-D2395F3E623E}" destId="{6A8FDA18-3A7E-48DE-8F02-DE648BE1A00C}" srcOrd="2" destOrd="0" parTransId="{1091A348-C21B-4F78-8BC4-4FF39145F1FA}" sibTransId="{E003D987-F6D5-456F-8AA6-33948D6ECB6E}"/>
    <dgm:cxn modelId="{D25D20DB-4F4D-4B92-AD4F-B098FFA0521C}" type="presOf" srcId="{3A60E49F-DE4D-430B-92A3-C55DBC54F09B}" destId="{5F8067AD-0A75-4987-8F2A-DD3FB339A195}" srcOrd="0" destOrd="0" presId="urn:microsoft.com/office/officeart/2005/8/layout/vList5"/>
    <dgm:cxn modelId="{8C3F62DC-8B33-4409-8C9C-C689D25CBEB9}" srcId="{C7D7B96C-0D7E-4836-9A61-4A4FB09AE753}" destId="{2905F397-CA03-4D40-8F30-16C6E1B8869D}" srcOrd="1" destOrd="0" parTransId="{F3E5FACA-8765-454F-B473-1C325B3C29DA}" sibTransId="{73F36B6A-DD52-4A8B-B0A1-105008E36DF4}"/>
    <dgm:cxn modelId="{737881E2-A42E-4BF2-BCBE-A6495385D85E}" srcId="{C5CEE593-098D-4618-833A-E00C0B8C9C14}" destId="{AE785A68-9618-43DD-9249-6ED78322ADF0}" srcOrd="0" destOrd="0" parTransId="{43D2C442-A514-41A0-A868-1589F3B00104}" sibTransId="{968127CE-2922-4858-B546-3DB75CEA0627}"/>
    <dgm:cxn modelId="{5E150BEB-B342-4E53-8A15-ADC4C9A0D072}" type="presOf" srcId="{6A8FDA18-3A7E-48DE-8F02-DE648BE1A00C}" destId="{A7E041E6-6A2B-484E-B831-CED98D2F646C}" srcOrd="0" destOrd="0" presId="urn:microsoft.com/office/officeart/2005/8/layout/vList5"/>
    <dgm:cxn modelId="{540442F1-CB85-4048-899F-610A1400B5B9}" srcId="{D2725556-E39F-47C0-ADEB-D2395F3E623E}" destId="{6F19F1DF-9830-4E74-8E45-153FD5A8667F}" srcOrd="3" destOrd="0" parTransId="{A8CC575B-946F-45B1-A0D5-B462392D96D9}" sibTransId="{6AEADBF3-0297-490A-9928-66E189CB44DE}"/>
    <dgm:cxn modelId="{99A7D7FC-489A-44EE-B179-0327A3BF4F37}" type="presOf" srcId="{740C5AD9-DB05-4547-A448-E65708BB4D5B}" destId="{5A78037B-6D5C-4617-A0EF-1F8BF7F40BE2}" srcOrd="0" destOrd="1" presId="urn:microsoft.com/office/officeart/2005/8/layout/vList5"/>
    <dgm:cxn modelId="{3C9BCE3E-8634-4F53-B7AF-089F4388125C}" type="presParOf" srcId="{037C9E5D-C555-4E2A-A220-C6698A161A2C}" destId="{7554A986-3D70-40E9-BE86-63E19D7E8668}" srcOrd="0" destOrd="0" presId="urn:microsoft.com/office/officeart/2005/8/layout/vList5"/>
    <dgm:cxn modelId="{6726B1BE-67F3-42C6-921E-9F2FC4B38B0C}" type="presParOf" srcId="{7554A986-3D70-40E9-BE86-63E19D7E8668}" destId="{1120BC92-3A67-4CD9-9A8B-95367D9E52C6}" srcOrd="0" destOrd="0" presId="urn:microsoft.com/office/officeart/2005/8/layout/vList5"/>
    <dgm:cxn modelId="{6A7A566E-5266-4266-9988-82275ADEF0B5}" type="presParOf" srcId="{7554A986-3D70-40E9-BE86-63E19D7E8668}" destId="{5A78037B-6D5C-4617-A0EF-1F8BF7F40BE2}" srcOrd="1" destOrd="0" presId="urn:microsoft.com/office/officeart/2005/8/layout/vList5"/>
    <dgm:cxn modelId="{EC111216-134F-4A26-A2C3-96B61E180BC5}" type="presParOf" srcId="{037C9E5D-C555-4E2A-A220-C6698A161A2C}" destId="{1B24FACA-E758-4A0D-ADBD-6D47328D2953}" srcOrd="1" destOrd="0" presId="urn:microsoft.com/office/officeart/2005/8/layout/vList5"/>
    <dgm:cxn modelId="{7CB902F9-EFA4-4E65-BAB7-2867E3FFED0F}" type="presParOf" srcId="{037C9E5D-C555-4E2A-A220-C6698A161A2C}" destId="{ABF4D736-89A5-46F1-9FB1-14ADB786A862}" srcOrd="2" destOrd="0" presId="urn:microsoft.com/office/officeart/2005/8/layout/vList5"/>
    <dgm:cxn modelId="{1235CFE7-5A71-4352-8845-C3D11BE7AFE1}" type="presParOf" srcId="{ABF4D736-89A5-46F1-9FB1-14ADB786A862}" destId="{1CA32904-5E7C-49CD-86AC-41CC86803B21}" srcOrd="0" destOrd="0" presId="urn:microsoft.com/office/officeart/2005/8/layout/vList5"/>
    <dgm:cxn modelId="{43C5A2AC-69AC-4145-9848-2BC2CF84A164}" type="presParOf" srcId="{ABF4D736-89A5-46F1-9FB1-14ADB786A862}" destId="{4E144520-266C-4077-A6DB-AD640AF21FE3}" srcOrd="1" destOrd="0" presId="urn:microsoft.com/office/officeart/2005/8/layout/vList5"/>
    <dgm:cxn modelId="{0288B265-3A9E-4206-9C1E-AB1E9396B6B3}" type="presParOf" srcId="{037C9E5D-C555-4E2A-A220-C6698A161A2C}" destId="{5C86D61B-6173-47F5-A666-E200D6618E79}" srcOrd="3" destOrd="0" presId="urn:microsoft.com/office/officeart/2005/8/layout/vList5"/>
    <dgm:cxn modelId="{53F78398-E91F-407B-B047-A547BC7E508C}" type="presParOf" srcId="{037C9E5D-C555-4E2A-A220-C6698A161A2C}" destId="{67D91DCD-0242-48AB-B71A-738AA10F1512}" srcOrd="4" destOrd="0" presId="urn:microsoft.com/office/officeart/2005/8/layout/vList5"/>
    <dgm:cxn modelId="{0C15659E-856A-40D2-B5E7-71EC2576CB44}" type="presParOf" srcId="{67D91DCD-0242-48AB-B71A-738AA10F1512}" destId="{A7E041E6-6A2B-484E-B831-CED98D2F646C}" srcOrd="0" destOrd="0" presId="urn:microsoft.com/office/officeart/2005/8/layout/vList5"/>
    <dgm:cxn modelId="{650C3A94-3EBA-4826-9F39-F454B3779226}" type="presParOf" srcId="{67D91DCD-0242-48AB-B71A-738AA10F1512}" destId="{D463FD18-E398-4BA0-9380-5B8F1399FB16}" srcOrd="1" destOrd="0" presId="urn:microsoft.com/office/officeart/2005/8/layout/vList5"/>
    <dgm:cxn modelId="{DF9FC3D8-1107-4075-BB6D-9B84136A88CC}" type="presParOf" srcId="{037C9E5D-C555-4E2A-A220-C6698A161A2C}" destId="{22AE7402-274B-47E3-A968-7D778ADB3CA6}" srcOrd="5" destOrd="0" presId="urn:microsoft.com/office/officeart/2005/8/layout/vList5"/>
    <dgm:cxn modelId="{96750C8D-2BD1-4332-B87B-274CD336A262}" type="presParOf" srcId="{037C9E5D-C555-4E2A-A220-C6698A161A2C}" destId="{D9A291E2-43B4-45E2-88F7-A71B047B3F3C}" srcOrd="6" destOrd="0" presId="urn:microsoft.com/office/officeart/2005/8/layout/vList5"/>
    <dgm:cxn modelId="{49E02CEB-92A1-4AC9-8895-C3972D918A96}" type="presParOf" srcId="{D9A291E2-43B4-45E2-88F7-A71B047B3F3C}" destId="{A872C2B2-2FC4-4680-B5E4-F6DDF60BEF87}" srcOrd="0" destOrd="0" presId="urn:microsoft.com/office/officeart/2005/8/layout/vList5"/>
    <dgm:cxn modelId="{19B8BE72-EF00-4FAC-BFAB-CC9C2E2C4DD9}" type="presParOf" srcId="{D9A291E2-43B4-45E2-88F7-A71B047B3F3C}" destId="{494680FE-69E5-4FFB-871F-DA988111EDC8}" srcOrd="1" destOrd="0" presId="urn:microsoft.com/office/officeart/2005/8/layout/vList5"/>
    <dgm:cxn modelId="{CDF1A081-3734-4EBA-B2B9-906C5A23B553}" type="presParOf" srcId="{037C9E5D-C555-4E2A-A220-C6698A161A2C}" destId="{92FB196B-9DB4-4EED-B86A-A854225154CA}" srcOrd="7" destOrd="0" presId="urn:microsoft.com/office/officeart/2005/8/layout/vList5"/>
    <dgm:cxn modelId="{FD0B3284-D486-4E1C-9741-C889F0A67083}" type="presParOf" srcId="{037C9E5D-C555-4E2A-A220-C6698A161A2C}" destId="{C0DDEC83-26E1-4BA1-A4D5-8C1693FD600A}" srcOrd="8" destOrd="0" presId="urn:microsoft.com/office/officeart/2005/8/layout/vList5"/>
    <dgm:cxn modelId="{BD7C1CE1-1C5D-4687-8904-A571A42472DD}" type="presParOf" srcId="{C0DDEC83-26E1-4BA1-A4D5-8C1693FD600A}" destId="{5F8067AD-0A75-4987-8F2A-DD3FB339A195}" srcOrd="0" destOrd="0" presId="urn:microsoft.com/office/officeart/2005/8/layout/vList5"/>
    <dgm:cxn modelId="{1A5C907D-6540-4B3B-A132-5F8A05557BF4}" type="presParOf" srcId="{C0DDEC83-26E1-4BA1-A4D5-8C1693FD600A}" destId="{14904A7F-2FA1-4A5D-A91A-4564A597CDC0}" srcOrd="1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B62A74-DA22-486B-8A54-7D2BAD83803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FA3FFF9C-BDEE-40A3-ADB0-BBF1D868C637}">
      <dgm:prSet/>
      <dgm:spPr>
        <a:xfrm>
          <a:off x="3088" y="425089"/>
          <a:ext cx="1641074" cy="652116"/>
        </a:xfrm>
        <a:prstGeom prst="rect">
          <a:avLst/>
        </a:prstGeom>
        <a:solidFill>
          <a:srgbClr val="374151"/>
        </a:solidFill>
        <a:ln w="12700" cap="flat" cmpd="sng" algn="ctr">
          <a:solidFill>
            <a:srgbClr val="374151"/>
          </a:solidFill>
          <a:prstDash val="solid"/>
          <a:miter lim="800000"/>
        </a:ln>
        <a:effectLst/>
      </dgm:spPr>
      <dgm:t>
        <a:bodyPr/>
        <a:lstStyle/>
        <a:p>
          <a:pPr algn="ctr"/>
          <a:r>
            <a:rPr lang="en-US" b="1" i="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Targeted Promotions</a:t>
          </a:r>
          <a:r>
            <a:rPr lang="en-US" b="0" i="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: </a:t>
          </a:r>
          <a:endParaRPr lang="el-GR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A6CBB8CF-A316-4193-9F6C-10DCDBE9E5AD}" type="parTrans" cxnId="{FBF89722-FC98-4001-A6DA-2ED3D03CC653}">
      <dgm:prSet/>
      <dgm:spPr/>
      <dgm:t>
        <a:bodyPr/>
        <a:lstStyle/>
        <a:p>
          <a:pPr algn="l"/>
          <a:endParaRPr lang="el-GR"/>
        </a:p>
      </dgm:t>
    </dgm:pt>
    <dgm:pt modelId="{ECBA40A0-AE60-4F1E-A432-EF0D6933FC85}" type="sibTrans" cxnId="{FBF89722-FC98-4001-A6DA-2ED3D03CC653}">
      <dgm:prSet/>
      <dgm:spPr/>
      <dgm:t>
        <a:bodyPr/>
        <a:lstStyle/>
        <a:p>
          <a:pPr algn="l"/>
          <a:endParaRPr lang="el-GR"/>
        </a:p>
      </dgm:t>
    </dgm:pt>
    <dgm:pt modelId="{AF01032E-9BE7-452C-BB56-7C0EACEC8534}">
      <dgm:prSet/>
      <dgm:spPr>
        <a:xfrm>
          <a:off x="3088" y="1077205"/>
          <a:ext cx="1641074" cy="1259955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rgbClr val="374151">
              <a:alpha val="90000"/>
            </a:srgbClr>
          </a:solidFill>
          <a:prstDash val="solid"/>
          <a:miter lim="800000"/>
        </a:ln>
        <a:effectLst/>
      </dgm:spPr>
      <dgm:t>
        <a:bodyPr/>
        <a:lstStyle/>
        <a:p>
          <a:pPr algn="l"/>
          <a:r>
            <a:rPr lang="en-US" b="0" i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Consider running promotions or special deals during peak hours to encourage more orders. </a:t>
          </a:r>
          <a:endParaRPr lang="el-GR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235E0828-19F7-4C60-B3F4-C66B6DB0FEAB}" type="parTrans" cxnId="{27FE77C7-3AA1-4316-8FE7-E05B0D4207E3}">
      <dgm:prSet/>
      <dgm:spPr/>
      <dgm:t>
        <a:bodyPr/>
        <a:lstStyle/>
        <a:p>
          <a:pPr algn="l"/>
          <a:endParaRPr lang="el-GR"/>
        </a:p>
      </dgm:t>
    </dgm:pt>
    <dgm:pt modelId="{E2F26977-ACE5-42C2-BC0F-0DC70AD840F1}" type="sibTrans" cxnId="{27FE77C7-3AA1-4316-8FE7-E05B0D4207E3}">
      <dgm:prSet/>
      <dgm:spPr/>
      <dgm:t>
        <a:bodyPr/>
        <a:lstStyle/>
        <a:p>
          <a:pPr algn="l"/>
          <a:endParaRPr lang="el-GR"/>
        </a:p>
      </dgm:t>
    </dgm:pt>
    <dgm:pt modelId="{291FE3AC-5727-4023-B33E-9AE9DBE0FC3A}">
      <dgm:prSet/>
      <dgm:spPr>
        <a:xfrm>
          <a:off x="1873913" y="425089"/>
          <a:ext cx="1641074" cy="652116"/>
        </a:xfrm>
        <a:prstGeom prst="rect">
          <a:avLst/>
        </a:prstGeom>
        <a:solidFill>
          <a:srgbClr val="374151"/>
        </a:solidFill>
        <a:ln w="12700" cap="flat" cmpd="sng" algn="ctr">
          <a:solidFill>
            <a:srgbClr val="374151"/>
          </a:solidFill>
          <a:prstDash val="solid"/>
          <a:miter lim="800000"/>
        </a:ln>
        <a:effectLst/>
      </dgm:spPr>
      <dgm:t>
        <a:bodyPr/>
        <a:lstStyle/>
        <a:p>
          <a:pPr algn="ctr">
            <a:buNone/>
          </a:pPr>
          <a:r>
            <a:rPr lang="en-US" b="1" i="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Late-Night Options:</a:t>
          </a:r>
          <a:endParaRPr lang="el-GR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4355474B-FD63-4208-A1B2-D9B5784108A8}" type="parTrans" cxnId="{998FFEE7-9CC3-4C6B-B0E2-B2BA88E5ADFC}">
      <dgm:prSet/>
      <dgm:spPr/>
      <dgm:t>
        <a:bodyPr/>
        <a:lstStyle/>
        <a:p>
          <a:pPr algn="l"/>
          <a:endParaRPr lang="el-GR"/>
        </a:p>
      </dgm:t>
    </dgm:pt>
    <dgm:pt modelId="{BF4DE700-55AC-4740-B274-CE61F7655B6D}" type="sibTrans" cxnId="{998FFEE7-9CC3-4C6B-B0E2-B2BA88E5ADFC}">
      <dgm:prSet/>
      <dgm:spPr/>
      <dgm:t>
        <a:bodyPr/>
        <a:lstStyle/>
        <a:p>
          <a:pPr algn="l"/>
          <a:endParaRPr lang="el-GR"/>
        </a:p>
      </dgm:t>
    </dgm:pt>
    <dgm:pt modelId="{9F2F5D13-E9E1-4D55-A6A5-5989A8C9FEE5}">
      <dgm:prSet/>
      <dgm:spPr>
        <a:xfrm>
          <a:off x="1873913" y="1077205"/>
          <a:ext cx="1641074" cy="1259955"/>
        </a:xfrm>
        <a:prstGeom prst="rect">
          <a:avLst/>
        </a:prstGeom>
        <a:solidFill>
          <a:sysClr val="window" lastClr="FFFFFF">
            <a:alpha val="90000"/>
          </a:sysClr>
        </a:solidFill>
        <a:ln w="12700" cap="flat" cmpd="sng" algn="ctr">
          <a:solidFill>
            <a:srgbClr val="374151">
              <a:alpha val="90000"/>
            </a:srgbClr>
          </a:solidFill>
          <a:prstDash val="solid"/>
          <a:miter lim="800000"/>
        </a:ln>
        <a:effectLst/>
      </dgm:spPr>
      <dgm:t>
        <a:bodyPr/>
        <a:lstStyle/>
        <a:p>
          <a:pPr algn="l">
            <a:buChar char="•"/>
          </a:pPr>
          <a:r>
            <a:rPr lang="en-US" b="0" i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To address the dip in orders during late night hours, you might explore late-night offerings or promotions for customers who order during these times.</a:t>
          </a:r>
          <a:endParaRPr lang="el-GR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AC500F48-B340-4253-BE8D-529F4A251EC3}" type="parTrans" cxnId="{13C31C79-1806-4012-86CE-3162A6C28FDD}">
      <dgm:prSet/>
      <dgm:spPr/>
      <dgm:t>
        <a:bodyPr/>
        <a:lstStyle/>
        <a:p>
          <a:pPr algn="l"/>
          <a:endParaRPr lang="el-GR"/>
        </a:p>
      </dgm:t>
    </dgm:pt>
    <dgm:pt modelId="{620121BC-37CD-49B3-AA96-6FED3D22A2EC}" type="sibTrans" cxnId="{13C31C79-1806-4012-86CE-3162A6C28FDD}">
      <dgm:prSet/>
      <dgm:spPr/>
      <dgm:t>
        <a:bodyPr/>
        <a:lstStyle/>
        <a:p>
          <a:pPr algn="l"/>
          <a:endParaRPr lang="el-GR"/>
        </a:p>
      </dgm:t>
    </dgm:pt>
    <dgm:pt modelId="{FDE35D8D-E7E0-4DE8-BFCB-D182AB681700}">
      <dgm:prSet/>
      <dgm:spPr>
        <a:xfrm>
          <a:off x="3744738" y="425089"/>
          <a:ext cx="1641074" cy="652116"/>
        </a:xfrm>
        <a:prstGeom prst="rect">
          <a:avLst/>
        </a:prstGeom>
        <a:solidFill>
          <a:srgbClr val="374151"/>
        </a:solidFill>
        <a:ln w="12700" cap="flat" cmpd="sng" algn="ctr">
          <a:solidFill>
            <a:srgbClr val="374151"/>
          </a:solidFill>
          <a:prstDash val="solid"/>
          <a:miter lim="800000"/>
        </a:ln>
        <a:effectLst/>
      </dgm:spPr>
      <dgm:t>
        <a:bodyPr/>
        <a:lstStyle/>
        <a:p>
          <a:pPr algn="ctr">
            <a:buNone/>
          </a:pPr>
          <a:r>
            <a:rPr lang="en-US" b="1" i="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Data-Driven Campaigns</a:t>
          </a:r>
          <a:r>
            <a:rPr lang="en-US" b="0" i="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: </a:t>
          </a:r>
          <a:endParaRPr lang="el-GR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FE5A28B9-20D4-43D2-B6C2-F9CC6810EE32}" type="parTrans" cxnId="{6DFB151C-8550-438B-B003-FB5AC3320E42}">
      <dgm:prSet/>
      <dgm:spPr/>
      <dgm:t>
        <a:bodyPr/>
        <a:lstStyle/>
        <a:p>
          <a:pPr algn="l"/>
          <a:endParaRPr lang="el-GR"/>
        </a:p>
      </dgm:t>
    </dgm:pt>
    <dgm:pt modelId="{99423579-38D1-4F9B-BFA9-54F373832EB9}" type="sibTrans" cxnId="{6DFB151C-8550-438B-B003-FB5AC3320E42}">
      <dgm:prSet/>
      <dgm:spPr/>
      <dgm:t>
        <a:bodyPr/>
        <a:lstStyle/>
        <a:p>
          <a:pPr algn="l"/>
          <a:endParaRPr lang="el-GR"/>
        </a:p>
      </dgm:t>
    </dgm:pt>
    <dgm:pt modelId="{E52DC926-37E0-4EAA-97BC-9DDA2CCA2BCF}">
      <dgm:prSet/>
      <dgm:spPr>
        <a:xfrm>
          <a:off x="3744738" y="1077205"/>
          <a:ext cx="1641074" cy="1259955"/>
        </a:xfrm>
        <a:prstGeom prst="rect">
          <a:avLst/>
        </a:prstGeom>
        <a:solidFill>
          <a:sysClr val="window" lastClr="FFFFFF">
            <a:alpha val="90000"/>
          </a:sysClr>
        </a:solidFill>
        <a:ln w="12700" cap="flat" cmpd="sng" algn="ctr">
          <a:solidFill>
            <a:srgbClr val="374151">
              <a:alpha val="90000"/>
            </a:srgbClr>
          </a:solidFill>
          <a:prstDash val="solid"/>
          <a:miter lim="800000"/>
        </a:ln>
        <a:effectLst/>
      </dgm:spPr>
      <dgm:t>
        <a:bodyPr/>
        <a:lstStyle/>
        <a:p>
          <a:pPr algn="l">
            <a:buChar char="•"/>
          </a:pPr>
          <a:r>
            <a:rPr lang="en-US" b="0" i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Run data-driven marketing campaigns that target specific customer segments during their preferred ordering hours.</a:t>
          </a:r>
          <a:endParaRPr lang="el-GR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F42BABC9-654C-4AF2-B247-EEB48BB0A5E2}" type="parTrans" cxnId="{352B2830-8C68-4E1F-9CC5-B5312D747D74}">
      <dgm:prSet/>
      <dgm:spPr/>
      <dgm:t>
        <a:bodyPr/>
        <a:lstStyle/>
        <a:p>
          <a:pPr algn="l"/>
          <a:endParaRPr lang="el-GR"/>
        </a:p>
      </dgm:t>
    </dgm:pt>
    <dgm:pt modelId="{347BF6D0-1F28-4F38-BE9B-A5AD88CD594D}" type="sibTrans" cxnId="{352B2830-8C68-4E1F-9CC5-B5312D747D74}">
      <dgm:prSet/>
      <dgm:spPr/>
      <dgm:t>
        <a:bodyPr/>
        <a:lstStyle/>
        <a:p>
          <a:pPr algn="l"/>
          <a:endParaRPr lang="el-GR"/>
        </a:p>
      </dgm:t>
    </dgm:pt>
    <dgm:pt modelId="{446D3CF8-7EE0-4006-A5AA-8363C0761BEF}">
      <dgm:prSet/>
      <dgm:spPr>
        <a:xfrm>
          <a:off x="5615563" y="425089"/>
          <a:ext cx="1641074" cy="652116"/>
        </a:xfrm>
        <a:prstGeom prst="rect">
          <a:avLst/>
        </a:prstGeom>
        <a:solidFill>
          <a:srgbClr val="374151"/>
        </a:solidFill>
        <a:ln w="12700" cap="flat" cmpd="sng" algn="ctr">
          <a:solidFill>
            <a:srgbClr val="374151"/>
          </a:solidFill>
          <a:prstDash val="solid"/>
          <a:miter lim="800000"/>
        </a:ln>
        <a:effectLst/>
      </dgm:spPr>
      <dgm:t>
        <a:bodyPr/>
        <a:lstStyle/>
        <a:p>
          <a:pPr algn="ctr">
            <a:buNone/>
          </a:pPr>
          <a:r>
            <a:rPr lang="en-US" b="1" i="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Customer Education</a:t>
          </a:r>
          <a:r>
            <a:rPr lang="en-US" b="0" i="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: </a:t>
          </a:r>
          <a:endParaRPr lang="el-GR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513D25A7-C163-44EA-A86C-E62924602864}" type="parTrans" cxnId="{68DAEBEF-D9E1-4E05-AFC8-68628C085388}">
      <dgm:prSet/>
      <dgm:spPr/>
      <dgm:t>
        <a:bodyPr/>
        <a:lstStyle/>
        <a:p>
          <a:pPr algn="l"/>
          <a:endParaRPr lang="el-GR"/>
        </a:p>
      </dgm:t>
    </dgm:pt>
    <dgm:pt modelId="{01EB31EC-0126-4E8E-BB9B-1ABF6171E632}" type="sibTrans" cxnId="{68DAEBEF-D9E1-4E05-AFC8-68628C085388}">
      <dgm:prSet/>
      <dgm:spPr/>
      <dgm:t>
        <a:bodyPr/>
        <a:lstStyle/>
        <a:p>
          <a:pPr algn="l"/>
          <a:endParaRPr lang="el-GR"/>
        </a:p>
      </dgm:t>
    </dgm:pt>
    <dgm:pt modelId="{1277F549-5CAB-4EAB-B59C-D8168E29CEFE}">
      <dgm:prSet/>
      <dgm:spPr>
        <a:xfrm>
          <a:off x="5615563" y="1077205"/>
          <a:ext cx="1641074" cy="1259955"/>
        </a:xfrm>
        <a:prstGeom prst="rect">
          <a:avLst/>
        </a:prstGeom>
        <a:solidFill>
          <a:sysClr val="window" lastClr="FFFFFF">
            <a:alpha val="90000"/>
          </a:sysClr>
        </a:solidFill>
        <a:ln w="12700" cap="flat" cmpd="sng" algn="ctr">
          <a:solidFill>
            <a:srgbClr val="374151">
              <a:alpha val="90000"/>
            </a:srgbClr>
          </a:solidFill>
          <a:prstDash val="solid"/>
          <a:miter lim="800000"/>
        </a:ln>
        <a:effectLst/>
      </dgm:spPr>
      <dgm:t>
        <a:bodyPr/>
        <a:lstStyle/>
        <a:p>
          <a:pPr algn="l">
            <a:buChar char="•"/>
          </a:pPr>
          <a:r>
            <a:rPr lang="en-US" b="0" i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Educate customers about the availability of various cuisines or offers during different hours to boost order volume.</a:t>
          </a:r>
          <a:endParaRPr lang="el-GR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BB653CB0-7107-44F6-87B0-99BC6007921E}" type="parTrans" cxnId="{EB6BE462-B8C7-4628-B2F3-8EC8679C9099}">
      <dgm:prSet/>
      <dgm:spPr/>
      <dgm:t>
        <a:bodyPr/>
        <a:lstStyle/>
        <a:p>
          <a:pPr algn="l"/>
          <a:endParaRPr lang="el-GR"/>
        </a:p>
      </dgm:t>
    </dgm:pt>
    <dgm:pt modelId="{88884E1B-924A-48A4-97CE-8590ACFD92F9}" type="sibTrans" cxnId="{EB6BE462-B8C7-4628-B2F3-8EC8679C9099}">
      <dgm:prSet/>
      <dgm:spPr/>
      <dgm:t>
        <a:bodyPr/>
        <a:lstStyle/>
        <a:p>
          <a:pPr algn="l"/>
          <a:endParaRPr lang="el-GR"/>
        </a:p>
      </dgm:t>
    </dgm:pt>
    <dgm:pt modelId="{ABAC9DD7-77F2-4889-A5FC-3636F992CD99}">
      <dgm:prSet/>
      <dgm:spPr>
        <a:xfrm>
          <a:off x="9357212" y="425089"/>
          <a:ext cx="1641074" cy="652116"/>
        </a:xfrm>
        <a:prstGeom prst="rect">
          <a:avLst/>
        </a:prstGeom>
        <a:solidFill>
          <a:srgbClr val="374151"/>
        </a:solidFill>
        <a:ln w="12700" cap="flat" cmpd="sng" algn="ctr">
          <a:solidFill>
            <a:srgbClr val="374151"/>
          </a:solidFill>
          <a:prstDash val="solid"/>
          <a:miter lim="800000"/>
        </a:ln>
        <a:effectLst/>
      </dgm:spPr>
      <dgm:t>
        <a:bodyPr/>
        <a:lstStyle/>
        <a:p>
          <a:pPr algn="ctr">
            <a:buNone/>
          </a:pPr>
          <a:r>
            <a:rPr lang="en-US" b="1" i="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Delivery Time Assurance</a:t>
          </a:r>
          <a:r>
            <a:rPr lang="en-US" b="0" i="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:</a:t>
          </a:r>
          <a:endParaRPr lang="el-GR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9FA54198-6784-4AAB-9872-925AE810B82E}" type="parTrans" cxnId="{A309049C-1C8C-4B27-BAB3-1F189B282756}">
      <dgm:prSet/>
      <dgm:spPr/>
      <dgm:t>
        <a:bodyPr/>
        <a:lstStyle/>
        <a:p>
          <a:pPr algn="l"/>
          <a:endParaRPr lang="el-GR"/>
        </a:p>
      </dgm:t>
    </dgm:pt>
    <dgm:pt modelId="{A4BBD5BB-646C-4328-9074-6468BA148786}" type="sibTrans" cxnId="{A309049C-1C8C-4B27-BAB3-1F189B282756}">
      <dgm:prSet/>
      <dgm:spPr/>
      <dgm:t>
        <a:bodyPr/>
        <a:lstStyle/>
        <a:p>
          <a:pPr algn="l"/>
          <a:endParaRPr lang="el-GR"/>
        </a:p>
      </dgm:t>
    </dgm:pt>
    <dgm:pt modelId="{EDD207BF-9C13-4367-B056-6813E1412BBE}">
      <dgm:prSet/>
      <dgm:spPr>
        <a:xfrm>
          <a:off x="9357212" y="1077205"/>
          <a:ext cx="1641074" cy="1259955"/>
        </a:xfrm>
        <a:prstGeom prst="rect">
          <a:avLst/>
        </a:prstGeom>
        <a:solidFill>
          <a:sysClr val="window" lastClr="FFFFFF">
            <a:alpha val="90000"/>
          </a:sysClr>
        </a:solidFill>
        <a:ln w="12700" cap="flat" cmpd="sng" algn="ctr">
          <a:solidFill>
            <a:srgbClr val="374151">
              <a:alpha val="90000"/>
            </a:srgbClr>
          </a:solidFill>
          <a:prstDash val="solid"/>
          <a:miter lim="800000"/>
        </a:ln>
        <a:effectLst/>
      </dgm:spPr>
      <dgm:t>
        <a:bodyPr/>
        <a:lstStyle/>
        <a:p>
          <a:pPr algn="l">
            <a:buChar char="•"/>
          </a:pPr>
          <a:r>
            <a:rPr lang="en-US" b="0" i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Improve delivery time assurance during peak hours to enhance the customer experience.</a:t>
          </a:r>
          <a:endParaRPr lang="el-GR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D25E196F-FE5C-4C94-AB42-B08D15DC8FD8}" type="parTrans" cxnId="{B9917AB5-7418-47C1-AC91-AD334115462D}">
      <dgm:prSet/>
      <dgm:spPr/>
      <dgm:t>
        <a:bodyPr/>
        <a:lstStyle/>
        <a:p>
          <a:pPr algn="l"/>
          <a:endParaRPr lang="el-GR"/>
        </a:p>
      </dgm:t>
    </dgm:pt>
    <dgm:pt modelId="{B69E313E-6851-4350-9FBF-05F755BF4BD5}" type="sibTrans" cxnId="{B9917AB5-7418-47C1-AC91-AD334115462D}">
      <dgm:prSet/>
      <dgm:spPr/>
      <dgm:t>
        <a:bodyPr/>
        <a:lstStyle/>
        <a:p>
          <a:pPr algn="l"/>
          <a:endParaRPr lang="el-GR"/>
        </a:p>
      </dgm:t>
    </dgm:pt>
    <dgm:pt modelId="{1EDEFDA5-3E7C-4A0F-8321-261154E51AA8}" type="pres">
      <dgm:prSet presAssocID="{EAB62A74-DA22-486B-8A54-7D2BAD838030}" presName="Name0" presStyleCnt="0">
        <dgm:presLayoutVars>
          <dgm:dir/>
          <dgm:animLvl val="lvl"/>
          <dgm:resizeHandles val="exact"/>
        </dgm:presLayoutVars>
      </dgm:prSet>
      <dgm:spPr/>
    </dgm:pt>
    <dgm:pt modelId="{92016F95-70FD-4EBA-ADE5-5B15F27BA65F}" type="pres">
      <dgm:prSet presAssocID="{FA3FFF9C-BDEE-40A3-ADB0-BBF1D868C637}" presName="composite" presStyleCnt="0"/>
      <dgm:spPr/>
    </dgm:pt>
    <dgm:pt modelId="{57D735B7-94FE-4D7C-AEAA-11ED4866E291}" type="pres">
      <dgm:prSet presAssocID="{FA3FFF9C-BDEE-40A3-ADB0-BBF1D868C637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05CB4318-08AD-475E-B2F2-D2A7DC0156DD}" type="pres">
      <dgm:prSet presAssocID="{FA3FFF9C-BDEE-40A3-ADB0-BBF1D868C637}" presName="desTx" presStyleLbl="alignAccFollowNode1" presStyleIdx="0" presStyleCnt="5">
        <dgm:presLayoutVars>
          <dgm:bulletEnabled val="1"/>
        </dgm:presLayoutVars>
      </dgm:prSet>
      <dgm:spPr/>
    </dgm:pt>
    <dgm:pt modelId="{4A616317-55B6-4371-968D-12BB7018206F}" type="pres">
      <dgm:prSet presAssocID="{ECBA40A0-AE60-4F1E-A432-EF0D6933FC85}" presName="space" presStyleCnt="0"/>
      <dgm:spPr/>
    </dgm:pt>
    <dgm:pt modelId="{D587764A-521B-45CA-A666-28AD5C835EC1}" type="pres">
      <dgm:prSet presAssocID="{291FE3AC-5727-4023-B33E-9AE9DBE0FC3A}" presName="composite" presStyleCnt="0"/>
      <dgm:spPr/>
    </dgm:pt>
    <dgm:pt modelId="{AF7676C9-3F19-4B5F-A329-1B4112986D4D}" type="pres">
      <dgm:prSet presAssocID="{291FE3AC-5727-4023-B33E-9AE9DBE0FC3A}" presName="parTx" presStyleLbl="alignNode1" presStyleIdx="1" presStyleCnt="5" custLinFactNeighborX="597">
        <dgm:presLayoutVars>
          <dgm:chMax val="0"/>
          <dgm:chPref val="0"/>
          <dgm:bulletEnabled val="1"/>
        </dgm:presLayoutVars>
      </dgm:prSet>
      <dgm:spPr/>
    </dgm:pt>
    <dgm:pt modelId="{2C66653E-D5DB-4A9D-8DD0-694028254C8A}" type="pres">
      <dgm:prSet presAssocID="{291FE3AC-5727-4023-B33E-9AE9DBE0FC3A}" presName="desTx" presStyleLbl="alignAccFollowNode1" presStyleIdx="1" presStyleCnt="5">
        <dgm:presLayoutVars>
          <dgm:bulletEnabled val="1"/>
        </dgm:presLayoutVars>
      </dgm:prSet>
      <dgm:spPr/>
    </dgm:pt>
    <dgm:pt modelId="{5F6A9984-876A-4E7C-9904-03FC05C19D39}" type="pres">
      <dgm:prSet presAssocID="{BF4DE700-55AC-4740-B274-CE61F7655B6D}" presName="space" presStyleCnt="0"/>
      <dgm:spPr/>
    </dgm:pt>
    <dgm:pt modelId="{ED148834-68DC-47B9-B07E-0C729CCAE0AE}" type="pres">
      <dgm:prSet presAssocID="{FDE35D8D-E7E0-4DE8-BFCB-D182AB681700}" presName="composite" presStyleCnt="0"/>
      <dgm:spPr/>
    </dgm:pt>
    <dgm:pt modelId="{DE7520BC-451E-42CB-8387-E38BA4BFF732}" type="pres">
      <dgm:prSet presAssocID="{FDE35D8D-E7E0-4DE8-BFCB-D182AB681700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03E49B0-CAB8-41C6-9411-6A0B85A518DC}" type="pres">
      <dgm:prSet presAssocID="{FDE35D8D-E7E0-4DE8-BFCB-D182AB681700}" presName="desTx" presStyleLbl="alignAccFollowNode1" presStyleIdx="2" presStyleCnt="5">
        <dgm:presLayoutVars>
          <dgm:bulletEnabled val="1"/>
        </dgm:presLayoutVars>
      </dgm:prSet>
      <dgm:spPr/>
    </dgm:pt>
    <dgm:pt modelId="{42489C93-ACDC-45E5-A256-C1B658F8F038}" type="pres">
      <dgm:prSet presAssocID="{99423579-38D1-4F9B-BFA9-54F373832EB9}" presName="space" presStyleCnt="0"/>
      <dgm:spPr/>
    </dgm:pt>
    <dgm:pt modelId="{0ECDAEF6-21F9-4DA6-B1D5-7403361A102B}" type="pres">
      <dgm:prSet presAssocID="{446D3CF8-7EE0-4006-A5AA-8363C0761BEF}" presName="composite" presStyleCnt="0"/>
      <dgm:spPr/>
    </dgm:pt>
    <dgm:pt modelId="{3F1F438C-3E4D-4993-981D-B509720CC716}" type="pres">
      <dgm:prSet presAssocID="{446D3CF8-7EE0-4006-A5AA-8363C0761BEF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B4F506A4-1570-483E-9679-99420844E42B}" type="pres">
      <dgm:prSet presAssocID="{446D3CF8-7EE0-4006-A5AA-8363C0761BEF}" presName="desTx" presStyleLbl="alignAccFollowNode1" presStyleIdx="3" presStyleCnt="5">
        <dgm:presLayoutVars>
          <dgm:bulletEnabled val="1"/>
        </dgm:presLayoutVars>
      </dgm:prSet>
      <dgm:spPr/>
    </dgm:pt>
    <dgm:pt modelId="{FD127A3C-8574-4E91-A995-5ED1702A459B}" type="pres">
      <dgm:prSet presAssocID="{01EB31EC-0126-4E8E-BB9B-1ABF6171E632}" presName="space" presStyleCnt="0"/>
      <dgm:spPr/>
    </dgm:pt>
    <dgm:pt modelId="{5EE27BB9-2EFE-47C2-8207-2B87E3F05C14}" type="pres">
      <dgm:prSet presAssocID="{ABAC9DD7-77F2-4889-A5FC-3636F992CD99}" presName="composite" presStyleCnt="0"/>
      <dgm:spPr/>
    </dgm:pt>
    <dgm:pt modelId="{A0126456-36F7-4192-A4A4-8F6F1E79215A}" type="pres">
      <dgm:prSet presAssocID="{ABAC9DD7-77F2-4889-A5FC-3636F992CD99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0CD6A083-DC01-4E6D-B03A-F76AD255E9F9}" type="pres">
      <dgm:prSet presAssocID="{ABAC9DD7-77F2-4889-A5FC-3636F992CD99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94D28C02-7ED6-4FF9-AABC-3324893E7C3F}" type="presOf" srcId="{FDE35D8D-E7E0-4DE8-BFCB-D182AB681700}" destId="{DE7520BC-451E-42CB-8387-E38BA4BFF732}" srcOrd="0" destOrd="0" presId="urn:microsoft.com/office/officeart/2005/8/layout/hList1"/>
    <dgm:cxn modelId="{6DFB151C-8550-438B-B003-FB5AC3320E42}" srcId="{EAB62A74-DA22-486B-8A54-7D2BAD838030}" destId="{FDE35D8D-E7E0-4DE8-BFCB-D182AB681700}" srcOrd="2" destOrd="0" parTransId="{FE5A28B9-20D4-43D2-B6C2-F9CC6810EE32}" sibTransId="{99423579-38D1-4F9B-BFA9-54F373832EB9}"/>
    <dgm:cxn modelId="{FBF89722-FC98-4001-A6DA-2ED3D03CC653}" srcId="{EAB62A74-DA22-486B-8A54-7D2BAD838030}" destId="{FA3FFF9C-BDEE-40A3-ADB0-BBF1D868C637}" srcOrd="0" destOrd="0" parTransId="{A6CBB8CF-A316-4193-9F6C-10DCDBE9E5AD}" sibTransId="{ECBA40A0-AE60-4F1E-A432-EF0D6933FC85}"/>
    <dgm:cxn modelId="{E6E4FB2B-7693-4BC3-82D7-0B845371EF30}" type="presOf" srcId="{FA3FFF9C-BDEE-40A3-ADB0-BBF1D868C637}" destId="{57D735B7-94FE-4D7C-AEAA-11ED4866E291}" srcOrd="0" destOrd="0" presId="urn:microsoft.com/office/officeart/2005/8/layout/hList1"/>
    <dgm:cxn modelId="{352B2830-8C68-4E1F-9CC5-B5312D747D74}" srcId="{FDE35D8D-E7E0-4DE8-BFCB-D182AB681700}" destId="{E52DC926-37E0-4EAA-97BC-9DDA2CCA2BCF}" srcOrd="0" destOrd="0" parTransId="{F42BABC9-654C-4AF2-B247-EEB48BB0A5E2}" sibTransId="{347BF6D0-1F28-4F38-BE9B-A5AD88CD594D}"/>
    <dgm:cxn modelId="{EB6BE462-B8C7-4628-B2F3-8EC8679C9099}" srcId="{446D3CF8-7EE0-4006-A5AA-8363C0761BEF}" destId="{1277F549-5CAB-4EAB-B59C-D8168E29CEFE}" srcOrd="0" destOrd="0" parTransId="{BB653CB0-7107-44F6-87B0-99BC6007921E}" sibTransId="{88884E1B-924A-48A4-97CE-8590ACFD92F9}"/>
    <dgm:cxn modelId="{13C31C79-1806-4012-86CE-3162A6C28FDD}" srcId="{291FE3AC-5727-4023-B33E-9AE9DBE0FC3A}" destId="{9F2F5D13-E9E1-4D55-A6A5-5989A8C9FEE5}" srcOrd="0" destOrd="0" parTransId="{AC500F48-B340-4253-BE8D-529F4A251EC3}" sibTransId="{620121BC-37CD-49B3-AA96-6FED3D22A2EC}"/>
    <dgm:cxn modelId="{AA6C1F92-43FC-4D7E-8BC0-88D7EE0FC0D8}" type="presOf" srcId="{291FE3AC-5727-4023-B33E-9AE9DBE0FC3A}" destId="{AF7676C9-3F19-4B5F-A329-1B4112986D4D}" srcOrd="0" destOrd="0" presId="urn:microsoft.com/office/officeart/2005/8/layout/hList1"/>
    <dgm:cxn modelId="{DC87EB96-F95D-4183-A219-CC4F10F50720}" type="presOf" srcId="{ABAC9DD7-77F2-4889-A5FC-3636F992CD99}" destId="{A0126456-36F7-4192-A4A4-8F6F1E79215A}" srcOrd="0" destOrd="0" presId="urn:microsoft.com/office/officeart/2005/8/layout/hList1"/>
    <dgm:cxn modelId="{2A468698-54B2-442C-814A-6EBFD9C38125}" type="presOf" srcId="{446D3CF8-7EE0-4006-A5AA-8363C0761BEF}" destId="{3F1F438C-3E4D-4993-981D-B509720CC716}" srcOrd="0" destOrd="0" presId="urn:microsoft.com/office/officeart/2005/8/layout/hList1"/>
    <dgm:cxn modelId="{A309049C-1C8C-4B27-BAB3-1F189B282756}" srcId="{EAB62A74-DA22-486B-8A54-7D2BAD838030}" destId="{ABAC9DD7-77F2-4889-A5FC-3636F992CD99}" srcOrd="4" destOrd="0" parTransId="{9FA54198-6784-4AAB-9872-925AE810B82E}" sibTransId="{A4BBD5BB-646C-4328-9074-6468BA148786}"/>
    <dgm:cxn modelId="{B9917AB5-7418-47C1-AC91-AD334115462D}" srcId="{ABAC9DD7-77F2-4889-A5FC-3636F992CD99}" destId="{EDD207BF-9C13-4367-B056-6813E1412BBE}" srcOrd="0" destOrd="0" parTransId="{D25E196F-FE5C-4C94-AB42-B08D15DC8FD8}" sibTransId="{B69E313E-6851-4350-9FBF-05F755BF4BD5}"/>
    <dgm:cxn modelId="{A68D4ABC-D43D-486E-9500-8456F80F45A3}" type="presOf" srcId="{AF01032E-9BE7-452C-BB56-7C0EACEC8534}" destId="{05CB4318-08AD-475E-B2F2-D2A7DC0156DD}" srcOrd="0" destOrd="0" presId="urn:microsoft.com/office/officeart/2005/8/layout/hList1"/>
    <dgm:cxn modelId="{3FB589C2-0AA8-4E7A-88E3-85BE284B30A1}" type="presOf" srcId="{9F2F5D13-E9E1-4D55-A6A5-5989A8C9FEE5}" destId="{2C66653E-D5DB-4A9D-8DD0-694028254C8A}" srcOrd="0" destOrd="0" presId="urn:microsoft.com/office/officeart/2005/8/layout/hList1"/>
    <dgm:cxn modelId="{27FE77C7-3AA1-4316-8FE7-E05B0D4207E3}" srcId="{FA3FFF9C-BDEE-40A3-ADB0-BBF1D868C637}" destId="{AF01032E-9BE7-452C-BB56-7C0EACEC8534}" srcOrd="0" destOrd="0" parTransId="{235E0828-19F7-4C60-B3F4-C66B6DB0FEAB}" sibTransId="{E2F26977-ACE5-42C2-BC0F-0DC70AD840F1}"/>
    <dgm:cxn modelId="{BB310EE2-A4B5-4080-8CEA-226C2438DE2A}" type="presOf" srcId="{E52DC926-37E0-4EAA-97BC-9DDA2CCA2BCF}" destId="{F03E49B0-CAB8-41C6-9411-6A0B85A518DC}" srcOrd="0" destOrd="0" presId="urn:microsoft.com/office/officeart/2005/8/layout/hList1"/>
    <dgm:cxn modelId="{998FFEE7-9CC3-4C6B-B0E2-B2BA88E5ADFC}" srcId="{EAB62A74-DA22-486B-8A54-7D2BAD838030}" destId="{291FE3AC-5727-4023-B33E-9AE9DBE0FC3A}" srcOrd="1" destOrd="0" parTransId="{4355474B-FD63-4208-A1B2-D9B5784108A8}" sibTransId="{BF4DE700-55AC-4740-B274-CE61F7655B6D}"/>
    <dgm:cxn modelId="{68DAEBEF-D9E1-4E05-AFC8-68628C085388}" srcId="{EAB62A74-DA22-486B-8A54-7D2BAD838030}" destId="{446D3CF8-7EE0-4006-A5AA-8363C0761BEF}" srcOrd="3" destOrd="0" parTransId="{513D25A7-C163-44EA-A86C-E62924602864}" sibTransId="{01EB31EC-0126-4E8E-BB9B-1ABF6171E632}"/>
    <dgm:cxn modelId="{3C2E2AF5-7316-4D41-9568-12D84C5CF2EA}" type="presOf" srcId="{EAB62A74-DA22-486B-8A54-7D2BAD838030}" destId="{1EDEFDA5-3E7C-4A0F-8321-261154E51AA8}" srcOrd="0" destOrd="0" presId="urn:microsoft.com/office/officeart/2005/8/layout/hList1"/>
    <dgm:cxn modelId="{2E4E4EF7-F4EB-48F2-A151-78F86E89B394}" type="presOf" srcId="{EDD207BF-9C13-4367-B056-6813E1412BBE}" destId="{0CD6A083-DC01-4E6D-B03A-F76AD255E9F9}" srcOrd="0" destOrd="0" presId="urn:microsoft.com/office/officeart/2005/8/layout/hList1"/>
    <dgm:cxn modelId="{95C68EFE-C61C-4181-8BFA-E9A6EBB2542B}" type="presOf" srcId="{1277F549-5CAB-4EAB-B59C-D8168E29CEFE}" destId="{B4F506A4-1570-483E-9679-99420844E42B}" srcOrd="0" destOrd="0" presId="urn:microsoft.com/office/officeart/2005/8/layout/hList1"/>
    <dgm:cxn modelId="{5E010DD6-82A2-4F92-8926-9EFB9F4D72A2}" type="presParOf" srcId="{1EDEFDA5-3E7C-4A0F-8321-261154E51AA8}" destId="{92016F95-70FD-4EBA-ADE5-5B15F27BA65F}" srcOrd="0" destOrd="0" presId="urn:microsoft.com/office/officeart/2005/8/layout/hList1"/>
    <dgm:cxn modelId="{5C87B89F-E5C3-4A72-8557-587BBC874011}" type="presParOf" srcId="{92016F95-70FD-4EBA-ADE5-5B15F27BA65F}" destId="{57D735B7-94FE-4D7C-AEAA-11ED4866E291}" srcOrd="0" destOrd="0" presId="urn:microsoft.com/office/officeart/2005/8/layout/hList1"/>
    <dgm:cxn modelId="{152DC420-DCC0-48CC-9D4D-ED8862053349}" type="presParOf" srcId="{92016F95-70FD-4EBA-ADE5-5B15F27BA65F}" destId="{05CB4318-08AD-475E-B2F2-D2A7DC0156DD}" srcOrd="1" destOrd="0" presId="urn:microsoft.com/office/officeart/2005/8/layout/hList1"/>
    <dgm:cxn modelId="{0A74A268-FD8D-4C01-90AE-3A3F2B887019}" type="presParOf" srcId="{1EDEFDA5-3E7C-4A0F-8321-261154E51AA8}" destId="{4A616317-55B6-4371-968D-12BB7018206F}" srcOrd="1" destOrd="0" presId="urn:microsoft.com/office/officeart/2005/8/layout/hList1"/>
    <dgm:cxn modelId="{E5C9B9BF-04EB-4A93-A3EF-453E76A55F64}" type="presParOf" srcId="{1EDEFDA5-3E7C-4A0F-8321-261154E51AA8}" destId="{D587764A-521B-45CA-A666-28AD5C835EC1}" srcOrd="2" destOrd="0" presId="urn:microsoft.com/office/officeart/2005/8/layout/hList1"/>
    <dgm:cxn modelId="{4F0BD2B3-B596-403D-8693-3BA5AA86A173}" type="presParOf" srcId="{D587764A-521B-45CA-A666-28AD5C835EC1}" destId="{AF7676C9-3F19-4B5F-A329-1B4112986D4D}" srcOrd="0" destOrd="0" presId="urn:microsoft.com/office/officeart/2005/8/layout/hList1"/>
    <dgm:cxn modelId="{522639A8-5BF6-4E17-AC04-1909E7F574BB}" type="presParOf" srcId="{D587764A-521B-45CA-A666-28AD5C835EC1}" destId="{2C66653E-D5DB-4A9D-8DD0-694028254C8A}" srcOrd="1" destOrd="0" presId="urn:microsoft.com/office/officeart/2005/8/layout/hList1"/>
    <dgm:cxn modelId="{67284937-E3D8-4BF9-BDA9-BC5360C3882C}" type="presParOf" srcId="{1EDEFDA5-3E7C-4A0F-8321-261154E51AA8}" destId="{5F6A9984-876A-4E7C-9904-03FC05C19D39}" srcOrd="3" destOrd="0" presId="urn:microsoft.com/office/officeart/2005/8/layout/hList1"/>
    <dgm:cxn modelId="{9F7131CF-AEC7-423B-ADF0-E283D3AEE9A7}" type="presParOf" srcId="{1EDEFDA5-3E7C-4A0F-8321-261154E51AA8}" destId="{ED148834-68DC-47B9-B07E-0C729CCAE0AE}" srcOrd="4" destOrd="0" presId="urn:microsoft.com/office/officeart/2005/8/layout/hList1"/>
    <dgm:cxn modelId="{EB956D56-BF7A-4E41-AAA7-D300C7A45C56}" type="presParOf" srcId="{ED148834-68DC-47B9-B07E-0C729CCAE0AE}" destId="{DE7520BC-451E-42CB-8387-E38BA4BFF732}" srcOrd="0" destOrd="0" presId="urn:microsoft.com/office/officeart/2005/8/layout/hList1"/>
    <dgm:cxn modelId="{C75DD3C4-B44E-431A-937B-A8822245D099}" type="presParOf" srcId="{ED148834-68DC-47B9-B07E-0C729CCAE0AE}" destId="{F03E49B0-CAB8-41C6-9411-6A0B85A518DC}" srcOrd="1" destOrd="0" presId="urn:microsoft.com/office/officeart/2005/8/layout/hList1"/>
    <dgm:cxn modelId="{DCFEA220-6D8D-49F0-B211-A39AA9CA43D5}" type="presParOf" srcId="{1EDEFDA5-3E7C-4A0F-8321-261154E51AA8}" destId="{42489C93-ACDC-45E5-A256-C1B658F8F038}" srcOrd="5" destOrd="0" presId="urn:microsoft.com/office/officeart/2005/8/layout/hList1"/>
    <dgm:cxn modelId="{587B0AC6-95FE-42C9-9DD7-121A6C7F4E17}" type="presParOf" srcId="{1EDEFDA5-3E7C-4A0F-8321-261154E51AA8}" destId="{0ECDAEF6-21F9-4DA6-B1D5-7403361A102B}" srcOrd="6" destOrd="0" presId="urn:microsoft.com/office/officeart/2005/8/layout/hList1"/>
    <dgm:cxn modelId="{A8F42C49-BAFB-404F-ADBB-6A0058E909D8}" type="presParOf" srcId="{0ECDAEF6-21F9-4DA6-B1D5-7403361A102B}" destId="{3F1F438C-3E4D-4993-981D-B509720CC716}" srcOrd="0" destOrd="0" presId="urn:microsoft.com/office/officeart/2005/8/layout/hList1"/>
    <dgm:cxn modelId="{2E050380-C4AE-49B2-A89C-33D31F94F65D}" type="presParOf" srcId="{0ECDAEF6-21F9-4DA6-B1D5-7403361A102B}" destId="{B4F506A4-1570-483E-9679-99420844E42B}" srcOrd="1" destOrd="0" presId="urn:microsoft.com/office/officeart/2005/8/layout/hList1"/>
    <dgm:cxn modelId="{E67F5BB1-42D0-4043-9114-F05EA8213650}" type="presParOf" srcId="{1EDEFDA5-3E7C-4A0F-8321-261154E51AA8}" destId="{FD127A3C-8574-4E91-A995-5ED1702A459B}" srcOrd="7" destOrd="0" presId="urn:microsoft.com/office/officeart/2005/8/layout/hList1"/>
    <dgm:cxn modelId="{525ACD2E-559A-4B3D-ADF3-D64A139A7BDA}" type="presParOf" srcId="{1EDEFDA5-3E7C-4A0F-8321-261154E51AA8}" destId="{5EE27BB9-2EFE-47C2-8207-2B87E3F05C14}" srcOrd="8" destOrd="0" presId="urn:microsoft.com/office/officeart/2005/8/layout/hList1"/>
    <dgm:cxn modelId="{F9F3D9B4-F916-4126-BEA0-A2B402AB3E8C}" type="presParOf" srcId="{5EE27BB9-2EFE-47C2-8207-2B87E3F05C14}" destId="{A0126456-36F7-4192-A4A4-8F6F1E79215A}" srcOrd="0" destOrd="0" presId="urn:microsoft.com/office/officeart/2005/8/layout/hList1"/>
    <dgm:cxn modelId="{CAC3EFA2-D873-4BAB-993B-E4E2ABF967DD}" type="presParOf" srcId="{5EE27BB9-2EFE-47C2-8207-2B87E3F05C14}" destId="{0CD6A083-DC01-4E6D-B03A-F76AD255E9F9}" srcOrd="1" destOrd="0" presId="urn:microsoft.com/office/officeart/2005/8/layout/hList1"/>
  </dgm:cxnLst>
  <dgm:bg>
    <a:solidFill>
      <a:schemeClr val="lt1"/>
    </a:solidFill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92AA08-6EF8-4582-9BE7-FC25D6A3E77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9128D6C2-F2F4-4EDB-A59B-5DE87FDCFDBC}">
      <dgm:prSet/>
      <dgm:spPr>
        <a:xfrm>
          <a:off x="404814" y="262335"/>
          <a:ext cx="10262346" cy="524440"/>
        </a:xfrm>
        <a:prstGeom prst="rect">
          <a:avLst/>
        </a:prstGeom>
        <a:solidFill>
          <a:schemeClr val="bg1">
            <a:lumMod val="95000"/>
            <a:alpha val="92000"/>
          </a:schemeClr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 i="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Local Store Promotion:</a:t>
          </a:r>
          <a:r>
            <a:rPr lang="en-US" b="0" i="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Launch marketing campaigns highlighting local stores' unique offerings and quality.</a:t>
          </a:r>
          <a:endParaRPr lang="el-GR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D114D150-2BE3-4DA5-81B9-33FCFE54B59C}" type="parTrans" cxnId="{E55183C3-2D85-4A1D-983F-F1DB40D23357}">
      <dgm:prSet/>
      <dgm:spPr/>
      <dgm:t>
        <a:bodyPr/>
        <a:lstStyle/>
        <a:p>
          <a:endParaRPr lang="el-GR"/>
        </a:p>
      </dgm:t>
    </dgm:pt>
    <dgm:pt modelId="{2BCB6BB9-2B07-40DA-8D1B-81D7156A3EB0}" type="sibTrans" cxnId="{E55183C3-2D85-4A1D-983F-F1DB40D23357}">
      <dgm:prSet/>
      <dgm:spPr>
        <a:xfrm>
          <a:off x="-6520156" y="-997959"/>
          <a:ext cx="7766614" cy="7766614"/>
        </a:xfrm>
        <a:prstGeom prst="blockArc">
          <a:avLst>
            <a:gd name="adj1" fmla="val 18900000"/>
            <a:gd name="adj2" fmla="val 2700000"/>
            <a:gd name="adj3" fmla="val 278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/>
        <a:lstStyle/>
        <a:p>
          <a:endParaRPr lang="el-GR"/>
        </a:p>
      </dgm:t>
    </dgm:pt>
    <dgm:pt modelId="{4D91868B-F833-4782-8076-8D031BF6D550}">
      <dgm:prSet/>
      <dgm:spPr>
        <a:xfrm>
          <a:off x="879742" y="1049458"/>
          <a:ext cx="9787418" cy="524440"/>
        </a:xfrm>
        <a:prstGeom prst="rect">
          <a:avLst/>
        </a:prstGeom>
        <a:solidFill>
          <a:schemeClr val="bg1">
            <a:lumMod val="95000"/>
            <a:alpha val="92000"/>
          </a:schemeClr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 i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Diverse Menus &amp; Deals:</a:t>
          </a:r>
          <a:r>
            <a:rPr lang="en-US" b="0" i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Collaborate with local stores to diversify menus and offer special deals.</a:t>
          </a:r>
          <a:endParaRPr lang="el-GR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707AE636-C2DC-48B4-8D42-4C14296A7B56}" type="parTrans" cxnId="{51526ADA-4AEB-43DD-A44B-00FECC3A84D9}">
      <dgm:prSet/>
      <dgm:spPr/>
      <dgm:t>
        <a:bodyPr/>
        <a:lstStyle/>
        <a:p>
          <a:endParaRPr lang="el-GR"/>
        </a:p>
      </dgm:t>
    </dgm:pt>
    <dgm:pt modelId="{99006C13-5D89-4822-B961-826AF7F0BA55}" type="sibTrans" cxnId="{51526ADA-4AEB-43DD-A44B-00FECC3A84D9}">
      <dgm:prSet/>
      <dgm:spPr/>
      <dgm:t>
        <a:bodyPr/>
        <a:lstStyle/>
        <a:p>
          <a:endParaRPr lang="el-GR"/>
        </a:p>
      </dgm:t>
    </dgm:pt>
    <dgm:pt modelId="{8A0F14D8-7FD8-4349-B45C-F3C18407A2B8}">
      <dgm:prSet/>
      <dgm:spPr>
        <a:xfrm>
          <a:off x="1140000" y="1836004"/>
          <a:ext cx="9527160" cy="524440"/>
        </a:xfrm>
        <a:prstGeom prst="rect">
          <a:avLst/>
        </a:prstGeom>
        <a:solidFill>
          <a:schemeClr val="bg1">
            <a:lumMod val="95000"/>
            <a:alpha val="92000"/>
          </a:schemeClr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 i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Collaborations:</a:t>
          </a:r>
          <a:r>
            <a:rPr lang="en-US" b="0" i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Partner with local stores for exclusive promotions to increase visibility.</a:t>
          </a:r>
          <a:endParaRPr lang="el-GR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FAB02A89-6334-4364-9A12-34D6715FCF1B}" type="parTrans" cxnId="{F1F3345F-6B1B-4597-9FBB-8763215359B4}">
      <dgm:prSet/>
      <dgm:spPr/>
      <dgm:t>
        <a:bodyPr/>
        <a:lstStyle/>
        <a:p>
          <a:endParaRPr lang="el-GR"/>
        </a:p>
      </dgm:t>
    </dgm:pt>
    <dgm:pt modelId="{3BA03628-7F8F-4A11-8ABE-57B0A3A2DBBA}" type="sibTrans" cxnId="{F1F3345F-6B1B-4597-9FBB-8763215359B4}">
      <dgm:prSet/>
      <dgm:spPr/>
      <dgm:t>
        <a:bodyPr/>
        <a:lstStyle/>
        <a:p>
          <a:endParaRPr lang="el-GR"/>
        </a:p>
      </dgm:t>
    </dgm:pt>
    <dgm:pt modelId="{60E659EC-E92F-4D11-910E-CB28F5CCD7E3}">
      <dgm:prSet/>
      <dgm:spPr>
        <a:xfrm>
          <a:off x="1223098" y="2623127"/>
          <a:ext cx="9444062" cy="524440"/>
        </a:xfrm>
        <a:prstGeom prst="rect">
          <a:avLst/>
        </a:prstGeom>
        <a:solidFill>
          <a:schemeClr val="bg1">
            <a:lumMod val="95000"/>
            <a:alpha val="92000"/>
          </a:schemeClr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 i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Feedback &amp; Improvement:</a:t>
          </a:r>
          <a:r>
            <a:rPr lang="en-US" b="0" i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Collect customer feedback to enhance local store experiences.</a:t>
          </a:r>
          <a:endParaRPr lang="el-GR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95D7CFED-6589-43DD-AEC5-CD87C8E169F7}" type="parTrans" cxnId="{8FBAF27A-B078-47F7-ABAD-1E168829E97F}">
      <dgm:prSet/>
      <dgm:spPr/>
      <dgm:t>
        <a:bodyPr/>
        <a:lstStyle/>
        <a:p>
          <a:endParaRPr lang="el-GR"/>
        </a:p>
      </dgm:t>
    </dgm:pt>
    <dgm:pt modelId="{F8A36494-F82D-4C9F-812D-C8ECCB955DB0}" type="sibTrans" cxnId="{8FBAF27A-B078-47F7-ABAD-1E168829E97F}">
      <dgm:prSet/>
      <dgm:spPr/>
      <dgm:t>
        <a:bodyPr/>
        <a:lstStyle/>
        <a:p>
          <a:endParaRPr lang="el-GR"/>
        </a:p>
      </dgm:t>
    </dgm:pt>
    <dgm:pt modelId="{4E838016-83B2-46AE-ACF1-E7DC3179CC4F}">
      <dgm:prSet/>
      <dgm:spPr>
        <a:xfrm>
          <a:off x="1140000" y="3410249"/>
          <a:ext cx="9527160" cy="524440"/>
        </a:xfrm>
        <a:prstGeom prst="rect">
          <a:avLst/>
        </a:prstGeom>
        <a:solidFill>
          <a:schemeClr val="bg1">
            <a:lumMod val="95000"/>
            <a:alpha val="92000"/>
          </a:schemeClr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 i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Loyalty Programs:</a:t>
          </a:r>
          <a:r>
            <a:rPr lang="en-US" b="0" i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Introduce loyalty rewards for customers ordering from local stores.</a:t>
          </a:r>
          <a:endParaRPr lang="el-GR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15F2DE64-A098-4CD1-AFE5-27F3846D754E}" type="parTrans" cxnId="{2B5D1716-8C2C-4F5B-9FCF-7D7BBB4FCAEF}">
      <dgm:prSet/>
      <dgm:spPr/>
      <dgm:t>
        <a:bodyPr/>
        <a:lstStyle/>
        <a:p>
          <a:endParaRPr lang="el-GR"/>
        </a:p>
      </dgm:t>
    </dgm:pt>
    <dgm:pt modelId="{921E8967-699D-475B-94BC-043C1AACE088}" type="sibTrans" cxnId="{2B5D1716-8C2C-4F5B-9FCF-7D7BBB4FCAEF}">
      <dgm:prSet/>
      <dgm:spPr/>
      <dgm:t>
        <a:bodyPr/>
        <a:lstStyle/>
        <a:p>
          <a:endParaRPr lang="el-GR"/>
        </a:p>
      </dgm:t>
    </dgm:pt>
    <dgm:pt modelId="{E7C7966F-4F81-4D0E-AE4B-481F998F845B}">
      <dgm:prSet/>
      <dgm:spPr>
        <a:xfrm>
          <a:off x="879742" y="4196795"/>
          <a:ext cx="9787418" cy="524440"/>
        </a:xfrm>
        <a:prstGeom prst="rect">
          <a:avLst/>
        </a:prstGeom>
        <a:solidFill>
          <a:schemeClr val="bg1">
            <a:lumMod val="95000"/>
            <a:alpha val="92000"/>
          </a:schemeClr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 i="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Localized Marketing:</a:t>
          </a:r>
          <a:r>
            <a:rPr lang="en-US" b="0" i="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Target neighborhoods to promote local store orders.</a:t>
          </a:r>
          <a:endParaRPr lang="el-GR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7A46CE7C-2240-402B-ACC8-79CDD36D5E7D}" type="parTrans" cxnId="{794EEFE0-922A-4826-9640-299AB8B75065}">
      <dgm:prSet/>
      <dgm:spPr/>
      <dgm:t>
        <a:bodyPr/>
        <a:lstStyle/>
        <a:p>
          <a:endParaRPr lang="el-GR"/>
        </a:p>
      </dgm:t>
    </dgm:pt>
    <dgm:pt modelId="{DF6A200B-995F-44D2-B5F9-C70855C4ABB0}" type="sibTrans" cxnId="{794EEFE0-922A-4826-9640-299AB8B75065}">
      <dgm:prSet/>
      <dgm:spPr/>
      <dgm:t>
        <a:bodyPr/>
        <a:lstStyle/>
        <a:p>
          <a:endParaRPr lang="el-GR"/>
        </a:p>
      </dgm:t>
    </dgm:pt>
    <dgm:pt modelId="{E7B1FBE0-B947-4532-8510-56219E3FB252}">
      <dgm:prSet/>
      <dgm:spPr>
        <a:xfrm>
          <a:off x="404814" y="4983918"/>
          <a:ext cx="10262346" cy="524440"/>
        </a:xfrm>
        <a:prstGeom prst="rect">
          <a:avLst/>
        </a:prstGeom>
        <a:solidFill>
          <a:schemeClr val="bg1">
            <a:lumMod val="95000"/>
            <a:alpha val="92000"/>
          </a:schemeClr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 i="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Online Visibility:</a:t>
          </a:r>
          <a:r>
            <a:rPr lang="en-US" b="0" i="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Improve visibility of local stores on your platform.</a:t>
          </a:r>
          <a:endParaRPr lang="el-GR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BC63DCAB-68B7-432E-8022-FD2A8EB0A3FE}" type="parTrans" cxnId="{7D0EE0AC-DD89-4F87-AD11-52731E1F0130}">
      <dgm:prSet/>
      <dgm:spPr/>
      <dgm:t>
        <a:bodyPr/>
        <a:lstStyle/>
        <a:p>
          <a:endParaRPr lang="el-GR"/>
        </a:p>
      </dgm:t>
    </dgm:pt>
    <dgm:pt modelId="{6F375E35-3ACD-47B4-9EAF-0B6362550C72}" type="sibTrans" cxnId="{7D0EE0AC-DD89-4F87-AD11-52731E1F0130}">
      <dgm:prSet/>
      <dgm:spPr/>
      <dgm:t>
        <a:bodyPr/>
        <a:lstStyle/>
        <a:p>
          <a:endParaRPr lang="el-GR"/>
        </a:p>
      </dgm:t>
    </dgm:pt>
    <dgm:pt modelId="{02F4A888-13FE-4052-8F4F-9F978676BAC3}">
      <dgm:prSet/>
      <dgm:spPr/>
      <dgm:t>
        <a:bodyPr/>
        <a:lstStyle/>
        <a:p>
          <a:endParaRPr lang="el-GR"/>
        </a:p>
      </dgm:t>
    </dgm:pt>
    <dgm:pt modelId="{8FBA3090-C200-4D97-9C32-7589387A1B43}" type="parTrans" cxnId="{241DC0B1-2D80-42F3-8F0A-678BDD8D2D3F}">
      <dgm:prSet/>
      <dgm:spPr/>
      <dgm:t>
        <a:bodyPr/>
        <a:lstStyle/>
        <a:p>
          <a:endParaRPr lang="el-GR"/>
        </a:p>
      </dgm:t>
    </dgm:pt>
    <dgm:pt modelId="{AC85A2C8-7FE7-47AD-9ED8-C2DEEBE51243}" type="sibTrans" cxnId="{241DC0B1-2D80-42F3-8F0A-678BDD8D2D3F}">
      <dgm:prSet/>
      <dgm:spPr/>
      <dgm:t>
        <a:bodyPr/>
        <a:lstStyle/>
        <a:p>
          <a:endParaRPr lang="el-GR"/>
        </a:p>
      </dgm:t>
    </dgm:pt>
    <dgm:pt modelId="{D0617281-8F21-4596-BD20-93BB34993D33}">
      <dgm:prSet/>
      <dgm:spPr/>
      <dgm:t>
        <a:bodyPr/>
        <a:lstStyle/>
        <a:p>
          <a:endParaRPr lang="el-GR"/>
        </a:p>
      </dgm:t>
    </dgm:pt>
    <dgm:pt modelId="{F39ADD8A-ACC1-4E96-BA75-83706708805A}" type="parTrans" cxnId="{5143800B-143C-42E0-8896-12C61D8DE677}">
      <dgm:prSet/>
      <dgm:spPr/>
      <dgm:t>
        <a:bodyPr/>
        <a:lstStyle/>
        <a:p>
          <a:endParaRPr lang="el-GR"/>
        </a:p>
      </dgm:t>
    </dgm:pt>
    <dgm:pt modelId="{2BA4EFB4-41E1-4DBB-B5A6-2CC684BE2E12}" type="sibTrans" cxnId="{5143800B-143C-42E0-8896-12C61D8DE677}">
      <dgm:prSet/>
      <dgm:spPr/>
      <dgm:t>
        <a:bodyPr/>
        <a:lstStyle/>
        <a:p>
          <a:endParaRPr lang="el-GR"/>
        </a:p>
      </dgm:t>
    </dgm:pt>
    <dgm:pt modelId="{BFDD6D02-D6FE-4502-8688-1877C398AD4A}">
      <dgm:prSet/>
      <dgm:spPr/>
      <dgm:t>
        <a:bodyPr/>
        <a:lstStyle/>
        <a:p>
          <a:endParaRPr lang="el-GR"/>
        </a:p>
      </dgm:t>
    </dgm:pt>
    <dgm:pt modelId="{F72E91FB-0E2A-4B3A-A643-8F3CE4A93948}" type="parTrans" cxnId="{0EDEFAC3-2E3C-4CC0-BB6A-070340C2AB12}">
      <dgm:prSet/>
      <dgm:spPr/>
      <dgm:t>
        <a:bodyPr/>
        <a:lstStyle/>
        <a:p>
          <a:endParaRPr lang="el-GR"/>
        </a:p>
      </dgm:t>
    </dgm:pt>
    <dgm:pt modelId="{23608CB6-6189-48E1-B113-7B5F86F9A1AB}" type="sibTrans" cxnId="{0EDEFAC3-2E3C-4CC0-BB6A-070340C2AB12}">
      <dgm:prSet/>
      <dgm:spPr/>
      <dgm:t>
        <a:bodyPr/>
        <a:lstStyle/>
        <a:p>
          <a:endParaRPr lang="el-GR"/>
        </a:p>
      </dgm:t>
    </dgm:pt>
    <dgm:pt modelId="{2E825773-68DC-4B3B-AFD2-99467447CE1B}" type="pres">
      <dgm:prSet presAssocID="{FA92AA08-6EF8-4582-9BE7-FC25D6A3E77B}" presName="Name0" presStyleCnt="0">
        <dgm:presLayoutVars>
          <dgm:chMax val="7"/>
          <dgm:chPref val="7"/>
          <dgm:dir/>
        </dgm:presLayoutVars>
      </dgm:prSet>
      <dgm:spPr/>
    </dgm:pt>
    <dgm:pt modelId="{48449B0B-C446-426D-9174-609F1C11807A}" type="pres">
      <dgm:prSet presAssocID="{FA92AA08-6EF8-4582-9BE7-FC25D6A3E77B}" presName="Name1" presStyleCnt="0"/>
      <dgm:spPr/>
    </dgm:pt>
    <dgm:pt modelId="{86550689-341E-4B00-9864-3E3C03340681}" type="pres">
      <dgm:prSet presAssocID="{FA92AA08-6EF8-4582-9BE7-FC25D6A3E77B}" presName="cycle" presStyleCnt="0"/>
      <dgm:spPr/>
    </dgm:pt>
    <dgm:pt modelId="{4B30198E-1392-4189-B71A-E1574563CA58}" type="pres">
      <dgm:prSet presAssocID="{FA92AA08-6EF8-4582-9BE7-FC25D6A3E77B}" presName="srcNode" presStyleLbl="node1" presStyleIdx="0" presStyleCnt="7"/>
      <dgm:spPr/>
    </dgm:pt>
    <dgm:pt modelId="{FD186BD7-751D-4FD0-B91D-DA807067FFC0}" type="pres">
      <dgm:prSet presAssocID="{FA92AA08-6EF8-4582-9BE7-FC25D6A3E77B}" presName="conn" presStyleLbl="parChTrans1D2" presStyleIdx="0" presStyleCnt="1"/>
      <dgm:spPr/>
    </dgm:pt>
    <dgm:pt modelId="{CEA1CECD-727F-405C-BEE1-82FDA6517E78}" type="pres">
      <dgm:prSet presAssocID="{FA92AA08-6EF8-4582-9BE7-FC25D6A3E77B}" presName="extraNode" presStyleLbl="node1" presStyleIdx="0" presStyleCnt="7"/>
      <dgm:spPr/>
    </dgm:pt>
    <dgm:pt modelId="{DBC396A9-B6BD-4A80-9B92-3EFB935D0CB0}" type="pres">
      <dgm:prSet presAssocID="{FA92AA08-6EF8-4582-9BE7-FC25D6A3E77B}" presName="dstNode" presStyleLbl="node1" presStyleIdx="0" presStyleCnt="7"/>
      <dgm:spPr/>
    </dgm:pt>
    <dgm:pt modelId="{8CF1EF2D-56EF-4433-B9C4-BFF71F1D3F53}" type="pres">
      <dgm:prSet presAssocID="{9128D6C2-F2F4-4EDB-A59B-5DE87FDCFDBC}" presName="text_1" presStyleLbl="node1" presStyleIdx="0" presStyleCnt="7" custLinFactNeighborY="11279">
        <dgm:presLayoutVars>
          <dgm:bulletEnabled val="1"/>
        </dgm:presLayoutVars>
      </dgm:prSet>
      <dgm:spPr/>
    </dgm:pt>
    <dgm:pt modelId="{FFF7201C-EADB-447E-8E2B-1A02E4EBA96A}" type="pres">
      <dgm:prSet presAssocID="{9128D6C2-F2F4-4EDB-A59B-5DE87FDCFDBC}" presName="accent_1" presStyleCnt="0"/>
      <dgm:spPr/>
    </dgm:pt>
    <dgm:pt modelId="{6E38192F-97A8-4743-BB30-22F6FB11A2EA}" type="pres">
      <dgm:prSet presAssocID="{9128D6C2-F2F4-4EDB-A59B-5DE87FDCFDBC}" presName="accentRepeatNode" presStyleLbl="solidFgAcc1" presStyleIdx="0" presStyleCnt="7"/>
      <dgm:spPr>
        <a:xfrm>
          <a:off x="77038" y="196780"/>
          <a:ext cx="655550" cy="655550"/>
        </a:xfrm>
        <a:prstGeom prst="ellipse">
          <a:avLst/>
        </a:prstGeom>
        <a:solidFill>
          <a:schemeClr val="tx1"/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EADA7ED9-706B-4441-BC36-38D970FF1834}" type="pres">
      <dgm:prSet presAssocID="{4D91868B-F833-4782-8076-8D031BF6D550}" presName="text_2" presStyleLbl="node1" presStyleIdx="1" presStyleCnt="7">
        <dgm:presLayoutVars>
          <dgm:bulletEnabled val="1"/>
        </dgm:presLayoutVars>
      </dgm:prSet>
      <dgm:spPr/>
    </dgm:pt>
    <dgm:pt modelId="{BD0A7834-BA43-41D4-95BE-B0DFE94A4E92}" type="pres">
      <dgm:prSet presAssocID="{4D91868B-F833-4782-8076-8D031BF6D550}" presName="accent_2" presStyleCnt="0"/>
      <dgm:spPr/>
    </dgm:pt>
    <dgm:pt modelId="{BAF1C46D-5B19-473C-98DF-E4D1D9887D43}" type="pres">
      <dgm:prSet presAssocID="{4D91868B-F833-4782-8076-8D031BF6D550}" presName="accentRepeatNode" presStyleLbl="solidFgAcc1" presStyleIdx="1" presStyleCnt="7"/>
      <dgm:spPr>
        <a:xfrm>
          <a:off x="551966" y="983903"/>
          <a:ext cx="655550" cy="655550"/>
        </a:xfrm>
        <a:prstGeom prst="ellipse">
          <a:avLst/>
        </a:prstGeom>
        <a:solidFill>
          <a:schemeClr val="tx1"/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C951307F-AEBF-4C08-907B-9422E8A39EBF}" type="pres">
      <dgm:prSet presAssocID="{8A0F14D8-7FD8-4349-B45C-F3C18407A2B8}" presName="text_3" presStyleLbl="node1" presStyleIdx="2" presStyleCnt="7">
        <dgm:presLayoutVars>
          <dgm:bulletEnabled val="1"/>
        </dgm:presLayoutVars>
      </dgm:prSet>
      <dgm:spPr/>
    </dgm:pt>
    <dgm:pt modelId="{29BDE652-C25D-490A-9B47-FC42C80536DD}" type="pres">
      <dgm:prSet presAssocID="{8A0F14D8-7FD8-4349-B45C-F3C18407A2B8}" presName="accent_3" presStyleCnt="0"/>
      <dgm:spPr/>
    </dgm:pt>
    <dgm:pt modelId="{2E0C6870-29D4-4591-9D80-38E1C49D8DBF}" type="pres">
      <dgm:prSet presAssocID="{8A0F14D8-7FD8-4349-B45C-F3C18407A2B8}" presName="accentRepeatNode" presStyleLbl="solidFgAcc1" presStyleIdx="2" presStyleCnt="7"/>
      <dgm:spPr>
        <a:xfrm>
          <a:off x="812225" y="1770449"/>
          <a:ext cx="655550" cy="655550"/>
        </a:xfrm>
        <a:prstGeom prst="ellipse">
          <a:avLst/>
        </a:prstGeom>
        <a:solidFill>
          <a:schemeClr val="tx1"/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C6B211ED-283F-4209-9428-0C47EDDB3293}" type="pres">
      <dgm:prSet presAssocID="{60E659EC-E92F-4D11-910E-CB28F5CCD7E3}" presName="text_4" presStyleLbl="node1" presStyleIdx="3" presStyleCnt="7">
        <dgm:presLayoutVars>
          <dgm:bulletEnabled val="1"/>
        </dgm:presLayoutVars>
      </dgm:prSet>
      <dgm:spPr/>
    </dgm:pt>
    <dgm:pt modelId="{37480EFE-91DE-4A82-B0F2-40FEF01E9B8A}" type="pres">
      <dgm:prSet presAssocID="{60E659EC-E92F-4D11-910E-CB28F5CCD7E3}" presName="accent_4" presStyleCnt="0"/>
      <dgm:spPr/>
    </dgm:pt>
    <dgm:pt modelId="{8A1EF4E2-F9C8-4732-809A-9EA276B01AB4}" type="pres">
      <dgm:prSet presAssocID="{60E659EC-E92F-4D11-910E-CB28F5CCD7E3}" presName="accentRepeatNode" presStyleLbl="solidFgAcc1" presStyleIdx="3" presStyleCnt="7"/>
      <dgm:spPr>
        <a:xfrm>
          <a:off x="895323" y="2557572"/>
          <a:ext cx="655550" cy="655550"/>
        </a:xfrm>
        <a:prstGeom prst="ellipse">
          <a:avLst/>
        </a:prstGeom>
        <a:solidFill>
          <a:schemeClr val="tx1"/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0F8455AA-AD30-4FBE-A534-DB4A9FB0AF1E}" type="pres">
      <dgm:prSet presAssocID="{4E838016-83B2-46AE-ACF1-E7DC3179CC4F}" presName="text_5" presStyleLbl="node1" presStyleIdx="4" presStyleCnt="7">
        <dgm:presLayoutVars>
          <dgm:bulletEnabled val="1"/>
        </dgm:presLayoutVars>
      </dgm:prSet>
      <dgm:spPr/>
    </dgm:pt>
    <dgm:pt modelId="{67A72C7B-1FFD-41A4-BA50-6D968C11C647}" type="pres">
      <dgm:prSet presAssocID="{4E838016-83B2-46AE-ACF1-E7DC3179CC4F}" presName="accent_5" presStyleCnt="0"/>
      <dgm:spPr/>
    </dgm:pt>
    <dgm:pt modelId="{12107EB9-39DD-4A27-AAD6-37EB3F9746E4}" type="pres">
      <dgm:prSet presAssocID="{4E838016-83B2-46AE-ACF1-E7DC3179CC4F}" presName="accentRepeatNode" presStyleLbl="solidFgAcc1" presStyleIdx="4" presStyleCnt="7"/>
      <dgm:spPr>
        <a:xfrm>
          <a:off x="812225" y="3344694"/>
          <a:ext cx="655550" cy="655550"/>
        </a:xfrm>
        <a:prstGeom prst="ellipse">
          <a:avLst/>
        </a:prstGeom>
        <a:solidFill>
          <a:schemeClr val="tx1"/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1942086D-A41A-4CCF-B818-D0779E332931}" type="pres">
      <dgm:prSet presAssocID="{E7C7966F-4F81-4D0E-AE4B-481F998F845B}" presName="text_6" presStyleLbl="node1" presStyleIdx="5" presStyleCnt="7">
        <dgm:presLayoutVars>
          <dgm:bulletEnabled val="1"/>
        </dgm:presLayoutVars>
      </dgm:prSet>
      <dgm:spPr/>
    </dgm:pt>
    <dgm:pt modelId="{C4097E00-B6D6-49A6-A4E2-8AD71FDD458E}" type="pres">
      <dgm:prSet presAssocID="{E7C7966F-4F81-4D0E-AE4B-481F998F845B}" presName="accent_6" presStyleCnt="0"/>
      <dgm:spPr/>
    </dgm:pt>
    <dgm:pt modelId="{F1E63847-405B-40A8-BD25-9864B0ED5D20}" type="pres">
      <dgm:prSet presAssocID="{E7C7966F-4F81-4D0E-AE4B-481F998F845B}" presName="accentRepeatNode" presStyleLbl="solidFgAcc1" presStyleIdx="5" presStyleCnt="7"/>
      <dgm:spPr>
        <a:xfrm>
          <a:off x="551966" y="4131240"/>
          <a:ext cx="655550" cy="655550"/>
        </a:xfrm>
        <a:prstGeom prst="ellipse">
          <a:avLst/>
        </a:prstGeom>
        <a:solidFill>
          <a:schemeClr val="tx1"/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9B12774A-7980-4B01-8469-F8D11FFBAF87}" type="pres">
      <dgm:prSet presAssocID="{E7B1FBE0-B947-4532-8510-56219E3FB252}" presName="text_7" presStyleLbl="node1" presStyleIdx="6" presStyleCnt="7">
        <dgm:presLayoutVars>
          <dgm:bulletEnabled val="1"/>
        </dgm:presLayoutVars>
      </dgm:prSet>
      <dgm:spPr/>
    </dgm:pt>
    <dgm:pt modelId="{FCEAA4B9-24AD-46E2-892E-1F4AF9E91D4B}" type="pres">
      <dgm:prSet presAssocID="{E7B1FBE0-B947-4532-8510-56219E3FB252}" presName="accent_7" presStyleCnt="0"/>
      <dgm:spPr/>
    </dgm:pt>
    <dgm:pt modelId="{689D0E1C-DB06-4553-95E0-446681D8AB8A}" type="pres">
      <dgm:prSet presAssocID="{E7B1FBE0-B947-4532-8510-56219E3FB252}" presName="accentRepeatNode" presStyleLbl="solidFgAcc1" presStyleIdx="6" presStyleCnt="7"/>
      <dgm:spPr>
        <a:xfrm>
          <a:off x="77038" y="4918363"/>
          <a:ext cx="655550" cy="655550"/>
        </a:xfrm>
        <a:prstGeom prst="ellipse">
          <a:avLst/>
        </a:prstGeom>
        <a:solidFill>
          <a:schemeClr val="tx1"/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</dgm:ptLst>
  <dgm:cxnLst>
    <dgm:cxn modelId="{5143800B-143C-42E0-8896-12C61D8DE677}" srcId="{FA92AA08-6EF8-4582-9BE7-FC25D6A3E77B}" destId="{D0617281-8F21-4596-BD20-93BB34993D33}" srcOrd="8" destOrd="0" parTransId="{F39ADD8A-ACC1-4E96-BA75-83706708805A}" sibTransId="{2BA4EFB4-41E1-4DBB-B5A6-2CC684BE2E12}"/>
    <dgm:cxn modelId="{2B5D1716-8C2C-4F5B-9FCF-7D7BBB4FCAEF}" srcId="{FA92AA08-6EF8-4582-9BE7-FC25D6A3E77B}" destId="{4E838016-83B2-46AE-ACF1-E7DC3179CC4F}" srcOrd="4" destOrd="0" parTransId="{15F2DE64-A098-4CD1-AFE5-27F3846D754E}" sibTransId="{921E8967-699D-475B-94BC-043C1AACE088}"/>
    <dgm:cxn modelId="{EEE65017-53AE-4CF6-B3A8-37DAE8C46D6A}" type="presOf" srcId="{FA92AA08-6EF8-4582-9BE7-FC25D6A3E77B}" destId="{2E825773-68DC-4B3B-AFD2-99467447CE1B}" srcOrd="0" destOrd="0" presId="urn:microsoft.com/office/officeart/2008/layout/VerticalCurvedList"/>
    <dgm:cxn modelId="{5B0C731E-4DE0-4DF4-A68B-A688D1844D57}" type="presOf" srcId="{4E838016-83B2-46AE-ACF1-E7DC3179CC4F}" destId="{0F8455AA-AD30-4FBE-A534-DB4A9FB0AF1E}" srcOrd="0" destOrd="0" presId="urn:microsoft.com/office/officeart/2008/layout/VerticalCurvedList"/>
    <dgm:cxn modelId="{F1F3345F-6B1B-4597-9FBB-8763215359B4}" srcId="{FA92AA08-6EF8-4582-9BE7-FC25D6A3E77B}" destId="{8A0F14D8-7FD8-4349-B45C-F3C18407A2B8}" srcOrd="2" destOrd="0" parTransId="{FAB02A89-6334-4364-9A12-34D6715FCF1B}" sibTransId="{3BA03628-7F8F-4A11-8ABE-57B0A3A2DBBA}"/>
    <dgm:cxn modelId="{9C65624A-437A-431C-9C28-98EB87A88D98}" type="presOf" srcId="{E7C7966F-4F81-4D0E-AE4B-481F998F845B}" destId="{1942086D-A41A-4CCF-B818-D0779E332931}" srcOrd="0" destOrd="0" presId="urn:microsoft.com/office/officeart/2008/layout/VerticalCurvedList"/>
    <dgm:cxn modelId="{47C59A4D-2AC7-4FA7-A850-908B4FC59D5E}" type="presOf" srcId="{8A0F14D8-7FD8-4349-B45C-F3C18407A2B8}" destId="{C951307F-AEBF-4C08-907B-9422E8A39EBF}" srcOrd="0" destOrd="0" presId="urn:microsoft.com/office/officeart/2008/layout/VerticalCurvedList"/>
    <dgm:cxn modelId="{8FBAF27A-B078-47F7-ABAD-1E168829E97F}" srcId="{FA92AA08-6EF8-4582-9BE7-FC25D6A3E77B}" destId="{60E659EC-E92F-4D11-910E-CB28F5CCD7E3}" srcOrd="3" destOrd="0" parTransId="{95D7CFED-6589-43DD-AEC5-CD87C8E169F7}" sibTransId="{F8A36494-F82D-4C9F-812D-C8ECCB955DB0}"/>
    <dgm:cxn modelId="{7D0EE0AC-DD89-4F87-AD11-52731E1F0130}" srcId="{FA92AA08-6EF8-4582-9BE7-FC25D6A3E77B}" destId="{E7B1FBE0-B947-4532-8510-56219E3FB252}" srcOrd="6" destOrd="0" parTransId="{BC63DCAB-68B7-432E-8022-FD2A8EB0A3FE}" sibTransId="{6F375E35-3ACD-47B4-9EAF-0B6362550C72}"/>
    <dgm:cxn modelId="{241DC0B1-2D80-42F3-8F0A-678BDD8D2D3F}" srcId="{FA92AA08-6EF8-4582-9BE7-FC25D6A3E77B}" destId="{02F4A888-13FE-4052-8F4F-9F978676BAC3}" srcOrd="7" destOrd="0" parTransId="{8FBA3090-C200-4D97-9C32-7589387A1B43}" sibTransId="{AC85A2C8-7FE7-47AD-9ED8-C2DEEBE51243}"/>
    <dgm:cxn modelId="{E55183C3-2D85-4A1D-983F-F1DB40D23357}" srcId="{FA92AA08-6EF8-4582-9BE7-FC25D6A3E77B}" destId="{9128D6C2-F2F4-4EDB-A59B-5DE87FDCFDBC}" srcOrd="0" destOrd="0" parTransId="{D114D150-2BE3-4DA5-81B9-33FCFE54B59C}" sibTransId="{2BCB6BB9-2B07-40DA-8D1B-81D7156A3EB0}"/>
    <dgm:cxn modelId="{0EDEFAC3-2E3C-4CC0-BB6A-070340C2AB12}" srcId="{FA92AA08-6EF8-4582-9BE7-FC25D6A3E77B}" destId="{BFDD6D02-D6FE-4502-8688-1877C398AD4A}" srcOrd="9" destOrd="0" parTransId="{F72E91FB-0E2A-4B3A-A643-8F3CE4A93948}" sibTransId="{23608CB6-6189-48E1-B113-7B5F86F9A1AB}"/>
    <dgm:cxn modelId="{2AB253C5-7B30-4A8A-9D61-30D220C05360}" type="presOf" srcId="{60E659EC-E92F-4D11-910E-CB28F5CCD7E3}" destId="{C6B211ED-283F-4209-9428-0C47EDDB3293}" srcOrd="0" destOrd="0" presId="urn:microsoft.com/office/officeart/2008/layout/VerticalCurvedList"/>
    <dgm:cxn modelId="{6A7DACC5-4839-4AD8-8A88-40BA256D8558}" type="presOf" srcId="{9128D6C2-F2F4-4EDB-A59B-5DE87FDCFDBC}" destId="{8CF1EF2D-56EF-4433-B9C4-BFF71F1D3F53}" srcOrd="0" destOrd="0" presId="urn:microsoft.com/office/officeart/2008/layout/VerticalCurvedList"/>
    <dgm:cxn modelId="{9DB8F9C6-023A-49C7-9343-E27DF7A76CD5}" type="presOf" srcId="{4D91868B-F833-4782-8076-8D031BF6D550}" destId="{EADA7ED9-706B-4441-BC36-38D970FF1834}" srcOrd="0" destOrd="0" presId="urn:microsoft.com/office/officeart/2008/layout/VerticalCurvedList"/>
    <dgm:cxn modelId="{B0B2F8D0-03F7-4F91-881E-279B61A54B4A}" type="presOf" srcId="{2BCB6BB9-2B07-40DA-8D1B-81D7156A3EB0}" destId="{FD186BD7-751D-4FD0-B91D-DA807067FFC0}" srcOrd="0" destOrd="0" presId="urn:microsoft.com/office/officeart/2008/layout/VerticalCurvedList"/>
    <dgm:cxn modelId="{51526ADA-4AEB-43DD-A44B-00FECC3A84D9}" srcId="{FA92AA08-6EF8-4582-9BE7-FC25D6A3E77B}" destId="{4D91868B-F833-4782-8076-8D031BF6D550}" srcOrd="1" destOrd="0" parTransId="{707AE636-C2DC-48B4-8D42-4C14296A7B56}" sibTransId="{99006C13-5D89-4822-B961-826AF7F0BA55}"/>
    <dgm:cxn modelId="{794EEFE0-922A-4826-9640-299AB8B75065}" srcId="{FA92AA08-6EF8-4582-9BE7-FC25D6A3E77B}" destId="{E7C7966F-4F81-4D0E-AE4B-481F998F845B}" srcOrd="5" destOrd="0" parTransId="{7A46CE7C-2240-402B-ACC8-79CDD36D5E7D}" sibTransId="{DF6A200B-995F-44D2-B5F9-C70855C4ABB0}"/>
    <dgm:cxn modelId="{6C03D5FF-1F50-4FF4-A2AE-B68795D06DC0}" type="presOf" srcId="{E7B1FBE0-B947-4532-8510-56219E3FB252}" destId="{9B12774A-7980-4B01-8469-F8D11FFBAF87}" srcOrd="0" destOrd="0" presId="urn:microsoft.com/office/officeart/2008/layout/VerticalCurvedList"/>
    <dgm:cxn modelId="{3EB4C4EA-067A-4210-815C-FDE7B90F3F45}" type="presParOf" srcId="{2E825773-68DC-4B3B-AFD2-99467447CE1B}" destId="{48449B0B-C446-426D-9174-609F1C11807A}" srcOrd="0" destOrd="0" presId="urn:microsoft.com/office/officeart/2008/layout/VerticalCurvedList"/>
    <dgm:cxn modelId="{A91FCF36-AC79-4192-845B-0465506D0FC8}" type="presParOf" srcId="{48449B0B-C446-426D-9174-609F1C11807A}" destId="{86550689-341E-4B00-9864-3E3C03340681}" srcOrd="0" destOrd="0" presId="urn:microsoft.com/office/officeart/2008/layout/VerticalCurvedList"/>
    <dgm:cxn modelId="{0AFD993A-1BF3-4D29-8246-D298204B3DEC}" type="presParOf" srcId="{86550689-341E-4B00-9864-3E3C03340681}" destId="{4B30198E-1392-4189-B71A-E1574563CA58}" srcOrd="0" destOrd="0" presId="urn:microsoft.com/office/officeart/2008/layout/VerticalCurvedList"/>
    <dgm:cxn modelId="{AE51F982-7FC1-4DD9-9AD0-BEA3FAA972F2}" type="presParOf" srcId="{86550689-341E-4B00-9864-3E3C03340681}" destId="{FD186BD7-751D-4FD0-B91D-DA807067FFC0}" srcOrd="1" destOrd="0" presId="urn:microsoft.com/office/officeart/2008/layout/VerticalCurvedList"/>
    <dgm:cxn modelId="{CFD2E292-C8EC-46E0-844C-0116689EF450}" type="presParOf" srcId="{86550689-341E-4B00-9864-3E3C03340681}" destId="{CEA1CECD-727F-405C-BEE1-82FDA6517E78}" srcOrd="2" destOrd="0" presId="urn:microsoft.com/office/officeart/2008/layout/VerticalCurvedList"/>
    <dgm:cxn modelId="{313E3A91-5B57-4D62-9A40-D9BE4C2946C4}" type="presParOf" srcId="{86550689-341E-4B00-9864-3E3C03340681}" destId="{DBC396A9-B6BD-4A80-9B92-3EFB935D0CB0}" srcOrd="3" destOrd="0" presId="urn:microsoft.com/office/officeart/2008/layout/VerticalCurvedList"/>
    <dgm:cxn modelId="{718C12CC-A39E-4281-B1C7-302EF52A32EE}" type="presParOf" srcId="{48449B0B-C446-426D-9174-609F1C11807A}" destId="{8CF1EF2D-56EF-4433-B9C4-BFF71F1D3F53}" srcOrd="1" destOrd="0" presId="urn:microsoft.com/office/officeart/2008/layout/VerticalCurvedList"/>
    <dgm:cxn modelId="{77B3259E-9FD2-46E7-BEDD-E2C1E83242CC}" type="presParOf" srcId="{48449B0B-C446-426D-9174-609F1C11807A}" destId="{FFF7201C-EADB-447E-8E2B-1A02E4EBA96A}" srcOrd="2" destOrd="0" presId="urn:microsoft.com/office/officeart/2008/layout/VerticalCurvedList"/>
    <dgm:cxn modelId="{D73F64D9-E8B6-4310-B9F1-6D509C0EFCF4}" type="presParOf" srcId="{FFF7201C-EADB-447E-8E2B-1A02E4EBA96A}" destId="{6E38192F-97A8-4743-BB30-22F6FB11A2EA}" srcOrd="0" destOrd="0" presId="urn:microsoft.com/office/officeart/2008/layout/VerticalCurvedList"/>
    <dgm:cxn modelId="{699F241E-D3B2-4049-B323-83A2E1B8CA82}" type="presParOf" srcId="{48449B0B-C446-426D-9174-609F1C11807A}" destId="{EADA7ED9-706B-4441-BC36-38D970FF1834}" srcOrd="3" destOrd="0" presId="urn:microsoft.com/office/officeart/2008/layout/VerticalCurvedList"/>
    <dgm:cxn modelId="{C5DA50AD-B9F7-4ADB-A877-7028C7946F57}" type="presParOf" srcId="{48449B0B-C446-426D-9174-609F1C11807A}" destId="{BD0A7834-BA43-41D4-95BE-B0DFE94A4E92}" srcOrd="4" destOrd="0" presId="urn:microsoft.com/office/officeart/2008/layout/VerticalCurvedList"/>
    <dgm:cxn modelId="{F3BC1881-E3A0-44B2-BECA-4391112399C1}" type="presParOf" srcId="{BD0A7834-BA43-41D4-95BE-B0DFE94A4E92}" destId="{BAF1C46D-5B19-473C-98DF-E4D1D9887D43}" srcOrd="0" destOrd="0" presId="urn:microsoft.com/office/officeart/2008/layout/VerticalCurvedList"/>
    <dgm:cxn modelId="{525D4DDF-A4FB-4D03-BB75-B16008685DF0}" type="presParOf" srcId="{48449B0B-C446-426D-9174-609F1C11807A}" destId="{C951307F-AEBF-4C08-907B-9422E8A39EBF}" srcOrd="5" destOrd="0" presId="urn:microsoft.com/office/officeart/2008/layout/VerticalCurvedList"/>
    <dgm:cxn modelId="{07D560C7-9067-4F53-B7D2-384967E5E83F}" type="presParOf" srcId="{48449B0B-C446-426D-9174-609F1C11807A}" destId="{29BDE652-C25D-490A-9B47-FC42C80536DD}" srcOrd="6" destOrd="0" presId="urn:microsoft.com/office/officeart/2008/layout/VerticalCurvedList"/>
    <dgm:cxn modelId="{E9D84954-FD29-46C0-8976-D24E851880B7}" type="presParOf" srcId="{29BDE652-C25D-490A-9B47-FC42C80536DD}" destId="{2E0C6870-29D4-4591-9D80-38E1C49D8DBF}" srcOrd="0" destOrd="0" presId="urn:microsoft.com/office/officeart/2008/layout/VerticalCurvedList"/>
    <dgm:cxn modelId="{1ABDC3DE-18C2-4C1B-91B0-78CC344932F2}" type="presParOf" srcId="{48449B0B-C446-426D-9174-609F1C11807A}" destId="{C6B211ED-283F-4209-9428-0C47EDDB3293}" srcOrd="7" destOrd="0" presId="urn:microsoft.com/office/officeart/2008/layout/VerticalCurvedList"/>
    <dgm:cxn modelId="{A3F4CF5E-07A2-49F4-974D-7D54F273B881}" type="presParOf" srcId="{48449B0B-C446-426D-9174-609F1C11807A}" destId="{37480EFE-91DE-4A82-B0F2-40FEF01E9B8A}" srcOrd="8" destOrd="0" presId="urn:microsoft.com/office/officeart/2008/layout/VerticalCurvedList"/>
    <dgm:cxn modelId="{F001E2EE-838D-4196-84E4-D4202CD4D89D}" type="presParOf" srcId="{37480EFE-91DE-4A82-B0F2-40FEF01E9B8A}" destId="{8A1EF4E2-F9C8-4732-809A-9EA276B01AB4}" srcOrd="0" destOrd="0" presId="urn:microsoft.com/office/officeart/2008/layout/VerticalCurvedList"/>
    <dgm:cxn modelId="{FD48B4F7-37CC-44F5-A71A-48F0AC403305}" type="presParOf" srcId="{48449B0B-C446-426D-9174-609F1C11807A}" destId="{0F8455AA-AD30-4FBE-A534-DB4A9FB0AF1E}" srcOrd="9" destOrd="0" presId="urn:microsoft.com/office/officeart/2008/layout/VerticalCurvedList"/>
    <dgm:cxn modelId="{9E921F18-0DB9-4D8E-9CED-A0C8328B6F4E}" type="presParOf" srcId="{48449B0B-C446-426D-9174-609F1C11807A}" destId="{67A72C7B-1FFD-41A4-BA50-6D968C11C647}" srcOrd="10" destOrd="0" presId="urn:microsoft.com/office/officeart/2008/layout/VerticalCurvedList"/>
    <dgm:cxn modelId="{494A6799-FE3F-47AE-B42F-8D419B7A4BC5}" type="presParOf" srcId="{67A72C7B-1FFD-41A4-BA50-6D968C11C647}" destId="{12107EB9-39DD-4A27-AAD6-37EB3F9746E4}" srcOrd="0" destOrd="0" presId="urn:microsoft.com/office/officeart/2008/layout/VerticalCurvedList"/>
    <dgm:cxn modelId="{99965E45-707B-407F-AC28-EFBE80468849}" type="presParOf" srcId="{48449B0B-C446-426D-9174-609F1C11807A}" destId="{1942086D-A41A-4CCF-B818-D0779E332931}" srcOrd="11" destOrd="0" presId="urn:microsoft.com/office/officeart/2008/layout/VerticalCurvedList"/>
    <dgm:cxn modelId="{638DFA55-00D0-441B-82DD-BEBF0241AC9D}" type="presParOf" srcId="{48449B0B-C446-426D-9174-609F1C11807A}" destId="{C4097E00-B6D6-49A6-A4E2-8AD71FDD458E}" srcOrd="12" destOrd="0" presId="urn:microsoft.com/office/officeart/2008/layout/VerticalCurvedList"/>
    <dgm:cxn modelId="{6EFE9855-2E18-4335-BF57-B61C42B643C8}" type="presParOf" srcId="{C4097E00-B6D6-49A6-A4E2-8AD71FDD458E}" destId="{F1E63847-405B-40A8-BD25-9864B0ED5D20}" srcOrd="0" destOrd="0" presId="urn:microsoft.com/office/officeart/2008/layout/VerticalCurvedList"/>
    <dgm:cxn modelId="{CAC98DAE-275E-4A69-94E1-0FE3E2D1C6F4}" type="presParOf" srcId="{48449B0B-C446-426D-9174-609F1C11807A}" destId="{9B12774A-7980-4B01-8469-F8D11FFBAF87}" srcOrd="13" destOrd="0" presId="urn:microsoft.com/office/officeart/2008/layout/VerticalCurvedList"/>
    <dgm:cxn modelId="{D4C38B99-2AC7-4A5F-85B3-6361322EE892}" type="presParOf" srcId="{48449B0B-C446-426D-9174-609F1C11807A}" destId="{FCEAA4B9-24AD-46E2-892E-1F4AF9E91D4B}" srcOrd="14" destOrd="0" presId="urn:microsoft.com/office/officeart/2008/layout/VerticalCurvedList"/>
    <dgm:cxn modelId="{9BFE2FF9-0BDF-421A-B6BE-58ED709EC5B0}" type="presParOf" srcId="{FCEAA4B9-24AD-46E2-892E-1F4AF9E91D4B}" destId="{689D0E1C-DB06-4553-95E0-446681D8AB8A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D2A9DC-3BAA-4C69-B3B2-241BCE2825F8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E4B99BD5-FB7E-4AA0-94F0-AA2AAB933C3F}">
      <dgm:prSet/>
      <dgm:spPr>
        <a:xfrm rot="16200000">
          <a:off x="395744" y="-394865"/>
          <a:ext cx="1495425" cy="2285156"/>
        </a:xfrm>
        <a:prstGeom prst="flowChartManualOperation">
          <a:avLst/>
        </a:prstGeom>
        <a:solidFill>
          <a:srgbClr val="374151"/>
        </a:solidFill>
        <a:ln>
          <a:noFill/>
        </a:ln>
        <a:effectLst/>
      </dgm:spPr>
      <dgm:t>
        <a:bodyPr/>
        <a:lstStyle/>
        <a:p>
          <a:pPr>
            <a:buNone/>
          </a:pPr>
          <a:r>
            <a:rPr lang="en-US" b="0" i="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"All Star" for high order volume</a:t>
          </a:r>
          <a:endParaRPr lang="el-GR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91DF2A80-0838-4271-B824-DDA365A21D34}" type="parTrans" cxnId="{17A2F99A-3F6E-47F1-95B4-48A1BDF197F2}">
      <dgm:prSet/>
      <dgm:spPr/>
      <dgm:t>
        <a:bodyPr/>
        <a:lstStyle/>
        <a:p>
          <a:endParaRPr lang="el-GR"/>
        </a:p>
      </dgm:t>
    </dgm:pt>
    <dgm:pt modelId="{73DEA00A-0C30-4869-BC8E-72F5A27D95FD}" type="sibTrans" cxnId="{17A2F99A-3F6E-47F1-95B4-48A1BDF197F2}">
      <dgm:prSet/>
      <dgm:spPr/>
      <dgm:t>
        <a:bodyPr/>
        <a:lstStyle/>
        <a:p>
          <a:endParaRPr lang="el-GR"/>
        </a:p>
      </dgm:t>
    </dgm:pt>
    <dgm:pt modelId="{35E8AB3A-6328-4C93-A611-2D61A12AAFC4}">
      <dgm:prSet/>
      <dgm:spPr>
        <a:xfrm rot="16200000">
          <a:off x="2852287" y="-394865"/>
          <a:ext cx="1495425" cy="2285156"/>
        </a:xfrm>
        <a:prstGeom prst="flowChartManualOperation">
          <a:avLst/>
        </a:prstGeom>
        <a:solidFill>
          <a:srgbClr val="374151"/>
        </a:solidFill>
        <a:ln>
          <a:noFill/>
        </a:ln>
        <a:effectLst/>
      </dgm:spPr>
      <dgm:t>
        <a:bodyPr/>
        <a:lstStyle/>
        <a:p>
          <a:pPr>
            <a:buNone/>
          </a:pPr>
          <a:r>
            <a:rPr lang="en-US" b="0" i="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"High Spenders" due to the high average amount they spend per order</a:t>
          </a:r>
          <a:endParaRPr lang="el-GR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0F1D90C4-13B2-4747-B7F9-00C28E7063D4}" type="parTrans" cxnId="{1F67A567-D80C-40A5-A54D-4CE1597DBD39}">
      <dgm:prSet/>
      <dgm:spPr/>
      <dgm:t>
        <a:bodyPr/>
        <a:lstStyle/>
        <a:p>
          <a:endParaRPr lang="el-GR"/>
        </a:p>
      </dgm:t>
    </dgm:pt>
    <dgm:pt modelId="{745FF88A-D2EE-4254-B1D4-0DDB8FA19079}" type="sibTrans" cxnId="{1F67A567-D80C-40A5-A54D-4CE1597DBD39}">
      <dgm:prSet/>
      <dgm:spPr/>
      <dgm:t>
        <a:bodyPr/>
        <a:lstStyle/>
        <a:p>
          <a:endParaRPr lang="el-GR"/>
        </a:p>
      </dgm:t>
    </dgm:pt>
    <dgm:pt modelId="{E51D7739-9D0A-4A8D-AFE9-E6A837867712}">
      <dgm:prSet/>
      <dgm:spPr>
        <a:xfrm rot="16200000">
          <a:off x="5308830" y="-394865"/>
          <a:ext cx="1495425" cy="2285156"/>
        </a:xfrm>
        <a:prstGeom prst="flowChartManualOperation">
          <a:avLst/>
        </a:prstGeom>
        <a:solidFill>
          <a:srgbClr val="374151"/>
        </a:solidFill>
        <a:ln>
          <a:noFill/>
        </a:ln>
        <a:effectLst/>
      </dgm:spPr>
      <dgm:t>
        <a:bodyPr/>
        <a:lstStyle/>
        <a:p>
          <a:pPr>
            <a:buNone/>
          </a:pPr>
          <a:r>
            <a:rPr lang="en-US" b="0" i="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"Loyal" half of their orders are for Breakfast</a:t>
          </a:r>
          <a:endParaRPr lang="el-GR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7CC24B20-A597-4855-8401-AC15CADCB1BC}" type="parTrans" cxnId="{C8AF18F5-13A3-47DD-AEB0-4C38C2D611F2}">
      <dgm:prSet/>
      <dgm:spPr/>
      <dgm:t>
        <a:bodyPr/>
        <a:lstStyle/>
        <a:p>
          <a:endParaRPr lang="el-GR"/>
        </a:p>
      </dgm:t>
    </dgm:pt>
    <dgm:pt modelId="{75513CFE-470B-4167-A819-CFE3C03B809A}" type="sibTrans" cxnId="{C8AF18F5-13A3-47DD-AEB0-4C38C2D611F2}">
      <dgm:prSet/>
      <dgm:spPr/>
      <dgm:t>
        <a:bodyPr/>
        <a:lstStyle/>
        <a:p>
          <a:endParaRPr lang="el-GR"/>
        </a:p>
      </dgm:t>
    </dgm:pt>
    <dgm:pt modelId="{2BF048FA-432D-4648-B911-F5E6C73816F3}" type="pres">
      <dgm:prSet presAssocID="{95D2A9DC-3BAA-4C69-B3B2-241BCE2825F8}" presName="Name0" presStyleCnt="0">
        <dgm:presLayoutVars>
          <dgm:dir/>
          <dgm:resizeHandles val="exact"/>
        </dgm:presLayoutVars>
      </dgm:prSet>
      <dgm:spPr/>
    </dgm:pt>
    <dgm:pt modelId="{F4C58046-E8D1-486F-93B3-CCAC1FE5451B}" type="pres">
      <dgm:prSet presAssocID="{E4B99BD5-FB7E-4AA0-94F0-AA2AAB933C3F}" presName="node" presStyleLbl="node1" presStyleIdx="0" presStyleCnt="3">
        <dgm:presLayoutVars>
          <dgm:bulletEnabled val="1"/>
        </dgm:presLayoutVars>
      </dgm:prSet>
      <dgm:spPr/>
    </dgm:pt>
    <dgm:pt modelId="{B48591AD-741B-4FA3-986F-3E3E33BD5699}" type="pres">
      <dgm:prSet presAssocID="{73DEA00A-0C30-4869-BC8E-72F5A27D95FD}" presName="sibTrans" presStyleCnt="0"/>
      <dgm:spPr/>
    </dgm:pt>
    <dgm:pt modelId="{0437F60E-CED0-41B7-B0E2-6211710BD555}" type="pres">
      <dgm:prSet presAssocID="{35E8AB3A-6328-4C93-A611-2D61A12AAFC4}" presName="node" presStyleLbl="node1" presStyleIdx="1" presStyleCnt="3">
        <dgm:presLayoutVars>
          <dgm:bulletEnabled val="1"/>
        </dgm:presLayoutVars>
      </dgm:prSet>
      <dgm:spPr/>
    </dgm:pt>
    <dgm:pt modelId="{C7444B52-0D6D-4B05-B915-845FF5828219}" type="pres">
      <dgm:prSet presAssocID="{745FF88A-D2EE-4254-B1D4-0DDB8FA19079}" presName="sibTrans" presStyleCnt="0"/>
      <dgm:spPr/>
    </dgm:pt>
    <dgm:pt modelId="{41C90346-7419-415A-B656-0FF43B391AEA}" type="pres">
      <dgm:prSet presAssocID="{E51D7739-9D0A-4A8D-AFE9-E6A837867712}" presName="node" presStyleLbl="node1" presStyleIdx="2" presStyleCnt="3">
        <dgm:presLayoutVars>
          <dgm:bulletEnabled val="1"/>
        </dgm:presLayoutVars>
      </dgm:prSet>
      <dgm:spPr/>
    </dgm:pt>
  </dgm:ptLst>
  <dgm:cxnLst>
    <dgm:cxn modelId="{851FBE0C-2197-4FBD-81E1-32EED4031C8E}" type="presOf" srcId="{35E8AB3A-6328-4C93-A611-2D61A12AAFC4}" destId="{0437F60E-CED0-41B7-B0E2-6211710BD555}" srcOrd="0" destOrd="0" presId="urn:microsoft.com/office/officeart/2005/8/layout/hList6"/>
    <dgm:cxn modelId="{1F67A567-D80C-40A5-A54D-4CE1597DBD39}" srcId="{95D2A9DC-3BAA-4C69-B3B2-241BCE2825F8}" destId="{35E8AB3A-6328-4C93-A611-2D61A12AAFC4}" srcOrd="1" destOrd="0" parTransId="{0F1D90C4-13B2-4747-B7F9-00C28E7063D4}" sibTransId="{745FF88A-D2EE-4254-B1D4-0DDB8FA19079}"/>
    <dgm:cxn modelId="{EDAA1281-17F4-4831-A9D4-0850022B3EEB}" type="presOf" srcId="{E4B99BD5-FB7E-4AA0-94F0-AA2AAB933C3F}" destId="{F4C58046-E8D1-486F-93B3-CCAC1FE5451B}" srcOrd="0" destOrd="0" presId="urn:microsoft.com/office/officeart/2005/8/layout/hList6"/>
    <dgm:cxn modelId="{E7CE5A94-420A-4CC2-A3FC-8C8E9DDC7394}" type="presOf" srcId="{95D2A9DC-3BAA-4C69-B3B2-241BCE2825F8}" destId="{2BF048FA-432D-4648-B911-F5E6C73816F3}" srcOrd="0" destOrd="0" presId="urn:microsoft.com/office/officeart/2005/8/layout/hList6"/>
    <dgm:cxn modelId="{17A2F99A-3F6E-47F1-95B4-48A1BDF197F2}" srcId="{95D2A9DC-3BAA-4C69-B3B2-241BCE2825F8}" destId="{E4B99BD5-FB7E-4AA0-94F0-AA2AAB933C3F}" srcOrd="0" destOrd="0" parTransId="{91DF2A80-0838-4271-B824-DDA365A21D34}" sibTransId="{73DEA00A-0C30-4869-BC8E-72F5A27D95FD}"/>
    <dgm:cxn modelId="{BFD868C8-C932-4E66-AB3C-F337746A827C}" type="presOf" srcId="{E51D7739-9D0A-4A8D-AFE9-E6A837867712}" destId="{41C90346-7419-415A-B656-0FF43B391AEA}" srcOrd="0" destOrd="0" presId="urn:microsoft.com/office/officeart/2005/8/layout/hList6"/>
    <dgm:cxn modelId="{C8AF18F5-13A3-47DD-AEB0-4C38C2D611F2}" srcId="{95D2A9DC-3BAA-4C69-B3B2-241BCE2825F8}" destId="{E51D7739-9D0A-4A8D-AFE9-E6A837867712}" srcOrd="2" destOrd="0" parTransId="{7CC24B20-A597-4855-8401-AC15CADCB1BC}" sibTransId="{75513CFE-470B-4167-A819-CFE3C03B809A}"/>
    <dgm:cxn modelId="{11B52930-71F3-4A42-9E88-7F8ADB5BAB10}" type="presParOf" srcId="{2BF048FA-432D-4648-B911-F5E6C73816F3}" destId="{F4C58046-E8D1-486F-93B3-CCAC1FE5451B}" srcOrd="0" destOrd="0" presId="urn:microsoft.com/office/officeart/2005/8/layout/hList6"/>
    <dgm:cxn modelId="{AB920900-B20E-4892-883A-DC758D9FBC85}" type="presParOf" srcId="{2BF048FA-432D-4648-B911-F5E6C73816F3}" destId="{B48591AD-741B-4FA3-986F-3E3E33BD5699}" srcOrd="1" destOrd="0" presId="urn:microsoft.com/office/officeart/2005/8/layout/hList6"/>
    <dgm:cxn modelId="{7E84D53A-E902-412C-A0E2-D93B502642F9}" type="presParOf" srcId="{2BF048FA-432D-4648-B911-F5E6C73816F3}" destId="{0437F60E-CED0-41B7-B0E2-6211710BD555}" srcOrd="2" destOrd="0" presId="urn:microsoft.com/office/officeart/2005/8/layout/hList6"/>
    <dgm:cxn modelId="{12B64278-A3A0-4B6D-9A71-736CD5EFEE48}" type="presParOf" srcId="{2BF048FA-432D-4648-B911-F5E6C73816F3}" destId="{C7444B52-0D6D-4B05-B915-845FF5828219}" srcOrd="3" destOrd="0" presId="urn:microsoft.com/office/officeart/2005/8/layout/hList6"/>
    <dgm:cxn modelId="{4E15588C-AD0A-4127-825D-B1FFD572C93B}" type="presParOf" srcId="{2BF048FA-432D-4648-B911-F5E6C73816F3}" destId="{41C90346-7419-415A-B656-0FF43B391AEA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D735B7-94FE-4D7C-AEAA-11ED4866E291}">
      <dsp:nvSpPr>
        <dsp:cNvPr id="0" name=""/>
        <dsp:cNvSpPr/>
      </dsp:nvSpPr>
      <dsp:spPr>
        <a:xfrm>
          <a:off x="3012" y="410070"/>
          <a:ext cx="1600626" cy="489600"/>
        </a:xfrm>
        <a:prstGeom prst="rect">
          <a:avLst/>
        </a:prstGeom>
        <a:solidFill>
          <a:srgbClr val="374151"/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All Star:</a:t>
          </a:r>
          <a:endParaRPr lang="el-GR" sz="17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3012" y="410070"/>
        <a:ext cx="1600626" cy="489600"/>
      </dsp:txXfrm>
    </dsp:sp>
    <dsp:sp modelId="{05CB4318-08AD-475E-B2F2-D2A7DC0156DD}">
      <dsp:nvSpPr>
        <dsp:cNvPr id="0" name=""/>
        <dsp:cNvSpPr/>
      </dsp:nvSpPr>
      <dsp:spPr>
        <a:xfrm>
          <a:off x="3012" y="899670"/>
          <a:ext cx="1600626" cy="1189957"/>
        </a:xfrm>
        <a:prstGeom prst="rect">
          <a:avLst/>
        </a:prstGeom>
        <a:solidFill>
          <a:sysClr val="window" lastClr="FFFFFF">
            <a:alpha val="90000"/>
          </a:sysClr>
        </a:solidFill>
        <a:ln w="12700" cap="flat" cmpd="sng" algn="ctr">
          <a:solidFill>
            <a:srgbClr val="374151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High revenue contribution, loyal customers.</a:t>
          </a:r>
          <a:endParaRPr lang="el-GR" sz="17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012" y="899670"/>
        <a:ext cx="1600626" cy="1189957"/>
      </dsp:txXfrm>
    </dsp:sp>
    <dsp:sp modelId="{AF7676C9-3F19-4B5F-A329-1B4112986D4D}">
      <dsp:nvSpPr>
        <dsp:cNvPr id="0" name=""/>
        <dsp:cNvSpPr/>
      </dsp:nvSpPr>
      <dsp:spPr>
        <a:xfrm>
          <a:off x="1827726" y="410070"/>
          <a:ext cx="1600626" cy="489600"/>
        </a:xfrm>
        <a:prstGeom prst="rect">
          <a:avLst/>
        </a:prstGeom>
        <a:solidFill>
          <a:srgbClr val="374151"/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Loyal:</a:t>
          </a:r>
          <a:endParaRPr lang="el-GR" sz="17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1827726" y="410070"/>
        <a:ext cx="1600626" cy="489600"/>
      </dsp:txXfrm>
    </dsp:sp>
    <dsp:sp modelId="{2C66653E-D5DB-4A9D-8DD0-694028254C8A}">
      <dsp:nvSpPr>
        <dsp:cNvPr id="0" name=""/>
        <dsp:cNvSpPr/>
      </dsp:nvSpPr>
      <dsp:spPr>
        <a:xfrm>
          <a:off x="1827726" y="899670"/>
          <a:ext cx="1600626" cy="1189957"/>
        </a:xfrm>
        <a:prstGeom prst="rect">
          <a:avLst/>
        </a:prstGeom>
        <a:solidFill>
          <a:sysClr val="window" lastClr="FFFFFF">
            <a:alpha val="90000"/>
          </a:sysClr>
        </a:solidFill>
        <a:ln w="12700" cap="flat" cmpd="sng" algn="ctr">
          <a:solidFill>
            <a:srgbClr val="374151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Steady orders, moderate spending.</a:t>
          </a:r>
          <a:endParaRPr lang="el-GR" sz="17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1827726" y="899670"/>
        <a:ext cx="1600626" cy="1189957"/>
      </dsp:txXfrm>
    </dsp:sp>
    <dsp:sp modelId="{DE7520BC-451E-42CB-8387-E38BA4BFF732}">
      <dsp:nvSpPr>
        <dsp:cNvPr id="0" name=""/>
        <dsp:cNvSpPr/>
      </dsp:nvSpPr>
      <dsp:spPr>
        <a:xfrm>
          <a:off x="3652440" y="410070"/>
          <a:ext cx="1600626" cy="489600"/>
        </a:xfrm>
        <a:prstGeom prst="rect">
          <a:avLst/>
        </a:prstGeom>
        <a:solidFill>
          <a:srgbClr val="374151"/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Common User:</a:t>
          </a:r>
          <a:endParaRPr lang="el-GR" sz="17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3652440" y="410070"/>
        <a:ext cx="1600626" cy="489600"/>
      </dsp:txXfrm>
    </dsp:sp>
    <dsp:sp modelId="{F03E49B0-CAB8-41C6-9411-6A0B85A518DC}">
      <dsp:nvSpPr>
        <dsp:cNvPr id="0" name=""/>
        <dsp:cNvSpPr/>
      </dsp:nvSpPr>
      <dsp:spPr>
        <a:xfrm>
          <a:off x="3652440" y="899670"/>
          <a:ext cx="1600626" cy="1189957"/>
        </a:xfrm>
        <a:prstGeom prst="rect">
          <a:avLst/>
        </a:prstGeom>
        <a:solidFill>
          <a:sysClr val="window" lastClr="FFFFFF">
            <a:alpha val="90000"/>
          </a:sysClr>
        </a:solidFill>
        <a:ln w="12700" cap="flat" cmpd="sng" algn="ctr">
          <a:solidFill>
            <a:srgbClr val="374151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High spending, valuable segment.</a:t>
          </a:r>
          <a:endParaRPr lang="el-GR" sz="17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652440" y="899670"/>
        <a:ext cx="1600626" cy="1189957"/>
      </dsp:txXfrm>
    </dsp:sp>
    <dsp:sp modelId="{3F1F438C-3E4D-4993-981D-B509720CC716}">
      <dsp:nvSpPr>
        <dsp:cNvPr id="0" name=""/>
        <dsp:cNvSpPr/>
      </dsp:nvSpPr>
      <dsp:spPr>
        <a:xfrm>
          <a:off x="5477153" y="410070"/>
          <a:ext cx="1600626" cy="489600"/>
        </a:xfrm>
        <a:prstGeom prst="rect">
          <a:avLst/>
        </a:prstGeom>
        <a:solidFill>
          <a:srgbClr val="374151"/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High Spenders:</a:t>
          </a:r>
          <a:endParaRPr lang="el-GR" sz="17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5477153" y="410070"/>
        <a:ext cx="1600626" cy="489600"/>
      </dsp:txXfrm>
    </dsp:sp>
    <dsp:sp modelId="{B4F506A4-1570-483E-9679-99420844E42B}">
      <dsp:nvSpPr>
        <dsp:cNvPr id="0" name=""/>
        <dsp:cNvSpPr/>
      </dsp:nvSpPr>
      <dsp:spPr>
        <a:xfrm>
          <a:off x="5477153" y="899670"/>
          <a:ext cx="1600626" cy="1189957"/>
        </a:xfrm>
        <a:prstGeom prst="rect">
          <a:avLst/>
        </a:prstGeom>
        <a:solidFill>
          <a:sysClr val="window" lastClr="FFFFFF">
            <a:alpha val="90000"/>
          </a:sysClr>
        </a:solidFill>
        <a:ln w="12700" cap="flat" cmpd="sng" algn="ctr">
          <a:solidFill>
            <a:srgbClr val="374151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Premium orders, substantial revenue.</a:t>
          </a:r>
          <a:endParaRPr lang="el-GR" sz="17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5477153" y="899670"/>
        <a:ext cx="1600626" cy="1189957"/>
      </dsp:txXfrm>
    </dsp:sp>
    <dsp:sp modelId="{0FA21892-B8D8-4C44-95BC-0A0143B3D3F7}">
      <dsp:nvSpPr>
        <dsp:cNvPr id="0" name=""/>
        <dsp:cNvSpPr/>
      </dsp:nvSpPr>
      <dsp:spPr>
        <a:xfrm>
          <a:off x="7301867" y="410070"/>
          <a:ext cx="1600626" cy="489600"/>
        </a:xfrm>
        <a:prstGeom prst="rect">
          <a:avLst/>
        </a:prstGeom>
        <a:solidFill>
          <a:srgbClr val="374151"/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Infrequent:</a:t>
          </a:r>
          <a:endParaRPr lang="el-GR" sz="17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7301867" y="410070"/>
        <a:ext cx="1600626" cy="489600"/>
      </dsp:txXfrm>
    </dsp:sp>
    <dsp:sp modelId="{D987C24C-3068-41BD-9EE1-8F618AB9EF17}">
      <dsp:nvSpPr>
        <dsp:cNvPr id="0" name=""/>
        <dsp:cNvSpPr/>
      </dsp:nvSpPr>
      <dsp:spPr>
        <a:xfrm>
          <a:off x="7301867" y="899670"/>
          <a:ext cx="1600626" cy="1189957"/>
        </a:xfrm>
        <a:prstGeom prst="rect">
          <a:avLst/>
        </a:prstGeom>
        <a:solidFill>
          <a:sysClr val="window" lastClr="FFFFFF">
            <a:alpha val="90000"/>
          </a:sysClr>
        </a:solidFill>
        <a:ln w="12700" cap="flat" cmpd="sng" algn="ctr">
          <a:solidFill>
            <a:srgbClr val="374151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Moderate spending, potential for growth.</a:t>
          </a:r>
          <a:endParaRPr lang="el-GR" sz="17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7301867" y="899670"/>
        <a:ext cx="1600626" cy="1189957"/>
      </dsp:txXfrm>
    </dsp:sp>
    <dsp:sp modelId="{A0126456-36F7-4192-A4A4-8F6F1E79215A}">
      <dsp:nvSpPr>
        <dsp:cNvPr id="0" name=""/>
        <dsp:cNvSpPr/>
      </dsp:nvSpPr>
      <dsp:spPr>
        <a:xfrm>
          <a:off x="9126581" y="410070"/>
          <a:ext cx="1600626" cy="489600"/>
        </a:xfrm>
        <a:prstGeom prst="rect">
          <a:avLst/>
        </a:prstGeom>
        <a:solidFill>
          <a:srgbClr val="374151"/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One Timers:</a:t>
          </a:r>
          <a:endParaRPr lang="el-GR" sz="17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9126581" y="410070"/>
        <a:ext cx="1600626" cy="489600"/>
      </dsp:txXfrm>
    </dsp:sp>
    <dsp:sp modelId="{0CD6A083-DC01-4E6D-B03A-F76AD255E9F9}">
      <dsp:nvSpPr>
        <dsp:cNvPr id="0" name=""/>
        <dsp:cNvSpPr/>
      </dsp:nvSpPr>
      <dsp:spPr>
        <a:xfrm>
          <a:off x="9126581" y="899670"/>
          <a:ext cx="1600626" cy="1189957"/>
        </a:xfrm>
        <a:prstGeom prst="rect">
          <a:avLst/>
        </a:prstGeom>
        <a:solidFill>
          <a:sysClr val="window" lastClr="FFFFFF">
            <a:alpha val="90000"/>
          </a:sysClr>
        </a:solidFill>
        <a:ln w="12700" cap="flat" cmpd="sng" algn="ctr">
          <a:solidFill>
            <a:srgbClr val="374151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Moderate orders, good average spending.</a:t>
          </a:r>
          <a:endParaRPr lang="el-GR" sz="17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9126581" y="899670"/>
        <a:ext cx="1600626" cy="1189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8037B-6D5C-4617-A0EF-1F8BF7F40BE2}">
      <dsp:nvSpPr>
        <dsp:cNvPr id="0" name=""/>
        <dsp:cNvSpPr/>
      </dsp:nvSpPr>
      <dsp:spPr>
        <a:xfrm rot="5400000">
          <a:off x="3889779" y="-1693391"/>
          <a:ext cx="701370" cy="4267506"/>
        </a:xfrm>
        <a:prstGeom prst="round2SameRect">
          <a:avLst/>
        </a:prstGeom>
        <a:solidFill>
          <a:sysClr val="window" lastClr="FFFFFF">
            <a:tint val="40000"/>
            <a:hueOff val="0"/>
            <a:satOff val="0"/>
            <a:lumOff val="0"/>
          </a:sysClr>
        </a:solidFill>
        <a:ln w="6350" cap="flat" cmpd="sng" algn="ctr">
          <a:solidFill>
            <a:srgbClr val="374151">
              <a:alpha val="9000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>
              <a:solidFill>
                <a:srgbClr val="374151"/>
              </a:solidFill>
              <a:effectLst/>
              <a:latin typeface="Calibri" panose="020F0502020204030204"/>
              <a:ea typeface="+mn-ea"/>
              <a:cs typeface="+mn-cs"/>
            </a:rPr>
            <a:t>Insight: Highly popular cuisine.</a:t>
          </a:r>
          <a:endParaRPr lang="el-GR" sz="1400" i="0" kern="1200" dirty="0">
            <a:solidFill>
              <a:srgbClr val="374151"/>
            </a:solidFill>
            <a:effectLst/>
            <a:latin typeface="Calibri" panose="020F0502020204030204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>
              <a:solidFill>
                <a:srgbClr val="374151"/>
              </a:solidFill>
              <a:effectLst/>
              <a:latin typeface="Calibri" panose="020F0502020204030204"/>
              <a:ea typeface="+mn-ea"/>
              <a:cs typeface="+mn-cs"/>
            </a:rPr>
            <a:t>Action: Expand menu and offer breakfast promotions.</a:t>
          </a:r>
          <a:endParaRPr lang="el-GR" sz="1400" i="0" kern="1200" dirty="0">
            <a:solidFill>
              <a:srgbClr val="374151"/>
            </a:solidFill>
            <a:effectLst/>
            <a:latin typeface="Calibri" panose="020F0502020204030204"/>
            <a:ea typeface="+mn-ea"/>
            <a:cs typeface="+mn-cs"/>
          </a:endParaRPr>
        </a:p>
      </dsp:txBody>
      <dsp:txXfrm rot="-5400000">
        <a:off x="2106711" y="123915"/>
        <a:ext cx="4233268" cy="632894"/>
      </dsp:txXfrm>
    </dsp:sp>
    <dsp:sp modelId="{1120BC92-3A67-4CD9-9A8B-95367D9E52C6}">
      <dsp:nvSpPr>
        <dsp:cNvPr id="0" name=""/>
        <dsp:cNvSpPr/>
      </dsp:nvSpPr>
      <dsp:spPr>
        <a:xfrm>
          <a:off x="293784" y="2005"/>
          <a:ext cx="1812927" cy="876713"/>
        </a:xfrm>
        <a:prstGeom prst="roundRect">
          <a:avLst/>
        </a:prstGeom>
        <a:solidFill>
          <a:srgbClr val="37415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>
              <a:solidFill>
                <a:sysClr val="window" lastClr="FFFFFF"/>
              </a:solidFill>
              <a:effectLst/>
              <a:latin typeface="Calibri" panose="020F0502020204030204"/>
              <a:ea typeface="+mn-ea"/>
              <a:cs typeface="+mn-cs"/>
            </a:rPr>
            <a:t>Breakfast:</a:t>
          </a:r>
          <a:endParaRPr lang="el-GR" sz="2500" i="0" kern="1200" dirty="0">
            <a:solidFill>
              <a:sysClr val="window" lastClr="FFFFFF"/>
            </a:solidFill>
            <a:effectLst/>
            <a:latin typeface="Calibri" panose="020F0502020204030204"/>
            <a:ea typeface="+mn-ea"/>
            <a:cs typeface="+mn-cs"/>
          </a:endParaRPr>
        </a:p>
      </dsp:txBody>
      <dsp:txXfrm>
        <a:off x="336582" y="44803"/>
        <a:ext cx="1727331" cy="791117"/>
      </dsp:txXfrm>
    </dsp:sp>
    <dsp:sp modelId="{4E144520-266C-4077-A6DB-AD640AF21FE3}">
      <dsp:nvSpPr>
        <dsp:cNvPr id="0" name=""/>
        <dsp:cNvSpPr/>
      </dsp:nvSpPr>
      <dsp:spPr>
        <a:xfrm rot="5400000">
          <a:off x="3889801" y="-772864"/>
          <a:ext cx="701370" cy="4267549"/>
        </a:xfrm>
        <a:prstGeom prst="round2SameRect">
          <a:avLst/>
        </a:prstGeom>
        <a:solidFill>
          <a:sysClr val="window" lastClr="FFFFFF">
            <a:tint val="40000"/>
            <a:hueOff val="0"/>
            <a:satOff val="0"/>
            <a:lumOff val="0"/>
          </a:sysClr>
        </a:solidFill>
        <a:ln w="6350" cap="flat" cmpd="sng" algn="ctr">
          <a:solidFill>
            <a:srgbClr val="374151">
              <a:alpha val="9000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>
              <a:solidFill>
                <a:srgbClr val="374151"/>
              </a:solidFill>
              <a:effectLst/>
              <a:latin typeface="Calibri" panose="020F0502020204030204"/>
              <a:ea typeface="+mn-ea"/>
              <a:cs typeface="+mn-cs"/>
            </a:rPr>
            <a:t>Insight: Notable share of orders.</a:t>
          </a:r>
          <a:endParaRPr lang="el-GR" sz="1400" i="0" kern="1200">
            <a:solidFill>
              <a:srgbClr val="374151"/>
            </a:solidFill>
            <a:effectLst/>
            <a:latin typeface="Calibri" panose="020F0502020204030204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>
              <a:solidFill>
                <a:srgbClr val="374151"/>
              </a:solidFill>
              <a:effectLst/>
              <a:latin typeface="Calibri" panose="020F0502020204030204"/>
              <a:ea typeface="+mn-ea"/>
              <a:cs typeface="+mn-cs"/>
            </a:rPr>
            <a:t>Action: Maintain quality and run Italian promotions.</a:t>
          </a:r>
          <a:endParaRPr lang="el-GR" sz="1400" i="0" kern="1200">
            <a:solidFill>
              <a:srgbClr val="374151"/>
            </a:solidFill>
            <a:effectLst/>
            <a:latin typeface="Calibri" panose="020F0502020204030204"/>
            <a:ea typeface="+mn-ea"/>
            <a:cs typeface="+mn-cs"/>
          </a:endParaRPr>
        </a:p>
      </dsp:txBody>
      <dsp:txXfrm rot="-5400000">
        <a:off x="2106712" y="1044463"/>
        <a:ext cx="4233311" cy="632894"/>
      </dsp:txXfrm>
    </dsp:sp>
    <dsp:sp modelId="{1CA32904-5E7C-49CD-86AC-41CC86803B21}">
      <dsp:nvSpPr>
        <dsp:cNvPr id="0" name=""/>
        <dsp:cNvSpPr/>
      </dsp:nvSpPr>
      <dsp:spPr>
        <a:xfrm>
          <a:off x="293784" y="922553"/>
          <a:ext cx="1812927" cy="876713"/>
        </a:xfrm>
        <a:prstGeom prst="roundRect">
          <a:avLst/>
        </a:prstGeom>
        <a:solidFill>
          <a:srgbClr val="37415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>
              <a:solidFill>
                <a:prstClr val="white"/>
              </a:solidFill>
              <a:effectLst/>
              <a:latin typeface="Calibri" panose="020F0502020204030204"/>
              <a:ea typeface="+mn-ea"/>
              <a:cs typeface="+mn-cs"/>
            </a:rPr>
            <a:t>Italian:</a:t>
          </a:r>
          <a:endParaRPr lang="el-GR" sz="2500" b="1" i="0" kern="1200" dirty="0">
            <a:solidFill>
              <a:prstClr val="white"/>
            </a:solidFill>
            <a:effectLst/>
            <a:latin typeface="Calibri" panose="020F0502020204030204"/>
            <a:ea typeface="+mn-ea"/>
            <a:cs typeface="+mn-cs"/>
          </a:endParaRPr>
        </a:p>
      </dsp:txBody>
      <dsp:txXfrm>
        <a:off x="336582" y="965351"/>
        <a:ext cx="1727331" cy="791117"/>
      </dsp:txXfrm>
    </dsp:sp>
    <dsp:sp modelId="{D463FD18-E398-4BA0-9380-5B8F1399FB16}">
      <dsp:nvSpPr>
        <dsp:cNvPr id="0" name=""/>
        <dsp:cNvSpPr/>
      </dsp:nvSpPr>
      <dsp:spPr>
        <a:xfrm rot="5400000">
          <a:off x="3889801" y="147684"/>
          <a:ext cx="701370" cy="4267549"/>
        </a:xfrm>
        <a:prstGeom prst="round2SameRect">
          <a:avLst/>
        </a:prstGeom>
        <a:solidFill>
          <a:sysClr val="window" lastClr="FFFFFF">
            <a:tint val="40000"/>
            <a:hueOff val="0"/>
            <a:satOff val="0"/>
            <a:lumOff val="0"/>
          </a:sysClr>
        </a:solidFill>
        <a:ln w="6350" cap="flat" cmpd="sng" algn="ctr">
          <a:solidFill>
            <a:srgbClr val="374151">
              <a:alpha val="9000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>
              <a:solidFill>
                <a:srgbClr val="374151"/>
              </a:solidFill>
              <a:effectLst/>
              <a:latin typeface="Calibri" panose="020F0502020204030204"/>
              <a:ea typeface="+mn-ea"/>
              <a:cs typeface="+mn-cs"/>
            </a:rPr>
            <a:t>Insight: Low order share.</a:t>
          </a:r>
          <a:endParaRPr lang="el-GR" sz="1400" i="0" kern="1200">
            <a:solidFill>
              <a:srgbClr val="374151"/>
            </a:solidFill>
            <a:effectLst/>
            <a:latin typeface="Calibri" panose="020F0502020204030204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>
              <a:solidFill>
                <a:srgbClr val="374151"/>
              </a:solidFill>
              <a:effectLst/>
              <a:latin typeface="Calibri" panose="020F0502020204030204"/>
              <a:ea typeface="+mn-ea"/>
              <a:cs typeface="+mn-cs"/>
            </a:rPr>
            <a:t>Action: Promote and enhance local options.</a:t>
          </a:r>
          <a:endParaRPr lang="el-GR" sz="1400" i="0" kern="1200" dirty="0">
            <a:solidFill>
              <a:srgbClr val="374151"/>
            </a:solidFill>
            <a:effectLst/>
            <a:latin typeface="Calibri" panose="020F0502020204030204"/>
            <a:ea typeface="+mn-ea"/>
            <a:cs typeface="+mn-cs"/>
          </a:endParaRPr>
        </a:p>
      </dsp:txBody>
      <dsp:txXfrm rot="-5400000">
        <a:off x="2106712" y="1965011"/>
        <a:ext cx="4233311" cy="632894"/>
      </dsp:txXfrm>
    </dsp:sp>
    <dsp:sp modelId="{A7E041E6-6A2B-484E-B831-CED98D2F646C}">
      <dsp:nvSpPr>
        <dsp:cNvPr id="0" name=""/>
        <dsp:cNvSpPr/>
      </dsp:nvSpPr>
      <dsp:spPr>
        <a:xfrm>
          <a:off x="293784" y="1843102"/>
          <a:ext cx="1812927" cy="876713"/>
        </a:xfrm>
        <a:prstGeom prst="roundRect">
          <a:avLst/>
        </a:prstGeom>
        <a:solidFill>
          <a:srgbClr val="37415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>
              <a:solidFill>
                <a:prstClr val="white"/>
              </a:solidFill>
              <a:effectLst/>
              <a:latin typeface="Calibri" panose="020F0502020204030204"/>
              <a:ea typeface="+mn-ea"/>
              <a:cs typeface="+mn-cs"/>
            </a:rPr>
            <a:t>Local</a:t>
          </a:r>
          <a:r>
            <a:rPr lang="en-US" sz="2700" b="1" i="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effectLst/>
              <a:latin typeface="Calibri" panose="020F0502020204030204"/>
              <a:ea typeface="+mn-ea"/>
              <a:cs typeface="+mn-cs"/>
            </a:rPr>
            <a:t> </a:t>
          </a:r>
          <a:r>
            <a:rPr lang="en-US" sz="2700" b="1" i="0" kern="1200" dirty="0">
              <a:solidFill>
                <a:prstClr val="white"/>
              </a:solidFill>
              <a:effectLst/>
              <a:latin typeface="Calibri" panose="020F0502020204030204"/>
              <a:ea typeface="+mn-ea"/>
              <a:cs typeface="+mn-cs"/>
            </a:rPr>
            <a:t>Stores:</a:t>
          </a:r>
          <a:endParaRPr lang="el-GR" sz="2700" b="1" i="0" kern="1200" dirty="0">
            <a:solidFill>
              <a:prstClr val="white"/>
            </a:solidFill>
            <a:effectLst/>
            <a:latin typeface="Calibri" panose="020F0502020204030204"/>
            <a:ea typeface="+mn-ea"/>
            <a:cs typeface="+mn-cs"/>
          </a:endParaRPr>
        </a:p>
      </dsp:txBody>
      <dsp:txXfrm>
        <a:off x="336582" y="1885900"/>
        <a:ext cx="1727331" cy="791117"/>
      </dsp:txXfrm>
    </dsp:sp>
    <dsp:sp modelId="{494680FE-69E5-4FFB-871F-DA988111EDC8}">
      <dsp:nvSpPr>
        <dsp:cNvPr id="0" name=""/>
        <dsp:cNvSpPr/>
      </dsp:nvSpPr>
      <dsp:spPr>
        <a:xfrm rot="5400000">
          <a:off x="3889801" y="1068232"/>
          <a:ext cx="701370" cy="4267549"/>
        </a:xfrm>
        <a:prstGeom prst="round2SameRect">
          <a:avLst/>
        </a:prstGeom>
        <a:solidFill>
          <a:sysClr val="window" lastClr="FFFFFF">
            <a:tint val="40000"/>
            <a:hueOff val="0"/>
            <a:satOff val="0"/>
            <a:lumOff val="0"/>
          </a:sysClr>
        </a:solidFill>
        <a:ln w="6350" cap="flat" cmpd="sng" algn="ctr">
          <a:solidFill>
            <a:srgbClr val="374151">
              <a:alpha val="9000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>
              <a:solidFill>
                <a:srgbClr val="374151"/>
              </a:solidFill>
              <a:effectLst/>
              <a:latin typeface="Calibri" panose="020F0502020204030204"/>
              <a:ea typeface="+mn-ea"/>
              <a:cs typeface="+mn-cs"/>
            </a:rPr>
            <a:t>Insight: Popular cuisine.</a:t>
          </a:r>
          <a:endParaRPr lang="el-GR" sz="1400" i="0" kern="1200">
            <a:solidFill>
              <a:srgbClr val="374151"/>
            </a:solidFill>
            <a:effectLst/>
            <a:latin typeface="Calibri" panose="020F0502020204030204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>
              <a:solidFill>
                <a:srgbClr val="374151"/>
              </a:solidFill>
              <a:effectLst/>
              <a:latin typeface="Calibri" panose="020F0502020204030204"/>
              <a:ea typeface="+mn-ea"/>
              <a:cs typeface="+mn-cs"/>
            </a:rPr>
            <a:t>Action: Maintain quality and offer meat deals.</a:t>
          </a:r>
          <a:endParaRPr lang="el-GR" sz="1400" i="0" kern="1200">
            <a:solidFill>
              <a:srgbClr val="374151"/>
            </a:solidFill>
            <a:effectLst/>
            <a:latin typeface="Calibri" panose="020F0502020204030204"/>
            <a:ea typeface="+mn-ea"/>
            <a:cs typeface="+mn-cs"/>
          </a:endParaRPr>
        </a:p>
      </dsp:txBody>
      <dsp:txXfrm rot="-5400000">
        <a:off x="2106712" y="2885559"/>
        <a:ext cx="4233311" cy="632894"/>
      </dsp:txXfrm>
    </dsp:sp>
    <dsp:sp modelId="{A872C2B2-2FC4-4680-B5E4-F6DDF60BEF87}">
      <dsp:nvSpPr>
        <dsp:cNvPr id="0" name=""/>
        <dsp:cNvSpPr/>
      </dsp:nvSpPr>
      <dsp:spPr>
        <a:xfrm>
          <a:off x="293784" y="2763651"/>
          <a:ext cx="1812927" cy="876713"/>
        </a:xfrm>
        <a:prstGeom prst="roundRect">
          <a:avLst/>
        </a:prstGeom>
        <a:solidFill>
          <a:srgbClr val="37415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>
              <a:solidFill>
                <a:prstClr val="white"/>
              </a:solidFill>
              <a:effectLst/>
              <a:latin typeface="Calibri" panose="020F0502020204030204"/>
              <a:ea typeface="+mn-ea"/>
              <a:cs typeface="+mn-cs"/>
            </a:rPr>
            <a:t>Meat</a:t>
          </a:r>
          <a:r>
            <a:rPr lang="en-US" sz="2700" b="1" i="0" kern="1200" dirty="0">
              <a:solidFill>
                <a:prstClr val="white"/>
              </a:solidFill>
              <a:effectLst/>
              <a:latin typeface="Calibri" panose="020F0502020204030204"/>
              <a:ea typeface="+mn-ea"/>
              <a:cs typeface="+mn-cs"/>
            </a:rPr>
            <a:t>:</a:t>
          </a:r>
          <a:endParaRPr lang="el-GR" sz="2700" b="1" i="0" kern="1200" dirty="0">
            <a:solidFill>
              <a:prstClr val="white"/>
            </a:solidFill>
            <a:effectLst/>
            <a:latin typeface="Calibri" panose="020F0502020204030204"/>
            <a:ea typeface="+mn-ea"/>
            <a:cs typeface="+mn-cs"/>
          </a:endParaRPr>
        </a:p>
      </dsp:txBody>
      <dsp:txXfrm>
        <a:off x="336582" y="2806449"/>
        <a:ext cx="1727331" cy="791117"/>
      </dsp:txXfrm>
    </dsp:sp>
    <dsp:sp modelId="{14904A7F-2FA1-4A5D-A91A-4564A597CDC0}">
      <dsp:nvSpPr>
        <dsp:cNvPr id="0" name=""/>
        <dsp:cNvSpPr/>
      </dsp:nvSpPr>
      <dsp:spPr>
        <a:xfrm rot="5400000">
          <a:off x="3889801" y="1988781"/>
          <a:ext cx="701370" cy="4267549"/>
        </a:xfrm>
        <a:prstGeom prst="round2SameRect">
          <a:avLst/>
        </a:prstGeom>
        <a:solidFill>
          <a:sysClr val="window" lastClr="FFFFFF">
            <a:tint val="40000"/>
            <a:hueOff val="0"/>
            <a:satOff val="0"/>
            <a:lumOff val="0"/>
          </a:sysClr>
        </a:solidFill>
        <a:ln w="6350" cap="flat" cmpd="sng" algn="ctr">
          <a:solidFill>
            <a:srgbClr val="374151">
              <a:alpha val="9000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>
              <a:solidFill>
                <a:srgbClr val="374151"/>
              </a:solidFill>
              <a:effectLst/>
              <a:latin typeface="Calibri" panose="020F0502020204030204"/>
              <a:ea typeface="+mn-ea"/>
              <a:cs typeface="+mn-cs"/>
            </a:rPr>
            <a:t>Insight: Popular choice.</a:t>
          </a:r>
          <a:endParaRPr lang="el-GR" sz="1400" i="0" kern="1200" dirty="0">
            <a:solidFill>
              <a:srgbClr val="374151"/>
            </a:solidFill>
            <a:effectLst/>
            <a:latin typeface="Calibri" panose="020F0502020204030204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>
              <a:solidFill>
                <a:srgbClr val="374151"/>
              </a:solidFill>
              <a:effectLst/>
              <a:latin typeface="Calibri" panose="020F0502020204030204"/>
              <a:ea typeface="+mn-ea"/>
              <a:cs typeface="+mn-cs"/>
            </a:rPr>
            <a:t>Action: Diversify menu and run street food promotions.</a:t>
          </a:r>
          <a:endParaRPr lang="el-GR" sz="1400" i="0" kern="1200">
            <a:solidFill>
              <a:srgbClr val="374151"/>
            </a:solidFill>
            <a:effectLst/>
            <a:latin typeface="Calibri" panose="020F0502020204030204"/>
            <a:ea typeface="+mn-ea"/>
            <a:cs typeface="+mn-cs"/>
          </a:endParaRPr>
        </a:p>
      </dsp:txBody>
      <dsp:txXfrm rot="-5400000">
        <a:off x="2106712" y="3806108"/>
        <a:ext cx="4233311" cy="632894"/>
      </dsp:txXfrm>
    </dsp:sp>
    <dsp:sp modelId="{5F8067AD-0A75-4987-8F2A-DD3FB339A195}">
      <dsp:nvSpPr>
        <dsp:cNvPr id="0" name=""/>
        <dsp:cNvSpPr/>
      </dsp:nvSpPr>
      <dsp:spPr>
        <a:xfrm>
          <a:off x="293784" y="3684199"/>
          <a:ext cx="1812927" cy="876713"/>
        </a:xfrm>
        <a:prstGeom prst="roundRect">
          <a:avLst/>
        </a:prstGeom>
        <a:solidFill>
          <a:srgbClr val="37415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>
              <a:solidFill>
                <a:prstClr val="white"/>
              </a:solidFill>
              <a:effectLst/>
              <a:latin typeface="Calibri" panose="020F0502020204030204"/>
              <a:ea typeface="+mn-ea"/>
              <a:cs typeface="+mn-cs"/>
            </a:rPr>
            <a:t>Street</a:t>
          </a:r>
          <a:r>
            <a:rPr lang="en-US" sz="2700" b="1" i="0" kern="1200" dirty="0">
              <a:solidFill>
                <a:prstClr val="white"/>
              </a:solidFill>
              <a:effectLst/>
              <a:latin typeface="Calibri" panose="020F0502020204030204"/>
              <a:ea typeface="+mn-ea"/>
              <a:cs typeface="+mn-cs"/>
            </a:rPr>
            <a:t> food:</a:t>
          </a:r>
          <a:endParaRPr lang="el-GR" sz="2700" b="1" i="0" kern="1200" dirty="0">
            <a:solidFill>
              <a:prstClr val="white"/>
            </a:solidFill>
            <a:effectLst/>
            <a:latin typeface="Calibri" panose="020F0502020204030204"/>
            <a:ea typeface="+mn-ea"/>
            <a:cs typeface="+mn-cs"/>
          </a:endParaRPr>
        </a:p>
      </dsp:txBody>
      <dsp:txXfrm>
        <a:off x="336582" y="3726997"/>
        <a:ext cx="1727331" cy="7911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D735B7-94FE-4D7C-AEAA-11ED4866E291}">
      <dsp:nvSpPr>
        <dsp:cNvPr id="0" name=""/>
        <dsp:cNvSpPr/>
      </dsp:nvSpPr>
      <dsp:spPr>
        <a:xfrm>
          <a:off x="5243" y="30032"/>
          <a:ext cx="2010185" cy="515945"/>
        </a:xfrm>
        <a:prstGeom prst="rect">
          <a:avLst/>
        </a:prstGeom>
        <a:solidFill>
          <a:srgbClr val="374151"/>
        </a:solidFill>
        <a:ln w="12700" cap="flat" cmpd="sng" algn="ctr">
          <a:solidFill>
            <a:srgbClr val="3741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Targeted Promotions</a:t>
          </a:r>
          <a:r>
            <a:rPr lang="en-US" sz="1400" b="0" i="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: </a:t>
          </a:r>
          <a:endParaRPr lang="el-GR" sz="14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5243" y="30032"/>
        <a:ext cx="2010185" cy="515945"/>
      </dsp:txXfrm>
    </dsp:sp>
    <dsp:sp modelId="{05CB4318-08AD-475E-B2F2-D2A7DC0156DD}">
      <dsp:nvSpPr>
        <dsp:cNvPr id="0" name=""/>
        <dsp:cNvSpPr/>
      </dsp:nvSpPr>
      <dsp:spPr>
        <a:xfrm>
          <a:off x="5243" y="545978"/>
          <a:ext cx="2010185" cy="1758172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rgbClr val="374151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Consider running promotions or special deals during peak hours to encourage more orders. </a:t>
          </a:r>
          <a:endParaRPr lang="el-GR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5243" y="545978"/>
        <a:ext cx="2010185" cy="1758172"/>
      </dsp:txXfrm>
    </dsp:sp>
    <dsp:sp modelId="{AF7676C9-3F19-4B5F-A329-1B4112986D4D}">
      <dsp:nvSpPr>
        <dsp:cNvPr id="0" name=""/>
        <dsp:cNvSpPr/>
      </dsp:nvSpPr>
      <dsp:spPr>
        <a:xfrm>
          <a:off x="2308856" y="30032"/>
          <a:ext cx="2010185" cy="515945"/>
        </a:xfrm>
        <a:prstGeom prst="rect">
          <a:avLst/>
        </a:prstGeom>
        <a:solidFill>
          <a:srgbClr val="374151"/>
        </a:solidFill>
        <a:ln w="12700" cap="flat" cmpd="sng" algn="ctr">
          <a:solidFill>
            <a:srgbClr val="3741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Late-Night Options:</a:t>
          </a:r>
          <a:endParaRPr lang="el-GR" sz="14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2308856" y="30032"/>
        <a:ext cx="2010185" cy="515945"/>
      </dsp:txXfrm>
    </dsp:sp>
    <dsp:sp modelId="{2C66653E-D5DB-4A9D-8DD0-694028254C8A}">
      <dsp:nvSpPr>
        <dsp:cNvPr id="0" name=""/>
        <dsp:cNvSpPr/>
      </dsp:nvSpPr>
      <dsp:spPr>
        <a:xfrm>
          <a:off x="2296855" y="545978"/>
          <a:ext cx="2010185" cy="1758172"/>
        </a:xfrm>
        <a:prstGeom prst="rect">
          <a:avLst/>
        </a:prstGeom>
        <a:solidFill>
          <a:sysClr val="window" lastClr="FFFFFF">
            <a:alpha val="90000"/>
          </a:sysClr>
        </a:solidFill>
        <a:ln w="12700" cap="flat" cmpd="sng" algn="ctr">
          <a:solidFill>
            <a:srgbClr val="374151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To address the dip in orders during late night hours, you might explore late-night offerings or promotions for customers who order during these times.</a:t>
          </a:r>
          <a:endParaRPr lang="el-GR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2296855" y="545978"/>
        <a:ext cx="2010185" cy="1758172"/>
      </dsp:txXfrm>
    </dsp:sp>
    <dsp:sp modelId="{DE7520BC-451E-42CB-8387-E38BA4BFF732}">
      <dsp:nvSpPr>
        <dsp:cNvPr id="0" name=""/>
        <dsp:cNvSpPr/>
      </dsp:nvSpPr>
      <dsp:spPr>
        <a:xfrm>
          <a:off x="4588466" y="30032"/>
          <a:ext cx="2010185" cy="515945"/>
        </a:xfrm>
        <a:prstGeom prst="rect">
          <a:avLst/>
        </a:prstGeom>
        <a:solidFill>
          <a:srgbClr val="374151"/>
        </a:solidFill>
        <a:ln w="12700" cap="flat" cmpd="sng" algn="ctr">
          <a:solidFill>
            <a:srgbClr val="3741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Data-Driven Campaigns</a:t>
          </a:r>
          <a:r>
            <a:rPr lang="en-US" sz="1400" b="0" i="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: </a:t>
          </a:r>
          <a:endParaRPr lang="el-GR" sz="14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4588466" y="30032"/>
        <a:ext cx="2010185" cy="515945"/>
      </dsp:txXfrm>
    </dsp:sp>
    <dsp:sp modelId="{F03E49B0-CAB8-41C6-9411-6A0B85A518DC}">
      <dsp:nvSpPr>
        <dsp:cNvPr id="0" name=""/>
        <dsp:cNvSpPr/>
      </dsp:nvSpPr>
      <dsp:spPr>
        <a:xfrm>
          <a:off x="4588466" y="545978"/>
          <a:ext cx="2010185" cy="1758172"/>
        </a:xfrm>
        <a:prstGeom prst="rect">
          <a:avLst/>
        </a:prstGeom>
        <a:solidFill>
          <a:sysClr val="window" lastClr="FFFFFF">
            <a:alpha val="90000"/>
          </a:sysClr>
        </a:solidFill>
        <a:ln w="12700" cap="flat" cmpd="sng" algn="ctr">
          <a:solidFill>
            <a:srgbClr val="374151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Run data-driven marketing campaigns that target specific customer segments during their preferred ordering hours.</a:t>
          </a:r>
          <a:endParaRPr lang="el-GR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4588466" y="545978"/>
        <a:ext cx="2010185" cy="1758172"/>
      </dsp:txXfrm>
    </dsp:sp>
    <dsp:sp modelId="{3F1F438C-3E4D-4993-981D-B509720CC716}">
      <dsp:nvSpPr>
        <dsp:cNvPr id="0" name=""/>
        <dsp:cNvSpPr/>
      </dsp:nvSpPr>
      <dsp:spPr>
        <a:xfrm>
          <a:off x="6880078" y="30032"/>
          <a:ext cx="2010185" cy="515945"/>
        </a:xfrm>
        <a:prstGeom prst="rect">
          <a:avLst/>
        </a:prstGeom>
        <a:solidFill>
          <a:srgbClr val="374151"/>
        </a:solidFill>
        <a:ln w="12700" cap="flat" cmpd="sng" algn="ctr">
          <a:solidFill>
            <a:srgbClr val="3741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Customer Education</a:t>
          </a:r>
          <a:r>
            <a:rPr lang="en-US" sz="1400" b="0" i="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: </a:t>
          </a:r>
          <a:endParaRPr lang="el-GR" sz="14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6880078" y="30032"/>
        <a:ext cx="2010185" cy="515945"/>
      </dsp:txXfrm>
    </dsp:sp>
    <dsp:sp modelId="{B4F506A4-1570-483E-9679-99420844E42B}">
      <dsp:nvSpPr>
        <dsp:cNvPr id="0" name=""/>
        <dsp:cNvSpPr/>
      </dsp:nvSpPr>
      <dsp:spPr>
        <a:xfrm>
          <a:off x="6880078" y="545978"/>
          <a:ext cx="2010185" cy="1758172"/>
        </a:xfrm>
        <a:prstGeom prst="rect">
          <a:avLst/>
        </a:prstGeom>
        <a:solidFill>
          <a:sysClr val="window" lastClr="FFFFFF">
            <a:alpha val="90000"/>
          </a:sysClr>
        </a:solidFill>
        <a:ln w="12700" cap="flat" cmpd="sng" algn="ctr">
          <a:solidFill>
            <a:srgbClr val="374151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Educate customers about the availability of various cuisines or offers during different hours to boost order volume.</a:t>
          </a:r>
          <a:endParaRPr lang="el-GR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6880078" y="545978"/>
        <a:ext cx="2010185" cy="1758172"/>
      </dsp:txXfrm>
    </dsp:sp>
    <dsp:sp modelId="{A0126456-36F7-4192-A4A4-8F6F1E79215A}">
      <dsp:nvSpPr>
        <dsp:cNvPr id="0" name=""/>
        <dsp:cNvSpPr/>
      </dsp:nvSpPr>
      <dsp:spPr>
        <a:xfrm>
          <a:off x="9171689" y="30032"/>
          <a:ext cx="2010185" cy="515945"/>
        </a:xfrm>
        <a:prstGeom prst="rect">
          <a:avLst/>
        </a:prstGeom>
        <a:solidFill>
          <a:srgbClr val="374151"/>
        </a:solidFill>
        <a:ln w="12700" cap="flat" cmpd="sng" algn="ctr">
          <a:solidFill>
            <a:srgbClr val="3741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Delivery Time Assurance</a:t>
          </a:r>
          <a:r>
            <a:rPr lang="en-US" sz="1400" b="0" i="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:</a:t>
          </a:r>
          <a:endParaRPr lang="el-GR" sz="14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9171689" y="30032"/>
        <a:ext cx="2010185" cy="515945"/>
      </dsp:txXfrm>
    </dsp:sp>
    <dsp:sp modelId="{0CD6A083-DC01-4E6D-B03A-F76AD255E9F9}">
      <dsp:nvSpPr>
        <dsp:cNvPr id="0" name=""/>
        <dsp:cNvSpPr/>
      </dsp:nvSpPr>
      <dsp:spPr>
        <a:xfrm>
          <a:off x="9171689" y="545978"/>
          <a:ext cx="2010185" cy="1758172"/>
        </a:xfrm>
        <a:prstGeom prst="rect">
          <a:avLst/>
        </a:prstGeom>
        <a:solidFill>
          <a:sysClr val="window" lastClr="FFFFFF">
            <a:alpha val="90000"/>
          </a:sysClr>
        </a:solidFill>
        <a:ln w="12700" cap="flat" cmpd="sng" algn="ctr">
          <a:solidFill>
            <a:srgbClr val="374151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Improve delivery time assurance during peak hours to enhance the customer experience.</a:t>
          </a:r>
          <a:endParaRPr lang="el-GR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9171689" y="545978"/>
        <a:ext cx="2010185" cy="17581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186BD7-751D-4FD0-B91D-DA807067FFC0}">
      <dsp:nvSpPr>
        <dsp:cNvPr id="0" name=""/>
        <dsp:cNvSpPr/>
      </dsp:nvSpPr>
      <dsp:spPr>
        <a:xfrm>
          <a:off x="-5416377" y="-829792"/>
          <a:ext cx="6452566" cy="6452566"/>
        </a:xfrm>
        <a:prstGeom prst="blockArc">
          <a:avLst>
            <a:gd name="adj1" fmla="val 18900000"/>
            <a:gd name="adj2" fmla="val 2700000"/>
            <a:gd name="adj3" fmla="val 278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1EF2D-56EF-4433-B9C4-BFF71F1D3F53}">
      <dsp:nvSpPr>
        <dsp:cNvPr id="0" name=""/>
        <dsp:cNvSpPr/>
      </dsp:nvSpPr>
      <dsp:spPr>
        <a:xfrm>
          <a:off x="336227" y="267018"/>
          <a:ext cx="11085816" cy="435586"/>
        </a:xfrm>
        <a:prstGeom prst="rect">
          <a:avLst/>
        </a:prstGeom>
        <a:solidFill>
          <a:schemeClr val="bg1">
            <a:lumMod val="95000"/>
            <a:alpha val="92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746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Local Store Promotion:</a:t>
          </a:r>
          <a:r>
            <a:rPr lang="en-US" sz="1900" b="0" i="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Launch marketing campaigns highlighting local stores' unique offerings and quality.</a:t>
          </a:r>
          <a:endParaRPr lang="el-GR" sz="190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sp:txBody>
      <dsp:txXfrm>
        <a:off x="336227" y="267018"/>
        <a:ext cx="11085816" cy="435586"/>
      </dsp:txXfrm>
    </dsp:sp>
    <dsp:sp modelId="{6E38192F-97A8-4743-BB30-22F6FB11A2EA}">
      <dsp:nvSpPr>
        <dsp:cNvPr id="0" name=""/>
        <dsp:cNvSpPr/>
      </dsp:nvSpPr>
      <dsp:spPr>
        <a:xfrm>
          <a:off x="63986" y="163440"/>
          <a:ext cx="544482" cy="544482"/>
        </a:xfrm>
        <a:prstGeom prst="ellipse">
          <a:avLst/>
        </a:prstGeom>
        <a:solidFill>
          <a:schemeClr val="tx1"/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A7ED9-706B-4441-BC36-38D970FF1834}">
      <dsp:nvSpPr>
        <dsp:cNvPr id="0" name=""/>
        <dsp:cNvSpPr/>
      </dsp:nvSpPr>
      <dsp:spPr>
        <a:xfrm>
          <a:off x="730689" y="871651"/>
          <a:ext cx="10691353" cy="435586"/>
        </a:xfrm>
        <a:prstGeom prst="rect">
          <a:avLst/>
        </a:prstGeom>
        <a:solidFill>
          <a:schemeClr val="bg1">
            <a:lumMod val="95000"/>
            <a:alpha val="92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746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Diverse Menus &amp; Deals:</a:t>
          </a:r>
          <a:r>
            <a:rPr lang="en-US" sz="1900" b="0" i="0" kern="120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Collaborate with local stores to diversify menus and offer special deals.</a:t>
          </a:r>
          <a:endParaRPr lang="el-GR" sz="1900" kern="120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sp:txBody>
      <dsp:txXfrm>
        <a:off x="730689" y="871651"/>
        <a:ext cx="10691353" cy="435586"/>
      </dsp:txXfrm>
    </dsp:sp>
    <dsp:sp modelId="{BAF1C46D-5B19-473C-98DF-E4D1D9887D43}">
      <dsp:nvSpPr>
        <dsp:cNvPr id="0" name=""/>
        <dsp:cNvSpPr/>
      </dsp:nvSpPr>
      <dsp:spPr>
        <a:xfrm>
          <a:off x="458448" y="817203"/>
          <a:ext cx="544482" cy="544482"/>
        </a:xfrm>
        <a:prstGeom prst="ellipse">
          <a:avLst/>
        </a:prstGeom>
        <a:solidFill>
          <a:schemeClr val="tx1"/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51307F-AEBF-4C08-907B-9422E8A39EBF}">
      <dsp:nvSpPr>
        <dsp:cNvPr id="0" name=""/>
        <dsp:cNvSpPr/>
      </dsp:nvSpPr>
      <dsp:spPr>
        <a:xfrm>
          <a:off x="946853" y="1524934"/>
          <a:ext cx="10475190" cy="435586"/>
        </a:xfrm>
        <a:prstGeom prst="rect">
          <a:avLst/>
        </a:prstGeom>
        <a:solidFill>
          <a:schemeClr val="bg1">
            <a:lumMod val="95000"/>
            <a:alpha val="92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746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Collaborations:</a:t>
          </a:r>
          <a:r>
            <a:rPr lang="en-US" sz="1900" b="0" i="0" kern="120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Partner with local stores for exclusive promotions to increase visibility.</a:t>
          </a:r>
          <a:endParaRPr lang="el-GR" sz="1900" kern="120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sp:txBody>
      <dsp:txXfrm>
        <a:off x="946853" y="1524934"/>
        <a:ext cx="10475190" cy="435586"/>
      </dsp:txXfrm>
    </dsp:sp>
    <dsp:sp modelId="{2E0C6870-29D4-4591-9D80-38E1C49D8DBF}">
      <dsp:nvSpPr>
        <dsp:cNvPr id="0" name=""/>
        <dsp:cNvSpPr/>
      </dsp:nvSpPr>
      <dsp:spPr>
        <a:xfrm>
          <a:off x="674612" y="1470486"/>
          <a:ext cx="544482" cy="544482"/>
        </a:xfrm>
        <a:prstGeom prst="ellipse">
          <a:avLst/>
        </a:prstGeom>
        <a:solidFill>
          <a:schemeClr val="tx1"/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211ED-283F-4209-9428-0C47EDDB3293}">
      <dsp:nvSpPr>
        <dsp:cNvPr id="0" name=""/>
        <dsp:cNvSpPr/>
      </dsp:nvSpPr>
      <dsp:spPr>
        <a:xfrm>
          <a:off x="1015872" y="2178697"/>
          <a:ext cx="10406171" cy="435586"/>
        </a:xfrm>
        <a:prstGeom prst="rect">
          <a:avLst/>
        </a:prstGeom>
        <a:solidFill>
          <a:schemeClr val="bg1">
            <a:lumMod val="95000"/>
            <a:alpha val="92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746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Feedback &amp; Improvement:</a:t>
          </a:r>
          <a:r>
            <a:rPr lang="en-US" sz="1900" b="0" i="0" kern="120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Collect customer feedback to enhance local store experiences.</a:t>
          </a:r>
          <a:endParaRPr lang="el-GR" sz="1900" kern="120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sp:txBody>
      <dsp:txXfrm>
        <a:off x="1015872" y="2178697"/>
        <a:ext cx="10406171" cy="435586"/>
      </dsp:txXfrm>
    </dsp:sp>
    <dsp:sp modelId="{8A1EF4E2-F9C8-4732-809A-9EA276B01AB4}">
      <dsp:nvSpPr>
        <dsp:cNvPr id="0" name=""/>
        <dsp:cNvSpPr/>
      </dsp:nvSpPr>
      <dsp:spPr>
        <a:xfrm>
          <a:off x="743631" y="2124249"/>
          <a:ext cx="544482" cy="544482"/>
        </a:xfrm>
        <a:prstGeom prst="ellipse">
          <a:avLst/>
        </a:prstGeom>
        <a:solidFill>
          <a:schemeClr val="tx1"/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455AA-AD30-4FBE-A534-DB4A9FB0AF1E}">
      <dsp:nvSpPr>
        <dsp:cNvPr id="0" name=""/>
        <dsp:cNvSpPr/>
      </dsp:nvSpPr>
      <dsp:spPr>
        <a:xfrm>
          <a:off x="946853" y="2832460"/>
          <a:ext cx="10475190" cy="435586"/>
        </a:xfrm>
        <a:prstGeom prst="rect">
          <a:avLst/>
        </a:prstGeom>
        <a:solidFill>
          <a:schemeClr val="bg1">
            <a:lumMod val="95000"/>
            <a:alpha val="92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746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Loyalty Programs:</a:t>
          </a:r>
          <a:r>
            <a:rPr lang="en-US" sz="1900" b="0" i="0" kern="120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Introduce loyalty rewards for customers ordering from local stores.</a:t>
          </a:r>
          <a:endParaRPr lang="el-GR" sz="1900" kern="120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sp:txBody>
      <dsp:txXfrm>
        <a:off x="946853" y="2832460"/>
        <a:ext cx="10475190" cy="435586"/>
      </dsp:txXfrm>
    </dsp:sp>
    <dsp:sp modelId="{12107EB9-39DD-4A27-AAD6-37EB3F9746E4}">
      <dsp:nvSpPr>
        <dsp:cNvPr id="0" name=""/>
        <dsp:cNvSpPr/>
      </dsp:nvSpPr>
      <dsp:spPr>
        <a:xfrm>
          <a:off x="674612" y="2778011"/>
          <a:ext cx="544482" cy="544482"/>
        </a:xfrm>
        <a:prstGeom prst="ellipse">
          <a:avLst/>
        </a:prstGeom>
        <a:solidFill>
          <a:schemeClr val="tx1"/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2086D-A41A-4CCF-B818-D0779E332931}">
      <dsp:nvSpPr>
        <dsp:cNvPr id="0" name=""/>
        <dsp:cNvSpPr/>
      </dsp:nvSpPr>
      <dsp:spPr>
        <a:xfrm>
          <a:off x="730689" y="3485743"/>
          <a:ext cx="10691353" cy="435586"/>
        </a:xfrm>
        <a:prstGeom prst="rect">
          <a:avLst/>
        </a:prstGeom>
        <a:solidFill>
          <a:schemeClr val="bg1">
            <a:lumMod val="95000"/>
            <a:alpha val="92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746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Localized Marketing:</a:t>
          </a:r>
          <a:r>
            <a:rPr lang="en-US" sz="1900" b="0" i="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Target neighborhoods to promote local store orders.</a:t>
          </a:r>
          <a:endParaRPr lang="el-GR" sz="190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sp:txBody>
      <dsp:txXfrm>
        <a:off x="730689" y="3485743"/>
        <a:ext cx="10691353" cy="435586"/>
      </dsp:txXfrm>
    </dsp:sp>
    <dsp:sp modelId="{F1E63847-405B-40A8-BD25-9864B0ED5D20}">
      <dsp:nvSpPr>
        <dsp:cNvPr id="0" name=""/>
        <dsp:cNvSpPr/>
      </dsp:nvSpPr>
      <dsp:spPr>
        <a:xfrm>
          <a:off x="458448" y="3431295"/>
          <a:ext cx="544482" cy="544482"/>
        </a:xfrm>
        <a:prstGeom prst="ellipse">
          <a:avLst/>
        </a:prstGeom>
        <a:solidFill>
          <a:schemeClr val="tx1"/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12774A-7980-4B01-8469-F8D11FFBAF87}">
      <dsp:nvSpPr>
        <dsp:cNvPr id="0" name=""/>
        <dsp:cNvSpPr/>
      </dsp:nvSpPr>
      <dsp:spPr>
        <a:xfrm>
          <a:off x="336227" y="4139505"/>
          <a:ext cx="11085816" cy="435586"/>
        </a:xfrm>
        <a:prstGeom prst="rect">
          <a:avLst/>
        </a:prstGeom>
        <a:solidFill>
          <a:schemeClr val="bg1">
            <a:lumMod val="95000"/>
            <a:alpha val="92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746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Online Visibility:</a:t>
          </a:r>
          <a:r>
            <a:rPr lang="en-US" sz="1900" b="0" i="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Improve visibility of local stores on your platform.</a:t>
          </a:r>
          <a:endParaRPr lang="el-GR" sz="190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sp:txBody>
      <dsp:txXfrm>
        <a:off x="336227" y="4139505"/>
        <a:ext cx="11085816" cy="435586"/>
      </dsp:txXfrm>
    </dsp:sp>
    <dsp:sp modelId="{689D0E1C-DB06-4553-95E0-446681D8AB8A}">
      <dsp:nvSpPr>
        <dsp:cNvPr id="0" name=""/>
        <dsp:cNvSpPr/>
      </dsp:nvSpPr>
      <dsp:spPr>
        <a:xfrm>
          <a:off x="63986" y="4085057"/>
          <a:ext cx="544482" cy="544482"/>
        </a:xfrm>
        <a:prstGeom prst="ellipse">
          <a:avLst/>
        </a:prstGeom>
        <a:solidFill>
          <a:schemeClr val="tx1"/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C58046-E8D1-486F-93B3-CCAC1FE5451B}">
      <dsp:nvSpPr>
        <dsp:cNvPr id="0" name=""/>
        <dsp:cNvSpPr/>
      </dsp:nvSpPr>
      <dsp:spPr>
        <a:xfrm rot="16200000">
          <a:off x="395744" y="-394865"/>
          <a:ext cx="1495425" cy="2285156"/>
        </a:xfrm>
        <a:prstGeom prst="flowChartManualOperation">
          <a:avLst/>
        </a:prstGeom>
        <a:solidFill>
          <a:srgbClr val="37415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2789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"All Star" for high order volume</a:t>
          </a:r>
          <a:endParaRPr lang="el-GR" sz="16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 rot="5400000">
        <a:off x="879" y="299085"/>
        <a:ext cx="2285156" cy="897255"/>
      </dsp:txXfrm>
    </dsp:sp>
    <dsp:sp modelId="{0437F60E-CED0-41B7-B0E2-6211710BD555}">
      <dsp:nvSpPr>
        <dsp:cNvPr id="0" name=""/>
        <dsp:cNvSpPr/>
      </dsp:nvSpPr>
      <dsp:spPr>
        <a:xfrm rot="16200000">
          <a:off x="2852287" y="-394865"/>
          <a:ext cx="1495425" cy="2285156"/>
        </a:xfrm>
        <a:prstGeom prst="flowChartManualOperation">
          <a:avLst/>
        </a:prstGeom>
        <a:solidFill>
          <a:srgbClr val="37415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2789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"High Spenders" due to the high average amount they spend per order</a:t>
          </a:r>
          <a:endParaRPr lang="el-GR" sz="16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 rot="5400000">
        <a:off x="2457422" y="299085"/>
        <a:ext cx="2285156" cy="897255"/>
      </dsp:txXfrm>
    </dsp:sp>
    <dsp:sp modelId="{41C90346-7419-415A-B656-0FF43B391AEA}">
      <dsp:nvSpPr>
        <dsp:cNvPr id="0" name=""/>
        <dsp:cNvSpPr/>
      </dsp:nvSpPr>
      <dsp:spPr>
        <a:xfrm rot="16200000">
          <a:off x="5308830" y="-394865"/>
          <a:ext cx="1495425" cy="2285156"/>
        </a:xfrm>
        <a:prstGeom prst="flowChartManualOperation">
          <a:avLst/>
        </a:prstGeom>
        <a:solidFill>
          <a:srgbClr val="37415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2789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"Loyal" half of their orders are for Breakfast</a:t>
          </a:r>
          <a:endParaRPr lang="el-GR" sz="16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 rot="5400000">
        <a:off x="4913965" y="299085"/>
        <a:ext cx="2285156" cy="897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F7A1D-D9E1-4393-A137-E862D966D6C9}" type="datetimeFigureOut">
              <a:rPr lang="el-GR" smtClean="0"/>
              <a:t>06/11/2023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C939-11E2-49CA-91FC-7DF744EFA53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39168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4C939-11E2-49CA-91FC-7DF744EFA53E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2911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4C939-11E2-49CA-91FC-7DF744EFA53E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77618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4C939-11E2-49CA-91FC-7DF744EFA53E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118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0967" y="2125983"/>
            <a:ext cx="10290000" cy="18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Font typeface="Montserrat ExtraBold"/>
              <a:buNone/>
              <a:defRPr sz="6667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100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100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100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100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100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100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100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100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0867" y="4034433"/>
            <a:ext cx="10290000" cy="4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33"/>
            <a:ext cx="12192000" cy="6864300"/>
            <a:chOff x="0" y="-25"/>
            <a:chExt cx="9144000" cy="5148225"/>
          </a:xfrm>
        </p:grpSpPr>
        <p:sp>
          <p:nvSpPr>
            <p:cNvPr id="12" name="Google Shape;12;p2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4604000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0" y="-2600"/>
            <a:ext cx="12209333" cy="6872000"/>
            <a:chOff x="0" y="-1950"/>
            <a:chExt cx="9157000" cy="5154000"/>
          </a:xfrm>
        </p:grpSpPr>
        <p:cxnSp>
          <p:nvCxnSpPr>
            <p:cNvPr id="15" name="Google Shape;15;p2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" name="Google Shape;18;p2"/>
          <p:cNvGrpSpPr/>
          <p:nvPr/>
        </p:nvGrpSpPr>
        <p:grpSpPr>
          <a:xfrm>
            <a:off x="612560" y="618470"/>
            <a:ext cx="10882093" cy="5619313"/>
            <a:chOff x="459420" y="463852"/>
            <a:chExt cx="8161570" cy="4214485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459420" y="4354252"/>
              <a:ext cx="659820" cy="324085"/>
              <a:chOff x="754400" y="596000"/>
              <a:chExt cx="781500" cy="38385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" name="Google Shape;48;p2"/>
            <p:cNvGrpSpPr/>
            <p:nvPr/>
          </p:nvGrpSpPr>
          <p:grpSpPr>
            <a:xfrm>
              <a:off x="7961170" y="463852"/>
              <a:ext cx="659820" cy="324085"/>
              <a:chOff x="754400" y="596000"/>
              <a:chExt cx="781500" cy="383850"/>
            </a:xfrm>
          </p:grpSpPr>
          <p:sp>
            <p:nvSpPr>
              <p:cNvPr id="49" name="Google Shape;49;p2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7" name="Google Shape;77;p2"/>
          <p:cNvGrpSpPr/>
          <p:nvPr/>
        </p:nvGrpSpPr>
        <p:grpSpPr>
          <a:xfrm>
            <a:off x="717367" y="129167"/>
            <a:ext cx="12533700" cy="6009512"/>
            <a:chOff x="538025" y="96875"/>
            <a:chExt cx="9400275" cy="4507134"/>
          </a:xfrm>
        </p:grpSpPr>
        <p:sp>
          <p:nvSpPr>
            <p:cNvPr id="78" name="Google Shape;78;p2"/>
            <p:cNvSpPr/>
            <p:nvPr/>
          </p:nvSpPr>
          <p:spPr>
            <a:xfrm>
              <a:off x="538025" y="96875"/>
              <a:ext cx="350400" cy="350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347700" y="3013409"/>
              <a:ext cx="1590600" cy="15906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6806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2229333"/>
            <a:ext cx="8768000" cy="15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Font typeface="Montserrat ExtraBold"/>
              <a:buNone/>
              <a:defRPr sz="96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Montserrat ExtraBold"/>
              <a:buNone/>
              <a:defRPr sz="12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Montserrat ExtraBold"/>
              <a:buNone/>
              <a:defRPr sz="12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Montserrat ExtraBold"/>
              <a:buNone/>
              <a:defRPr sz="12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Montserrat ExtraBold"/>
              <a:buNone/>
              <a:defRPr sz="12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Montserrat ExtraBold"/>
              <a:buNone/>
              <a:defRPr sz="12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Montserrat ExtraBold"/>
              <a:buNone/>
              <a:defRPr sz="12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Montserrat ExtraBold"/>
              <a:buNone/>
              <a:defRPr sz="12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Montserrat ExtraBold"/>
              <a:buNone/>
              <a:defRPr sz="12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11"/>
          <p:cNvSpPr txBox="1">
            <a:spLocks noGrp="1"/>
          </p:cNvSpPr>
          <p:nvPr>
            <p:ph type="subTitle" idx="1"/>
          </p:nvPr>
        </p:nvSpPr>
        <p:spPr>
          <a:xfrm>
            <a:off x="1712000" y="3871967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94" name="Google Shape;394;p11"/>
          <p:cNvGrpSpPr/>
          <p:nvPr/>
        </p:nvGrpSpPr>
        <p:grpSpPr>
          <a:xfrm>
            <a:off x="345434" y="5833"/>
            <a:ext cx="11846567" cy="6872000"/>
            <a:chOff x="272075" y="-1950"/>
            <a:chExt cx="8884925" cy="5154000"/>
          </a:xfrm>
        </p:grpSpPr>
        <p:cxnSp>
          <p:nvCxnSpPr>
            <p:cNvPr id="395" name="Google Shape;395;p11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11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7" name="Google Shape;397;p11"/>
          <p:cNvSpPr/>
          <p:nvPr/>
        </p:nvSpPr>
        <p:spPr>
          <a:xfrm rot="-5400000" flipH="1">
            <a:off x="9376200" y="2265000"/>
            <a:ext cx="5080800" cy="5508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8" name="Google Shape;398;p11"/>
          <p:cNvGrpSpPr/>
          <p:nvPr/>
        </p:nvGrpSpPr>
        <p:grpSpPr>
          <a:xfrm flipH="1">
            <a:off x="1475001" y="-751833"/>
            <a:ext cx="9622567" cy="8254072"/>
            <a:chOff x="820825" y="-563875"/>
            <a:chExt cx="7216925" cy="6190554"/>
          </a:xfrm>
        </p:grpSpPr>
        <p:sp>
          <p:nvSpPr>
            <p:cNvPr id="399" name="Google Shape;399;p11"/>
            <p:cNvSpPr/>
            <p:nvPr/>
          </p:nvSpPr>
          <p:spPr>
            <a:xfrm rot="-5400000" flipH="1">
              <a:off x="7072950" y="4661879"/>
              <a:ext cx="964800" cy="9648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11"/>
            <p:cNvSpPr/>
            <p:nvPr/>
          </p:nvSpPr>
          <p:spPr>
            <a:xfrm rot="5400000" flipH="1">
              <a:off x="820825" y="-563875"/>
              <a:ext cx="1008900" cy="10089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1" name="Google Shape;401;p11"/>
          <p:cNvGrpSpPr/>
          <p:nvPr/>
        </p:nvGrpSpPr>
        <p:grpSpPr>
          <a:xfrm>
            <a:off x="595227" y="108370"/>
            <a:ext cx="9096660" cy="6137847"/>
            <a:chOff x="446420" y="81277"/>
            <a:chExt cx="6822495" cy="4603385"/>
          </a:xfrm>
        </p:grpSpPr>
        <p:grpSp>
          <p:nvGrpSpPr>
            <p:cNvPr id="402" name="Google Shape;402;p11"/>
            <p:cNvGrpSpPr/>
            <p:nvPr/>
          </p:nvGrpSpPr>
          <p:grpSpPr>
            <a:xfrm>
              <a:off x="446420" y="4360577"/>
              <a:ext cx="659820" cy="324085"/>
              <a:chOff x="754400" y="596000"/>
              <a:chExt cx="781500" cy="383850"/>
            </a:xfrm>
          </p:grpSpPr>
          <p:sp>
            <p:nvSpPr>
              <p:cNvPr id="403" name="Google Shape;403;p11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4" name="Google Shape;404;p11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5" name="Google Shape;405;p11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" name="Google Shape;406;p11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7" name="Google Shape;407;p11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" name="Google Shape;408;p11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9" name="Google Shape;409;p11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0" name="Google Shape;410;p11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11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2" name="Google Shape;412;p11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" name="Google Shape;413;p11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" name="Google Shape;414;p11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5" name="Google Shape;415;p11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6" name="Google Shape;416;p11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11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8" name="Google Shape;418;p11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9" name="Google Shape;419;p11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0" name="Google Shape;420;p11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1" name="Google Shape;421;p11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2" name="Google Shape;422;p11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" name="Google Shape;423;p11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4" name="Google Shape;424;p11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5" name="Google Shape;425;p11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" name="Google Shape;426;p11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7" name="Google Shape;427;p11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8" name="Google Shape;428;p11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9" name="Google Shape;429;p11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0" name="Google Shape;430;p11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1" name="Google Shape;431;p11"/>
            <p:cNvGrpSpPr/>
            <p:nvPr/>
          </p:nvGrpSpPr>
          <p:grpSpPr>
            <a:xfrm>
              <a:off x="6609095" y="81277"/>
              <a:ext cx="659820" cy="324085"/>
              <a:chOff x="754400" y="596000"/>
              <a:chExt cx="781500" cy="383850"/>
            </a:xfrm>
          </p:grpSpPr>
          <p:sp>
            <p:nvSpPr>
              <p:cNvPr id="432" name="Google Shape;432;p11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4" name="Google Shape;434;p11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5" name="Google Shape;435;p11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6" name="Google Shape;436;p11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11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8" name="Google Shape;438;p11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9" name="Google Shape;439;p11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0" name="Google Shape;440;p11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1" name="Google Shape;441;p11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2" name="Google Shape;442;p11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3" name="Google Shape;443;p11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4" name="Google Shape;444;p11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" name="Google Shape;445;p11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6" name="Google Shape;446;p11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7" name="Google Shape;447;p11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" name="Google Shape;448;p11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9" name="Google Shape;449;p11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0" name="Google Shape;450;p11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" name="Google Shape;451;p11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3" name="Google Shape;453;p11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" name="Google Shape;454;p11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5" name="Google Shape;455;p11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6" name="Google Shape;456;p11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" name="Google Shape;457;p11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8" name="Google Shape;458;p11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309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664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3" name="Google Shape;463;p13"/>
          <p:cNvSpPr txBox="1">
            <a:spLocks noGrp="1"/>
          </p:cNvSpPr>
          <p:nvPr>
            <p:ph type="subTitle" idx="1"/>
          </p:nvPr>
        </p:nvSpPr>
        <p:spPr>
          <a:xfrm>
            <a:off x="2100067" y="2567300"/>
            <a:ext cx="3741600" cy="6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4" name="Google Shape;464;p13"/>
          <p:cNvSpPr txBox="1">
            <a:spLocks noGrp="1"/>
          </p:cNvSpPr>
          <p:nvPr>
            <p:ph type="subTitle" idx="2"/>
          </p:nvPr>
        </p:nvSpPr>
        <p:spPr>
          <a:xfrm>
            <a:off x="2100067" y="2044412"/>
            <a:ext cx="3741600" cy="6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5" name="Google Shape;465;p13"/>
          <p:cNvSpPr txBox="1">
            <a:spLocks noGrp="1"/>
          </p:cNvSpPr>
          <p:nvPr>
            <p:ph type="title" idx="3" hasCustomPrompt="1"/>
          </p:nvPr>
        </p:nvSpPr>
        <p:spPr>
          <a:xfrm>
            <a:off x="960000" y="2054733"/>
            <a:ext cx="1140000" cy="11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4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6" name="Google Shape;466;p13"/>
          <p:cNvSpPr txBox="1">
            <a:spLocks noGrp="1"/>
          </p:cNvSpPr>
          <p:nvPr>
            <p:ph type="subTitle" idx="4"/>
          </p:nvPr>
        </p:nvSpPr>
        <p:spPr>
          <a:xfrm>
            <a:off x="2100067" y="4971133"/>
            <a:ext cx="3741600" cy="6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7" name="Google Shape;467;p13"/>
          <p:cNvSpPr txBox="1">
            <a:spLocks noGrp="1"/>
          </p:cNvSpPr>
          <p:nvPr>
            <p:ph type="subTitle" idx="5"/>
          </p:nvPr>
        </p:nvSpPr>
        <p:spPr>
          <a:xfrm>
            <a:off x="2100067" y="4448245"/>
            <a:ext cx="3741600" cy="6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title" idx="6" hasCustomPrompt="1"/>
          </p:nvPr>
        </p:nvSpPr>
        <p:spPr>
          <a:xfrm>
            <a:off x="960000" y="4458567"/>
            <a:ext cx="1140000" cy="11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4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9" name="Google Shape;469;p13"/>
          <p:cNvSpPr txBox="1">
            <a:spLocks noGrp="1"/>
          </p:cNvSpPr>
          <p:nvPr>
            <p:ph type="title" idx="7" hasCustomPrompt="1"/>
          </p:nvPr>
        </p:nvSpPr>
        <p:spPr>
          <a:xfrm>
            <a:off x="10105933" y="2054733"/>
            <a:ext cx="1135200" cy="11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4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0" name="Google Shape;470;p13"/>
          <p:cNvSpPr txBox="1">
            <a:spLocks noGrp="1"/>
          </p:cNvSpPr>
          <p:nvPr>
            <p:ph type="title" idx="8" hasCustomPrompt="1"/>
          </p:nvPr>
        </p:nvSpPr>
        <p:spPr>
          <a:xfrm>
            <a:off x="10105933" y="4458567"/>
            <a:ext cx="1135200" cy="11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4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1" name="Google Shape;471;p13"/>
          <p:cNvSpPr txBox="1">
            <a:spLocks noGrp="1"/>
          </p:cNvSpPr>
          <p:nvPr>
            <p:ph type="subTitle" idx="9"/>
          </p:nvPr>
        </p:nvSpPr>
        <p:spPr>
          <a:xfrm>
            <a:off x="6364335" y="2567300"/>
            <a:ext cx="3741600" cy="6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2" name="Google Shape;472;p13"/>
          <p:cNvSpPr txBox="1">
            <a:spLocks noGrp="1"/>
          </p:cNvSpPr>
          <p:nvPr>
            <p:ph type="subTitle" idx="13"/>
          </p:nvPr>
        </p:nvSpPr>
        <p:spPr>
          <a:xfrm>
            <a:off x="6364335" y="2044412"/>
            <a:ext cx="3741600" cy="6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3" name="Google Shape;473;p13"/>
          <p:cNvSpPr txBox="1">
            <a:spLocks noGrp="1"/>
          </p:cNvSpPr>
          <p:nvPr>
            <p:ph type="subTitle" idx="14"/>
          </p:nvPr>
        </p:nvSpPr>
        <p:spPr>
          <a:xfrm>
            <a:off x="6364335" y="4971133"/>
            <a:ext cx="3741600" cy="6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4" name="Google Shape;474;p13"/>
          <p:cNvSpPr txBox="1">
            <a:spLocks noGrp="1"/>
          </p:cNvSpPr>
          <p:nvPr>
            <p:ph type="subTitle" idx="15"/>
          </p:nvPr>
        </p:nvSpPr>
        <p:spPr>
          <a:xfrm>
            <a:off x="6364335" y="4448245"/>
            <a:ext cx="3741600" cy="6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75" name="Google Shape;475;p13"/>
          <p:cNvGrpSpPr/>
          <p:nvPr/>
        </p:nvGrpSpPr>
        <p:grpSpPr>
          <a:xfrm flipH="1">
            <a:off x="-17333" y="362768"/>
            <a:ext cx="12209333" cy="6182433"/>
            <a:chOff x="0" y="272075"/>
            <a:chExt cx="9157000" cy="4636825"/>
          </a:xfrm>
        </p:grpSpPr>
        <p:cxnSp>
          <p:nvCxnSpPr>
            <p:cNvPr id="476" name="Google Shape;476;p13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Google Shape;477;p13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8" name="Google Shape;478;p13"/>
          <p:cNvSpPr/>
          <p:nvPr/>
        </p:nvSpPr>
        <p:spPr>
          <a:xfrm flipH="1">
            <a:off x="11607133" y="126167"/>
            <a:ext cx="467200" cy="46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9" name="Google Shape;479;p13"/>
          <p:cNvSpPr/>
          <p:nvPr/>
        </p:nvSpPr>
        <p:spPr>
          <a:xfrm flipH="1">
            <a:off x="-1059033" y="4017869"/>
            <a:ext cx="1570800" cy="15708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0" name="Google Shape;480;p13"/>
          <p:cNvGrpSpPr/>
          <p:nvPr/>
        </p:nvGrpSpPr>
        <p:grpSpPr>
          <a:xfrm>
            <a:off x="-101600" y="-304833"/>
            <a:ext cx="12293600" cy="7169100"/>
            <a:chOff x="-76200" y="-228625"/>
            <a:chExt cx="9220200" cy="5376825"/>
          </a:xfrm>
        </p:grpSpPr>
        <p:sp>
          <p:nvSpPr>
            <p:cNvPr id="481" name="Google Shape;481;p13"/>
            <p:cNvSpPr/>
            <p:nvPr/>
          </p:nvSpPr>
          <p:spPr>
            <a:xfrm rot="10800000" flipH="1">
              <a:off x="-76200" y="-2286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3"/>
            <p:cNvSpPr/>
            <p:nvPr/>
          </p:nvSpPr>
          <p:spPr>
            <a:xfrm flipH="1">
              <a:off x="6793500" y="4604000"/>
              <a:ext cx="23505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3" name="Google Shape;483;p13"/>
          <p:cNvGrpSpPr/>
          <p:nvPr/>
        </p:nvGrpSpPr>
        <p:grpSpPr>
          <a:xfrm flipH="1">
            <a:off x="311980" y="91537"/>
            <a:ext cx="879760" cy="432113"/>
            <a:chOff x="754400" y="596000"/>
            <a:chExt cx="781500" cy="383850"/>
          </a:xfrm>
        </p:grpSpPr>
        <p:sp>
          <p:nvSpPr>
            <p:cNvPr id="484" name="Google Shape;484;p13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76800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4"/>
          <p:cNvSpPr txBox="1">
            <a:spLocks noGrp="1"/>
          </p:cNvSpPr>
          <p:nvPr>
            <p:ph type="title"/>
          </p:nvPr>
        </p:nvSpPr>
        <p:spPr>
          <a:xfrm>
            <a:off x="1141749" y="4133733"/>
            <a:ext cx="6860400" cy="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4" name="Google Shape;514;p14"/>
          <p:cNvSpPr txBox="1">
            <a:spLocks noGrp="1"/>
          </p:cNvSpPr>
          <p:nvPr>
            <p:ph type="subTitle" idx="1"/>
          </p:nvPr>
        </p:nvSpPr>
        <p:spPr>
          <a:xfrm>
            <a:off x="1141533" y="1501900"/>
            <a:ext cx="6860400" cy="24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15" name="Google Shape;515;p14"/>
          <p:cNvGrpSpPr/>
          <p:nvPr/>
        </p:nvGrpSpPr>
        <p:grpSpPr>
          <a:xfrm>
            <a:off x="0" y="362768"/>
            <a:ext cx="12209333" cy="6182433"/>
            <a:chOff x="0" y="272075"/>
            <a:chExt cx="9157000" cy="4636825"/>
          </a:xfrm>
        </p:grpSpPr>
        <p:cxnSp>
          <p:nvCxnSpPr>
            <p:cNvPr id="516" name="Google Shape;516;p14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" name="Google Shape;517;p14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8" name="Google Shape;518;p14"/>
          <p:cNvSpPr/>
          <p:nvPr/>
        </p:nvSpPr>
        <p:spPr>
          <a:xfrm>
            <a:off x="117667" y="126167"/>
            <a:ext cx="467200" cy="46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19" name="Google Shape;519;p14"/>
          <p:cNvGrpSpPr/>
          <p:nvPr/>
        </p:nvGrpSpPr>
        <p:grpSpPr>
          <a:xfrm flipH="1">
            <a:off x="0" y="-304833"/>
            <a:ext cx="12293600" cy="7168967"/>
            <a:chOff x="-76200" y="-228625"/>
            <a:chExt cx="9220200" cy="5376725"/>
          </a:xfrm>
        </p:grpSpPr>
        <p:sp>
          <p:nvSpPr>
            <p:cNvPr id="520" name="Google Shape;520;p14"/>
            <p:cNvSpPr/>
            <p:nvPr/>
          </p:nvSpPr>
          <p:spPr>
            <a:xfrm rot="10800000" flipH="1">
              <a:off x="-76200" y="-2286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14"/>
            <p:cNvSpPr/>
            <p:nvPr/>
          </p:nvSpPr>
          <p:spPr>
            <a:xfrm flipH="1">
              <a:off x="6793500" y="4724800"/>
              <a:ext cx="2350500" cy="4233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2" name="Google Shape;522;p14"/>
          <p:cNvGrpSpPr/>
          <p:nvPr/>
        </p:nvGrpSpPr>
        <p:grpSpPr>
          <a:xfrm>
            <a:off x="11000260" y="91537"/>
            <a:ext cx="879760" cy="432113"/>
            <a:chOff x="754400" y="596000"/>
            <a:chExt cx="781500" cy="383850"/>
          </a:xfrm>
        </p:grpSpPr>
        <p:sp>
          <p:nvSpPr>
            <p:cNvPr id="523" name="Google Shape;523;p14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14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14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14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14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14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14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14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14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14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14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14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71233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5"/>
          <p:cNvSpPr>
            <a:spLocks noGrp="1"/>
          </p:cNvSpPr>
          <p:nvPr>
            <p:ph type="pic" idx="2"/>
          </p:nvPr>
        </p:nvSpPr>
        <p:spPr>
          <a:xfrm flipH="1">
            <a:off x="5999600" y="711833"/>
            <a:ext cx="6209600" cy="5434400"/>
          </a:xfrm>
          <a:prstGeom prst="flowChartDelay">
            <a:avLst/>
          </a:prstGeom>
          <a:noFill/>
          <a:ln>
            <a:noFill/>
          </a:ln>
        </p:spPr>
      </p:sp>
      <p:sp>
        <p:nvSpPr>
          <p:cNvPr id="553" name="Google Shape;553;p15"/>
          <p:cNvSpPr txBox="1">
            <a:spLocks noGrp="1"/>
          </p:cNvSpPr>
          <p:nvPr>
            <p:ph type="title"/>
          </p:nvPr>
        </p:nvSpPr>
        <p:spPr>
          <a:xfrm>
            <a:off x="960000" y="1460200"/>
            <a:ext cx="4692800" cy="26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4" name="Google Shape;554;p15"/>
          <p:cNvSpPr txBox="1">
            <a:spLocks noGrp="1"/>
          </p:cNvSpPr>
          <p:nvPr>
            <p:ph type="subTitle" idx="1"/>
          </p:nvPr>
        </p:nvSpPr>
        <p:spPr>
          <a:xfrm>
            <a:off x="960000" y="4266600"/>
            <a:ext cx="46928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5" name="Google Shape;555;p15"/>
          <p:cNvSpPr/>
          <p:nvPr/>
        </p:nvSpPr>
        <p:spPr>
          <a:xfrm rot="-5400000">
            <a:off x="612567" y="-651828"/>
            <a:ext cx="1286400" cy="12864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56" name="Google Shape;556;p15"/>
          <p:cNvGrpSpPr/>
          <p:nvPr/>
        </p:nvGrpSpPr>
        <p:grpSpPr>
          <a:xfrm>
            <a:off x="362767" y="-2600"/>
            <a:ext cx="11846567" cy="6872000"/>
            <a:chOff x="272075" y="-1950"/>
            <a:chExt cx="8884925" cy="5154000"/>
          </a:xfrm>
        </p:grpSpPr>
        <p:cxnSp>
          <p:nvCxnSpPr>
            <p:cNvPr id="557" name="Google Shape;557;p15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" name="Google Shape;558;p15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9" name="Google Shape;559;p15"/>
          <p:cNvGrpSpPr/>
          <p:nvPr/>
        </p:nvGrpSpPr>
        <p:grpSpPr>
          <a:xfrm>
            <a:off x="572827" y="6330170"/>
            <a:ext cx="879760" cy="432113"/>
            <a:chOff x="754400" y="596000"/>
            <a:chExt cx="781500" cy="383850"/>
          </a:xfrm>
        </p:grpSpPr>
        <p:sp>
          <p:nvSpPr>
            <p:cNvPr id="560" name="Google Shape;560;p15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31157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6"/>
          <p:cNvSpPr txBox="1">
            <a:spLocks noGrp="1"/>
          </p:cNvSpPr>
          <p:nvPr>
            <p:ph type="title"/>
          </p:nvPr>
        </p:nvSpPr>
        <p:spPr>
          <a:xfrm>
            <a:off x="960000" y="2183400"/>
            <a:ext cx="4467600" cy="14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0" name="Google Shape;590;p16"/>
          <p:cNvSpPr txBox="1">
            <a:spLocks noGrp="1"/>
          </p:cNvSpPr>
          <p:nvPr>
            <p:ph type="subTitle" idx="1"/>
          </p:nvPr>
        </p:nvSpPr>
        <p:spPr>
          <a:xfrm>
            <a:off x="960000" y="3601000"/>
            <a:ext cx="4467600" cy="1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91" name="Google Shape;591;p16"/>
          <p:cNvGrpSpPr/>
          <p:nvPr/>
        </p:nvGrpSpPr>
        <p:grpSpPr>
          <a:xfrm>
            <a:off x="-8667" y="-33"/>
            <a:ext cx="12192000" cy="6864300"/>
            <a:chOff x="0" y="-25"/>
            <a:chExt cx="9144000" cy="5148225"/>
          </a:xfrm>
        </p:grpSpPr>
        <p:sp>
          <p:nvSpPr>
            <p:cNvPr id="592" name="Google Shape;592;p16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16"/>
            <p:cNvSpPr/>
            <p:nvPr/>
          </p:nvSpPr>
          <p:spPr>
            <a:xfrm>
              <a:off x="0" y="4604000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4" name="Google Shape;594;p16"/>
          <p:cNvGrpSpPr/>
          <p:nvPr/>
        </p:nvGrpSpPr>
        <p:grpSpPr>
          <a:xfrm>
            <a:off x="-8667" y="-2600"/>
            <a:ext cx="12209333" cy="6872000"/>
            <a:chOff x="0" y="-1950"/>
            <a:chExt cx="9157000" cy="5154000"/>
          </a:xfrm>
        </p:grpSpPr>
        <p:cxnSp>
          <p:nvCxnSpPr>
            <p:cNvPr id="595" name="Google Shape;595;p16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16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16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8" name="Google Shape;598;p16"/>
          <p:cNvGrpSpPr/>
          <p:nvPr/>
        </p:nvGrpSpPr>
        <p:grpSpPr>
          <a:xfrm>
            <a:off x="603894" y="618470"/>
            <a:ext cx="10882093" cy="5619313"/>
            <a:chOff x="459420" y="463852"/>
            <a:chExt cx="8161570" cy="4214485"/>
          </a:xfrm>
        </p:grpSpPr>
        <p:grpSp>
          <p:nvGrpSpPr>
            <p:cNvPr id="599" name="Google Shape;599;p16"/>
            <p:cNvGrpSpPr/>
            <p:nvPr/>
          </p:nvGrpSpPr>
          <p:grpSpPr>
            <a:xfrm>
              <a:off x="459420" y="4354252"/>
              <a:ext cx="659820" cy="324085"/>
              <a:chOff x="754400" y="596000"/>
              <a:chExt cx="781500" cy="383850"/>
            </a:xfrm>
          </p:grpSpPr>
          <p:sp>
            <p:nvSpPr>
              <p:cNvPr id="600" name="Google Shape;600;p16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1" name="Google Shape;601;p16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2" name="Google Shape;602;p16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3" name="Google Shape;603;p16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4" name="Google Shape;604;p16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5" name="Google Shape;605;p16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6" name="Google Shape;606;p16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7" name="Google Shape;607;p16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8" name="Google Shape;608;p16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9" name="Google Shape;609;p16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0" name="Google Shape;610;p16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1" name="Google Shape;611;p16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2" name="Google Shape;612;p16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3" name="Google Shape;613;p16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4" name="Google Shape;614;p16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5" name="Google Shape;615;p16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" name="Google Shape;616;p16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7" name="Google Shape;617;p16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8" name="Google Shape;618;p16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9" name="Google Shape;619;p16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2" name="Google Shape;622;p16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3" name="Google Shape;623;p16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" name="Google Shape;624;p16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5" name="Google Shape;625;p16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6" name="Google Shape;626;p16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" name="Google Shape;627;p16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8" name="Google Shape;628;p16"/>
            <p:cNvGrpSpPr/>
            <p:nvPr/>
          </p:nvGrpSpPr>
          <p:grpSpPr>
            <a:xfrm>
              <a:off x="7961170" y="463852"/>
              <a:ext cx="659820" cy="324085"/>
              <a:chOff x="754400" y="596000"/>
              <a:chExt cx="781500" cy="383850"/>
            </a:xfrm>
          </p:grpSpPr>
          <p:sp>
            <p:nvSpPr>
              <p:cNvPr id="629" name="Google Shape;629;p16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0" name="Google Shape;630;p16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1" name="Google Shape;631;p16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2" name="Google Shape;632;p16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3" name="Google Shape;633;p16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4" name="Google Shape;634;p16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5" name="Google Shape;635;p16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6" name="Google Shape;636;p16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7" name="Google Shape;637;p16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8" name="Google Shape;638;p16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9" name="Google Shape;639;p16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0" name="Google Shape;640;p16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1" name="Google Shape;641;p16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2" name="Google Shape;642;p16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3" name="Google Shape;643;p16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4" name="Google Shape;644;p16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5" name="Google Shape;645;p16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6" name="Google Shape;646;p16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7" name="Google Shape;647;p16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8" name="Google Shape;648;p16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9" name="Google Shape;649;p16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16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1" name="Google Shape;651;p16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2" name="Google Shape;652;p16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3" name="Google Shape;653;p16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4" name="Google Shape;654;p16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5" name="Google Shape;655;p16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6" name="Google Shape;656;p16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57" name="Google Shape;657;p16"/>
          <p:cNvSpPr/>
          <p:nvPr/>
        </p:nvSpPr>
        <p:spPr>
          <a:xfrm rot="-5400000" flipH="1">
            <a:off x="9611400" y="5807045"/>
            <a:ext cx="2120800" cy="21208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99369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7"/>
          <p:cNvSpPr txBox="1">
            <a:spLocks noGrp="1"/>
          </p:cNvSpPr>
          <p:nvPr>
            <p:ph type="title"/>
          </p:nvPr>
        </p:nvSpPr>
        <p:spPr>
          <a:xfrm>
            <a:off x="6834167" y="2001600"/>
            <a:ext cx="4406800" cy="14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0" name="Google Shape;660;p17"/>
          <p:cNvSpPr txBox="1">
            <a:spLocks noGrp="1"/>
          </p:cNvSpPr>
          <p:nvPr>
            <p:ph type="subTitle" idx="1"/>
          </p:nvPr>
        </p:nvSpPr>
        <p:spPr>
          <a:xfrm>
            <a:off x="6834376" y="3416000"/>
            <a:ext cx="44068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61" name="Google Shape;661;p17"/>
          <p:cNvGrpSpPr/>
          <p:nvPr/>
        </p:nvGrpSpPr>
        <p:grpSpPr>
          <a:xfrm>
            <a:off x="345434" y="5833"/>
            <a:ext cx="11846567" cy="6872000"/>
            <a:chOff x="272075" y="-1950"/>
            <a:chExt cx="8884925" cy="5154000"/>
          </a:xfrm>
        </p:grpSpPr>
        <p:cxnSp>
          <p:nvCxnSpPr>
            <p:cNvPr id="662" name="Google Shape;662;p17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17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64" name="Google Shape;664;p17"/>
          <p:cNvSpPr/>
          <p:nvPr/>
        </p:nvSpPr>
        <p:spPr>
          <a:xfrm rot="-5400000" flipH="1">
            <a:off x="9376200" y="2265000"/>
            <a:ext cx="5080800" cy="5508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65" name="Google Shape;665;p17"/>
          <p:cNvGrpSpPr/>
          <p:nvPr/>
        </p:nvGrpSpPr>
        <p:grpSpPr>
          <a:xfrm flipH="1">
            <a:off x="1475001" y="-751833"/>
            <a:ext cx="9622567" cy="8254072"/>
            <a:chOff x="820825" y="-563875"/>
            <a:chExt cx="7216925" cy="6190554"/>
          </a:xfrm>
        </p:grpSpPr>
        <p:sp>
          <p:nvSpPr>
            <p:cNvPr id="666" name="Google Shape;666;p17"/>
            <p:cNvSpPr/>
            <p:nvPr/>
          </p:nvSpPr>
          <p:spPr>
            <a:xfrm rot="-5400000" flipH="1">
              <a:off x="7072950" y="4661879"/>
              <a:ext cx="964800" cy="9648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17"/>
            <p:cNvSpPr/>
            <p:nvPr/>
          </p:nvSpPr>
          <p:spPr>
            <a:xfrm rot="5400000" flipH="1">
              <a:off x="820825" y="-563875"/>
              <a:ext cx="1008900" cy="10089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68" name="Google Shape;668;p17"/>
          <p:cNvGrpSpPr/>
          <p:nvPr/>
        </p:nvGrpSpPr>
        <p:grpSpPr>
          <a:xfrm>
            <a:off x="595227" y="108370"/>
            <a:ext cx="9096660" cy="6137847"/>
            <a:chOff x="446420" y="81277"/>
            <a:chExt cx="6822495" cy="4603385"/>
          </a:xfrm>
        </p:grpSpPr>
        <p:grpSp>
          <p:nvGrpSpPr>
            <p:cNvPr id="669" name="Google Shape;669;p17"/>
            <p:cNvGrpSpPr/>
            <p:nvPr/>
          </p:nvGrpSpPr>
          <p:grpSpPr>
            <a:xfrm>
              <a:off x="446420" y="4360577"/>
              <a:ext cx="659820" cy="324085"/>
              <a:chOff x="754400" y="596000"/>
              <a:chExt cx="781500" cy="383850"/>
            </a:xfrm>
          </p:grpSpPr>
          <p:sp>
            <p:nvSpPr>
              <p:cNvPr id="670" name="Google Shape;670;p17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1" name="Google Shape;671;p17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2" name="Google Shape;672;p17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3" name="Google Shape;673;p17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4" name="Google Shape;674;p17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5" name="Google Shape;675;p17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6" name="Google Shape;676;p17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7" name="Google Shape;677;p17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8" name="Google Shape;678;p17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9" name="Google Shape;679;p17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0" name="Google Shape;680;p17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1" name="Google Shape;681;p17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2" name="Google Shape;682;p17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3" name="Google Shape;683;p17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4" name="Google Shape;684;p17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5" name="Google Shape;685;p17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6" name="Google Shape;686;p17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7" name="Google Shape;687;p17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8" name="Google Shape;688;p17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9" name="Google Shape;689;p17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0" name="Google Shape;690;p17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1" name="Google Shape;691;p17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2" name="Google Shape;692;p17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3" name="Google Shape;693;p17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4" name="Google Shape;694;p17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6" name="Google Shape;696;p17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7" name="Google Shape;697;p17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8" name="Google Shape;698;p17"/>
            <p:cNvGrpSpPr/>
            <p:nvPr/>
          </p:nvGrpSpPr>
          <p:grpSpPr>
            <a:xfrm>
              <a:off x="6609095" y="81277"/>
              <a:ext cx="659820" cy="324085"/>
              <a:chOff x="754400" y="596000"/>
              <a:chExt cx="781500" cy="383850"/>
            </a:xfrm>
          </p:grpSpPr>
          <p:sp>
            <p:nvSpPr>
              <p:cNvPr id="699" name="Google Shape;699;p17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0" name="Google Shape;700;p17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1" name="Google Shape;701;p17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17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3" name="Google Shape;703;p17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4" name="Google Shape;704;p17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17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7" name="Google Shape;707;p17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17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9" name="Google Shape;709;p17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0" name="Google Shape;710;p17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17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2" name="Google Shape;712;p17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3" name="Google Shape;713;p17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4" name="Google Shape;714;p17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5" name="Google Shape;715;p17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6" name="Google Shape;716;p17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7" name="Google Shape;717;p17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8" name="Google Shape;718;p17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9" name="Google Shape;719;p17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0" name="Google Shape;720;p17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1" name="Google Shape;721;p17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2" name="Google Shape;722;p17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3" name="Google Shape;723;p17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4" name="Google Shape;724;p17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5" name="Google Shape;725;p17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" name="Google Shape;726;p17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7545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 flipH="1">
            <a:off x="1285867" y="2481033"/>
            <a:ext cx="6756800" cy="1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9" name="Google Shape;729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8658033" y="2679633"/>
            <a:ext cx="1892400" cy="122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730" name="Google Shape;730;p18"/>
          <p:cNvGrpSpPr/>
          <p:nvPr/>
        </p:nvGrpSpPr>
        <p:grpSpPr>
          <a:xfrm>
            <a:off x="-8667" y="-33"/>
            <a:ext cx="12192000" cy="6864300"/>
            <a:chOff x="0" y="-25"/>
            <a:chExt cx="9144000" cy="5148225"/>
          </a:xfrm>
        </p:grpSpPr>
        <p:sp>
          <p:nvSpPr>
            <p:cNvPr id="731" name="Google Shape;731;p18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8"/>
            <p:cNvSpPr/>
            <p:nvPr/>
          </p:nvSpPr>
          <p:spPr>
            <a:xfrm>
              <a:off x="0" y="4604000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3" name="Google Shape;733;p18"/>
          <p:cNvGrpSpPr/>
          <p:nvPr/>
        </p:nvGrpSpPr>
        <p:grpSpPr>
          <a:xfrm>
            <a:off x="-8667" y="-2600"/>
            <a:ext cx="12209333" cy="6872000"/>
            <a:chOff x="0" y="-1950"/>
            <a:chExt cx="9157000" cy="5154000"/>
          </a:xfrm>
        </p:grpSpPr>
        <p:cxnSp>
          <p:nvCxnSpPr>
            <p:cNvPr id="734" name="Google Shape;734;p18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18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18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7" name="Google Shape;737;p18"/>
          <p:cNvGrpSpPr/>
          <p:nvPr/>
        </p:nvGrpSpPr>
        <p:grpSpPr>
          <a:xfrm>
            <a:off x="603894" y="618470"/>
            <a:ext cx="10882093" cy="5619313"/>
            <a:chOff x="459420" y="463852"/>
            <a:chExt cx="8161570" cy="4214485"/>
          </a:xfrm>
        </p:grpSpPr>
        <p:grpSp>
          <p:nvGrpSpPr>
            <p:cNvPr id="738" name="Google Shape;738;p18"/>
            <p:cNvGrpSpPr/>
            <p:nvPr/>
          </p:nvGrpSpPr>
          <p:grpSpPr>
            <a:xfrm>
              <a:off x="459420" y="4354252"/>
              <a:ext cx="659820" cy="324085"/>
              <a:chOff x="754400" y="596000"/>
              <a:chExt cx="781500" cy="383850"/>
            </a:xfrm>
          </p:grpSpPr>
          <p:sp>
            <p:nvSpPr>
              <p:cNvPr id="739" name="Google Shape;739;p18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18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1" name="Google Shape;741;p18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3" name="Google Shape;743;p18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4" name="Google Shape;744;p18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5" name="Google Shape;745;p18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7" name="Google Shape;747;p18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8" name="Google Shape;748;p18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1" name="Google Shape;751;p18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2" name="Google Shape;752;p18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4" name="Google Shape;754;p18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5" name="Google Shape;755;p18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6" name="Google Shape;756;p18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8" name="Google Shape;758;p18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9" name="Google Shape;759;p18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0" name="Google Shape;760;p18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1" name="Google Shape;761;p18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2" name="Google Shape;762;p18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3" name="Google Shape;763;p18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4" name="Google Shape;764;p18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5" name="Google Shape;765;p18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6" name="Google Shape;766;p18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7" name="Google Shape;767;p18"/>
            <p:cNvGrpSpPr/>
            <p:nvPr/>
          </p:nvGrpSpPr>
          <p:grpSpPr>
            <a:xfrm>
              <a:off x="7961170" y="463852"/>
              <a:ext cx="659820" cy="324085"/>
              <a:chOff x="754400" y="596000"/>
              <a:chExt cx="781500" cy="383850"/>
            </a:xfrm>
          </p:grpSpPr>
          <p:sp>
            <p:nvSpPr>
              <p:cNvPr id="768" name="Google Shape;768;p18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9" name="Google Shape;769;p18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0" name="Google Shape;770;p18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1" name="Google Shape;771;p18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2" name="Google Shape;772;p18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3" name="Google Shape;773;p18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4" name="Google Shape;774;p18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5" name="Google Shape;775;p18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6" name="Google Shape;776;p18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7" name="Google Shape;777;p18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8" name="Google Shape;778;p18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9" name="Google Shape;779;p18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0" name="Google Shape;780;p18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1" name="Google Shape;781;p18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2" name="Google Shape;782;p18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3" name="Google Shape;783;p18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4" name="Google Shape;784;p18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5" name="Google Shape;785;p18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6" name="Google Shape;786;p18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7" name="Google Shape;787;p18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8" name="Google Shape;788;p18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9" name="Google Shape;789;p18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0" name="Google Shape;790;p18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1" name="Google Shape;791;p18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2" name="Google Shape;792;p18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3" name="Google Shape;793;p18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4" name="Google Shape;794;p18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5" name="Google Shape;795;p18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96" name="Google Shape;796;p18"/>
          <p:cNvSpPr/>
          <p:nvPr/>
        </p:nvSpPr>
        <p:spPr>
          <a:xfrm rot="-5400000" flipH="1">
            <a:off x="9611400" y="5807045"/>
            <a:ext cx="2120800" cy="21208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75956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9" name="Google Shape;799;p19"/>
          <p:cNvSpPr txBox="1">
            <a:spLocks noGrp="1"/>
          </p:cNvSpPr>
          <p:nvPr>
            <p:ph type="subTitle" idx="1"/>
          </p:nvPr>
        </p:nvSpPr>
        <p:spPr>
          <a:xfrm>
            <a:off x="7645967" y="3156700"/>
            <a:ext cx="3281200" cy="24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0" name="Google Shape;800;p19"/>
          <p:cNvSpPr txBox="1">
            <a:spLocks noGrp="1"/>
          </p:cNvSpPr>
          <p:nvPr>
            <p:ph type="subTitle" idx="2"/>
          </p:nvPr>
        </p:nvSpPr>
        <p:spPr>
          <a:xfrm>
            <a:off x="2412667" y="3156700"/>
            <a:ext cx="3281200" cy="24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1" name="Google Shape;801;p19"/>
          <p:cNvSpPr txBox="1">
            <a:spLocks noGrp="1"/>
          </p:cNvSpPr>
          <p:nvPr>
            <p:ph type="subTitle" idx="3"/>
          </p:nvPr>
        </p:nvSpPr>
        <p:spPr>
          <a:xfrm>
            <a:off x="2412667" y="2660167"/>
            <a:ext cx="3281200" cy="49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2" name="Google Shape;802;p19"/>
          <p:cNvSpPr txBox="1">
            <a:spLocks noGrp="1"/>
          </p:cNvSpPr>
          <p:nvPr>
            <p:ph type="subTitle" idx="4"/>
          </p:nvPr>
        </p:nvSpPr>
        <p:spPr>
          <a:xfrm>
            <a:off x="7645999" y="2660167"/>
            <a:ext cx="3281200" cy="49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03" name="Google Shape;803;p19"/>
          <p:cNvGrpSpPr/>
          <p:nvPr/>
        </p:nvGrpSpPr>
        <p:grpSpPr>
          <a:xfrm flipH="1">
            <a:off x="1" y="5833"/>
            <a:ext cx="11846567" cy="6872000"/>
            <a:chOff x="272075" y="-1950"/>
            <a:chExt cx="8884925" cy="5154000"/>
          </a:xfrm>
        </p:grpSpPr>
        <p:cxnSp>
          <p:nvCxnSpPr>
            <p:cNvPr id="804" name="Google Shape;804;p19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19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06" name="Google Shape;806;p19"/>
          <p:cNvGrpSpPr/>
          <p:nvPr/>
        </p:nvGrpSpPr>
        <p:grpSpPr>
          <a:xfrm>
            <a:off x="0" y="-67"/>
            <a:ext cx="12192000" cy="5080867"/>
            <a:chOff x="0" y="-50"/>
            <a:chExt cx="9144000" cy="3810650"/>
          </a:xfrm>
        </p:grpSpPr>
        <p:sp>
          <p:nvSpPr>
            <p:cNvPr id="807" name="Google Shape;807;p19"/>
            <p:cNvSpPr/>
            <p:nvPr/>
          </p:nvSpPr>
          <p:spPr>
            <a:xfrm rot="10800000">
              <a:off x="6341700" y="-50"/>
              <a:ext cx="2802300" cy="4098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19"/>
            <p:cNvSpPr/>
            <p:nvPr/>
          </p:nvSpPr>
          <p:spPr>
            <a:xfrm rot="5400000">
              <a:off x="-1698750" y="1698750"/>
              <a:ext cx="3810600" cy="4131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9" name="Google Shape;809;p19"/>
          <p:cNvGrpSpPr/>
          <p:nvPr/>
        </p:nvGrpSpPr>
        <p:grpSpPr>
          <a:xfrm flipH="1">
            <a:off x="10717013" y="5814104"/>
            <a:ext cx="879760" cy="432113"/>
            <a:chOff x="754400" y="596000"/>
            <a:chExt cx="781500" cy="383850"/>
          </a:xfrm>
        </p:grpSpPr>
        <p:sp>
          <p:nvSpPr>
            <p:cNvPr id="810" name="Google Shape;810;p19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19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19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19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19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19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19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19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19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19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19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19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19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19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19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19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19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19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19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19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19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19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19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19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19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19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883504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0" name="Google Shape;840;p20"/>
          <p:cNvSpPr txBox="1">
            <a:spLocks noGrp="1"/>
          </p:cNvSpPr>
          <p:nvPr>
            <p:ph type="subTitle" idx="1"/>
          </p:nvPr>
        </p:nvSpPr>
        <p:spPr>
          <a:xfrm>
            <a:off x="6609576" y="2223500"/>
            <a:ext cx="4155600" cy="32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41" name="Google Shape;841;p20"/>
          <p:cNvSpPr txBox="1">
            <a:spLocks noGrp="1"/>
          </p:cNvSpPr>
          <p:nvPr>
            <p:ph type="subTitle" idx="2"/>
          </p:nvPr>
        </p:nvSpPr>
        <p:spPr>
          <a:xfrm>
            <a:off x="1426833" y="2223500"/>
            <a:ext cx="4155600" cy="32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42" name="Google Shape;842;p20"/>
          <p:cNvGrpSpPr/>
          <p:nvPr/>
        </p:nvGrpSpPr>
        <p:grpSpPr>
          <a:xfrm>
            <a:off x="0" y="362768"/>
            <a:ext cx="12209333" cy="6182433"/>
            <a:chOff x="0" y="272075"/>
            <a:chExt cx="9157000" cy="4636825"/>
          </a:xfrm>
        </p:grpSpPr>
        <p:cxnSp>
          <p:nvCxnSpPr>
            <p:cNvPr id="843" name="Google Shape;843;p20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4" name="Google Shape;844;p20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45" name="Google Shape;845;p20"/>
          <p:cNvGrpSpPr/>
          <p:nvPr/>
        </p:nvGrpSpPr>
        <p:grpSpPr>
          <a:xfrm>
            <a:off x="117667" y="126167"/>
            <a:ext cx="13133367" cy="5462503"/>
            <a:chOff x="88250" y="94625"/>
            <a:chExt cx="9850025" cy="4096877"/>
          </a:xfrm>
        </p:grpSpPr>
        <p:sp>
          <p:nvSpPr>
            <p:cNvPr id="846" name="Google Shape;846;p20"/>
            <p:cNvSpPr/>
            <p:nvPr/>
          </p:nvSpPr>
          <p:spPr>
            <a:xfrm>
              <a:off x="88250" y="94625"/>
              <a:ext cx="350400" cy="350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20"/>
            <p:cNvSpPr/>
            <p:nvPr/>
          </p:nvSpPr>
          <p:spPr>
            <a:xfrm>
              <a:off x="8760175" y="3013402"/>
              <a:ext cx="1178100" cy="11781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8" name="Google Shape;848;p20"/>
          <p:cNvGrpSpPr/>
          <p:nvPr/>
        </p:nvGrpSpPr>
        <p:grpSpPr>
          <a:xfrm flipH="1">
            <a:off x="0" y="-304833"/>
            <a:ext cx="12293600" cy="7169100"/>
            <a:chOff x="-76200" y="-228625"/>
            <a:chExt cx="9220200" cy="5376825"/>
          </a:xfrm>
        </p:grpSpPr>
        <p:sp>
          <p:nvSpPr>
            <p:cNvPr id="849" name="Google Shape;849;p20"/>
            <p:cNvSpPr/>
            <p:nvPr/>
          </p:nvSpPr>
          <p:spPr>
            <a:xfrm rot="10800000" flipH="1">
              <a:off x="-76200" y="-2286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20"/>
            <p:cNvSpPr/>
            <p:nvPr/>
          </p:nvSpPr>
          <p:spPr>
            <a:xfrm flipH="1">
              <a:off x="6793500" y="4604000"/>
              <a:ext cx="23505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1" name="Google Shape;851;p20"/>
          <p:cNvGrpSpPr/>
          <p:nvPr/>
        </p:nvGrpSpPr>
        <p:grpSpPr>
          <a:xfrm>
            <a:off x="11000260" y="91537"/>
            <a:ext cx="879760" cy="432113"/>
            <a:chOff x="754400" y="596000"/>
            <a:chExt cx="781500" cy="383850"/>
          </a:xfrm>
        </p:grpSpPr>
        <p:sp>
          <p:nvSpPr>
            <p:cNvPr id="852" name="Google Shape;852;p20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20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20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20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20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20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20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20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20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20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20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20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20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20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20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20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20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20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20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20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20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20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20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20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20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20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20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20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7994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3793633" y="2481033"/>
            <a:ext cx="6756800" cy="1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title" idx="2" hasCustomPrompt="1"/>
          </p:nvPr>
        </p:nvSpPr>
        <p:spPr>
          <a:xfrm>
            <a:off x="1285867" y="2679633"/>
            <a:ext cx="1892400" cy="122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83" name="Google Shape;83;p3"/>
          <p:cNvGrpSpPr/>
          <p:nvPr/>
        </p:nvGrpSpPr>
        <p:grpSpPr>
          <a:xfrm flipH="1">
            <a:off x="8667" y="-33"/>
            <a:ext cx="12192000" cy="6864300"/>
            <a:chOff x="0" y="-25"/>
            <a:chExt cx="9144000" cy="5148225"/>
          </a:xfrm>
        </p:grpSpPr>
        <p:sp>
          <p:nvSpPr>
            <p:cNvPr id="84" name="Google Shape;84;p3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0" y="4604000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6" name="Google Shape;86;p3"/>
          <p:cNvGrpSpPr/>
          <p:nvPr/>
        </p:nvGrpSpPr>
        <p:grpSpPr>
          <a:xfrm flipH="1">
            <a:off x="-8667" y="-2600"/>
            <a:ext cx="12209333" cy="6872000"/>
            <a:chOff x="0" y="-1950"/>
            <a:chExt cx="9157000" cy="5154000"/>
          </a:xfrm>
        </p:grpSpPr>
        <p:cxnSp>
          <p:nvCxnSpPr>
            <p:cNvPr id="87" name="Google Shape;87;p3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3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0" name="Google Shape;90;p3"/>
          <p:cNvGrpSpPr/>
          <p:nvPr/>
        </p:nvGrpSpPr>
        <p:grpSpPr>
          <a:xfrm flipH="1">
            <a:off x="706013" y="618470"/>
            <a:ext cx="10882093" cy="5619313"/>
            <a:chOff x="459420" y="463852"/>
            <a:chExt cx="8161570" cy="4214485"/>
          </a:xfrm>
        </p:grpSpPr>
        <p:grpSp>
          <p:nvGrpSpPr>
            <p:cNvPr id="91" name="Google Shape;91;p3"/>
            <p:cNvGrpSpPr/>
            <p:nvPr/>
          </p:nvGrpSpPr>
          <p:grpSpPr>
            <a:xfrm>
              <a:off x="459420" y="4354252"/>
              <a:ext cx="659820" cy="324085"/>
              <a:chOff x="754400" y="596000"/>
              <a:chExt cx="781500" cy="38385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0" name="Google Shape;120;p3"/>
            <p:cNvGrpSpPr/>
            <p:nvPr/>
          </p:nvGrpSpPr>
          <p:grpSpPr>
            <a:xfrm>
              <a:off x="7961170" y="463852"/>
              <a:ext cx="659820" cy="324085"/>
              <a:chOff x="754400" y="596000"/>
              <a:chExt cx="781500" cy="383850"/>
            </a:xfrm>
          </p:grpSpPr>
          <p:sp>
            <p:nvSpPr>
              <p:cNvPr id="121" name="Google Shape;121;p3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49" name="Google Shape;149;p3"/>
          <p:cNvSpPr/>
          <p:nvPr/>
        </p:nvSpPr>
        <p:spPr>
          <a:xfrm rot="5400000">
            <a:off x="459800" y="5807045"/>
            <a:ext cx="2120800" cy="21208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66991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2" name="Google Shape;882;p21"/>
          <p:cNvSpPr txBox="1">
            <a:spLocks noGrp="1"/>
          </p:cNvSpPr>
          <p:nvPr>
            <p:ph type="subTitle" idx="1"/>
          </p:nvPr>
        </p:nvSpPr>
        <p:spPr>
          <a:xfrm>
            <a:off x="1070700" y="3439767"/>
            <a:ext cx="3074000" cy="1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3" name="Google Shape;883;p21"/>
          <p:cNvSpPr txBox="1">
            <a:spLocks noGrp="1"/>
          </p:cNvSpPr>
          <p:nvPr>
            <p:ph type="subTitle" idx="2"/>
          </p:nvPr>
        </p:nvSpPr>
        <p:spPr>
          <a:xfrm>
            <a:off x="4568029" y="3439767"/>
            <a:ext cx="3074000" cy="1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4" name="Google Shape;884;p21"/>
          <p:cNvSpPr txBox="1">
            <a:spLocks noGrp="1"/>
          </p:cNvSpPr>
          <p:nvPr>
            <p:ph type="subTitle" idx="3"/>
          </p:nvPr>
        </p:nvSpPr>
        <p:spPr>
          <a:xfrm>
            <a:off x="8065368" y="3439767"/>
            <a:ext cx="3074000" cy="1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5" name="Google Shape;885;p21"/>
          <p:cNvSpPr txBox="1">
            <a:spLocks noGrp="1"/>
          </p:cNvSpPr>
          <p:nvPr>
            <p:ph type="subTitle" idx="4"/>
          </p:nvPr>
        </p:nvSpPr>
        <p:spPr>
          <a:xfrm>
            <a:off x="1070700" y="2921267"/>
            <a:ext cx="3074000" cy="5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6" name="Google Shape;886;p21"/>
          <p:cNvSpPr txBox="1">
            <a:spLocks noGrp="1"/>
          </p:cNvSpPr>
          <p:nvPr>
            <p:ph type="subTitle" idx="5"/>
          </p:nvPr>
        </p:nvSpPr>
        <p:spPr>
          <a:xfrm>
            <a:off x="4568041" y="2921267"/>
            <a:ext cx="3074000" cy="5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7" name="Google Shape;887;p21"/>
          <p:cNvSpPr txBox="1">
            <a:spLocks noGrp="1"/>
          </p:cNvSpPr>
          <p:nvPr>
            <p:ph type="subTitle" idx="6"/>
          </p:nvPr>
        </p:nvSpPr>
        <p:spPr>
          <a:xfrm>
            <a:off x="8065383" y="2921267"/>
            <a:ext cx="3074000" cy="5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88" name="Google Shape;888;p21"/>
          <p:cNvGrpSpPr/>
          <p:nvPr/>
        </p:nvGrpSpPr>
        <p:grpSpPr>
          <a:xfrm rot="10800000" flipH="1">
            <a:off x="0" y="319068"/>
            <a:ext cx="12209333" cy="6182433"/>
            <a:chOff x="0" y="272075"/>
            <a:chExt cx="9157000" cy="4636825"/>
          </a:xfrm>
        </p:grpSpPr>
        <p:cxnSp>
          <p:nvCxnSpPr>
            <p:cNvPr id="889" name="Google Shape;889;p21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" name="Google Shape;890;p21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91" name="Google Shape;891;p21"/>
          <p:cNvSpPr/>
          <p:nvPr/>
        </p:nvSpPr>
        <p:spPr>
          <a:xfrm rot="10800000" flipH="1">
            <a:off x="11680233" y="1275597"/>
            <a:ext cx="1570800" cy="15708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92" name="Google Shape;892;p21"/>
          <p:cNvGrpSpPr/>
          <p:nvPr/>
        </p:nvGrpSpPr>
        <p:grpSpPr>
          <a:xfrm rot="10800000">
            <a:off x="0" y="-311099"/>
            <a:ext cx="12293600" cy="7169100"/>
            <a:chOff x="-76200" y="-228625"/>
            <a:chExt cx="9220200" cy="5376825"/>
          </a:xfrm>
        </p:grpSpPr>
        <p:sp>
          <p:nvSpPr>
            <p:cNvPr id="893" name="Google Shape;893;p21"/>
            <p:cNvSpPr/>
            <p:nvPr/>
          </p:nvSpPr>
          <p:spPr>
            <a:xfrm rot="10800000" flipH="1">
              <a:off x="-76200" y="-2286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21"/>
            <p:cNvSpPr/>
            <p:nvPr/>
          </p:nvSpPr>
          <p:spPr>
            <a:xfrm flipH="1">
              <a:off x="6793500" y="4604000"/>
              <a:ext cx="23505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5" name="Google Shape;895;p21"/>
          <p:cNvGrpSpPr/>
          <p:nvPr/>
        </p:nvGrpSpPr>
        <p:grpSpPr>
          <a:xfrm rot="10800000" flipH="1">
            <a:off x="11000260" y="5922602"/>
            <a:ext cx="879760" cy="432113"/>
            <a:chOff x="754400" y="596000"/>
            <a:chExt cx="781500" cy="383850"/>
          </a:xfrm>
        </p:grpSpPr>
        <p:sp>
          <p:nvSpPr>
            <p:cNvPr id="896" name="Google Shape;896;p21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21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21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21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21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21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21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21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21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21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21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3" name="Google Shape;913;p21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4" name="Google Shape;914;p21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21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21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21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21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21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21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21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21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534393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6" name="Google Shape;926;p22"/>
          <p:cNvSpPr txBox="1">
            <a:spLocks noGrp="1"/>
          </p:cNvSpPr>
          <p:nvPr>
            <p:ph type="subTitle" idx="1"/>
          </p:nvPr>
        </p:nvSpPr>
        <p:spPr>
          <a:xfrm>
            <a:off x="2020599" y="2433467"/>
            <a:ext cx="37480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7" name="Google Shape;927;p22"/>
          <p:cNvSpPr txBox="1">
            <a:spLocks noGrp="1"/>
          </p:cNvSpPr>
          <p:nvPr>
            <p:ph type="subTitle" idx="2"/>
          </p:nvPr>
        </p:nvSpPr>
        <p:spPr>
          <a:xfrm>
            <a:off x="7484001" y="2433467"/>
            <a:ext cx="37480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8" name="Google Shape;928;p22"/>
          <p:cNvSpPr txBox="1">
            <a:spLocks noGrp="1"/>
          </p:cNvSpPr>
          <p:nvPr>
            <p:ph type="subTitle" idx="3"/>
          </p:nvPr>
        </p:nvSpPr>
        <p:spPr>
          <a:xfrm>
            <a:off x="2020599" y="4647567"/>
            <a:ext cx="37480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9" name="Google Shape;929;p22"/>
          <p:cNvSpPr txBox="1">
            <a:spLocks noGrp="1"/>
          </p:cNvSpPr>
          <p:nvPr>
            <p:ph type="subTitle" idx="4"/>
          </p:nvPr>
        </p:nvSpPr>
        <p:spPr>
          <a:xfrm>
            <a:off x="7484001" y="4647567"/>
            <a:ext cx="37480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0" name="Google Shape;930;p22"/>
          <p:cNvSpPr txBox="1">
            <a:spLocks noGrp="1"/>
          </p:cNvSpPr>
          <p:nvPr>
            <p:ph type="subTitle" idx="5"/>
          </p:nvPr>
        </p:nvSpPr>
        <p:spPr>
          <a:xfrm>
            <a:off x="2020599" y="1940733"/>
            <a:ext cx="3748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1" name="Google Shape;931;p22"/>
          <p:cNvSpPr txBox="1">
            <a:spLocks noGrp="1"/>
          </p:cNvSpPr>
          <p:nvPr>
            <p:ph type="subTitle" idx="6"/>
          </p:nvPr>
        </p:nvSpPr>
        <p:spPr>
          <a:xfrm>
            <a:off x="2020599" y="4154933"/>
            <a:ext cx="3748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2" name="Google Shape;932;p22"/>
          <p:cNvSpPr txBox="1">
            <a:spLocks noGrp="1"/>
          </p:cNvSpPr>
          <p:nvPr>
            <p:ph type="subTitle" idx="7"/>
          </p:nvPr>
        </p:nvSpPr>
        <p:spPr>
          <a:xfrm>
            <a:off x="7483965" y="1940733"/>
            <a:ext cx="3748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3" name="Google Shape;933;p22"/>
          <p:cNvSpPr txBox="1">
            <a:spLocks noGrp="1"/>
          </p:cNvSpPr>
          <p:nvPr>
            <p:ph type="subTitle" idx="8"/>
          </p:nvPr>
        </p:nvSpPr>
        <p:spPr>
          <a:xfrm>
            <a:off x="7483965" y="4154933"/>
            <a:ext cx="3748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34" name="Google Shape;934;p22"/>
          <p:cNvGrpSpPr/>
          <p:nvPr/>
        </p:nvGrpSpPr>
        <p:grpSpPr>
          <a:xfrm>
            <a:off x="0" y="362768"/>
            <a:ext cx="12209333" cy="6182433"/>
            <a:chOff x="0" y="272075"/>
            <a:chExt cx="9157000" cy="4636825"/>
          </a:xfrm>
        </p:grpSpPr>
        <p:cxnSp>
          <p:nvCxnSpPr>
            <p:cNvPr id="935" name="Google Shape;935;p22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" name="Google Shape;936;p22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37" name="Google Shape;937;p22"/>
          <p:cNvSpPr/>
          <p:nvPr/>
        </p:nvSpPr>
        <p:spPr>
          <a:xfrm>
            <a:off x="117667" y="126167"/>
            <a:ext cx="467200" cy="46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38" name="Google Shape;938;p22"/>
          <p:cNvGrpSpPr/>
          <p:nvPr/>
        </p:nvGrpSpPr>
        <p:grpSpPr>
          <a:xfrm flipH="1">
            <a:off x="0" y="-304833"/>
            <a:ext cx="12293600" cy="7168967"/>
            <a:chOff x="-76200" y="-228625"/>
            <a:chExt cx="9220200" cy="5376725"/>
          </a:xfrm>
        </p:grpSpPr>
        <p:sp>
          <p:nvSpPr>
            <p:cNvPr id="939" name="Google Shape;939;p22"/>
            <p:cNvSpPr/>
            <p:nvPr/>
          </p:nvSpPr>
          <p:spPr>
            <a:xfrm rot="10800000" flipH="1">
              <a:off x="-76200" y="-2286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22"/>
            <p:cNvSpPr/>
            <p:nvPr/>
          </p:nvSpPr>
          <p:spPr>
            <a:xfrm flipH="1">
              <a:off x="6793500" y="4724800"/>
              <a:ext cx="2350500" cy="4233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41" name="Google Shape;941;p22"/>
          <p:cNvGrpSpPr/>
          <p:nvPr/>
        </p:nvGrpSpPr>
        <p:grpSpPr>
          <a:xfrm>
            <a:off x="11000260" y="91537"/>
            <a:ext cx="879760" cy="432113"/>
            <a:chOff x="754400" y="596000"/>
            <a:chExt cx="781500" cy="383850"/>
          </a:xfrm>
        </p:grpSpPr>
        <p:sp>
          <p:nvSpPr>
            <p:cNvPr id="942" name="Google Shape;942;p22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22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22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22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22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22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22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22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22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22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22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22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22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22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22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22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22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22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22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22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22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22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22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22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22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22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22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22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97707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2" name="Google Shape;972;p23"/>
          <p:cNvSpPr txBox="1">
            <a:spLocks noGrp="1"/>
          </p:cNvSpPr>
          <p:nvPr>
            <p:ph type="subTitle" idx="1"/>
          </p:nvPr>
        </p:nvSpPr>
        <p:spPr>
          <a:xfrm>
            <a:off x="960000" y="2280215"/>
            <a:ext cx="2648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3" name="Google Shape;973;p23"/>
          <p:cNvSpPr txBox="1">
            <a:spLocks noGrp="1"/>
          </p:cNvSpPr>
          <p:nvPr>
            <p:ph type="subTitle" idx="2"/>
          </p:nvPr>
        </p:nvSpPr>
        <p:spPr>
          <a:xfrm>
            <a:off x="4772000" y="2280215"/>
            <a:ext cx="2648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4" name="Google Shape;974;p23"/>
          <p:cNvSpPr txBox="1">
            <a:spLocks noGrp="1"/>
          </p:cNvSpPr>
          <p:nvPr>
            <p:ph type="subTitle" idx="3"/>
          </p:nvPr>
        </p:nvSpPr>
        <p:spPr>
          <a:xfrm>
            <a:off x="960000" y="4587267"/>
            <a:ext cx="2648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5" name="Google Shape;975;p23"/>
          <p:cNvSpPr txBox="1">
            <a:spLocks noGrp="1"/>
          </p:cNvSpPr>
          <p:nvPr>
            <p:ph type="subTitle" idx="4"/>
          </p:nvPr>
        </p:nvSpPr>
        <p:spPr>
          <a:xfrm>
            <a:off x="4772000" y="4587267"/>
            <a:ext cx="2648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6" name="Google Shape;976;p23"/>
          <p:cNvSpPr txBox="1">
            <a:spLocks noGrp="1"/>
          </p:cNvSpPr>
          <p:nvPr>
            <p:ph type="subTitle" idx="5"/>
          </p:nvPr>
        </p:nvSpPr>
        <p:spPr>
          <a:xfrm>
            <a:off x="8583996" y="2280215"/>
            <a:ext cx="2648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7" name="Google Shape;977;p23"/>
          <p:cNvSpPr txBox="1">
            <a:spLocks noGrp="1"/>
          </p:cNvSpPr>
          <p:nvPr>
            <p:ph type="subTitle" idx="6"/>
          </p:nvPr>
        </p:nvSpPr>
        <p:spPr>
          <a:xfrm>
            <a:off x="8583996" y="4587267"/>
            <a:ext cx="2648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8" name="Google Shape;978;p23"/>
          <p:cNvSpPr txBox="1">
            <a:spLocks noGrp="1"/>
          </p:cNvSpPr>
          <p:nvPr>
            <p:ph type="subTitle" idx="7"/>
          </p:nvPr>
        </p:nvSpPr>
        <p:spPr>
          <a:xfrm>
            <a:off x="965207" y="1781684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9" name="Google Shape;979;p23"/>
          <p:cNvSpPr txBox="1">
            <a:spLocks noGrp="1"/>
          </p:cNvSpPr>
          <p:nvPr>
            <p:ph type="subTitle" idx="8"/>
          </p:nvPr>
        </p:nvSpPr>
        <p:spPr>
          <a:xfrm>
            <a:off x="4777203" y="1781684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0" name="Google Shape;980;p23"/>
          <p:cNvSpPr txBox="1">
            <a:spLocks noGrp="1"/>
          </p:cNvSpPr>
          <p:nvPr>
            <p:ph type="subTitle" idx="9"/>
          </p:nvPr>
        </p:nvSpPr>
        <p:spPr>
          <a:xfrm>
            <a:off x="8589193" y="1781684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1" name="Google Shape;981;p23"/>
          <p:cNvSpPr txBox="1">
            <a:spLocks noGrp="1"/>
          </p:cNvSpPr>
          <p:nvPr>
            <p:ph type="subTitle" idx="13"/>
          </p:nvPr>
        </p:nvSpPr>
        <p:spPr>
          <a:xfrm>
            <a:off x="965207" y="408446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2" name="Google Shape;982;p23"/>
          <p:cNvSpPr txBox="1">
            <a:spLocks noGrp="1"/>
          </p:cNvSpPr>
          <p:nvPr>
            <p:ph type="subTitle" idx="14"/>
          </p:nvPr>
        </p:nvSpPr>
        <p:spPr>
          <a:xfrm>
            <a:off x="4777203" y="408446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3" name="Google Shape;983;p23"/>
          <p:cNvSpPr txBox="1">
            <a:spLocks noGrp="1"/>
          </p:cNvSpPr>
          <p:nvPr>
            <p:ph type="subTitle" idx="15"/>
          </p:nvPr>
        </p:nvSpPr>
        <p:spPr>
          <a:xfrm>
            <a:off x="8589193" y="408446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84" name="Google Shape;984;p23"/>
          <p:cNvGrpSpPr/>
          <p:nvPr/>
        </p:nvGrpSpPr>
        <p:grpSpPr>
          <a:xfrm flipH="1">
            <a:off x="8667" y="-166"/>
            <a:ext cx="12192000" cy="6864433"/>
            <a:chOff x="0" y="-125"/>
            <a:chExt cx="9144000" cy="5148325"/>
          </a:xfrm>
        </p:grpSpPr>
        <p:sp>
          <p:nvSpPr>
            <p:cNvPr id="985" name="Google Shape;985;p23"/>
            <p:cNvSpPr/>
            <p:nvPr/>
          </p:nvSpPr>
          <p:spPr>
            <a:xfrm rot="10800000">
              <a:off x="6341700" y="-125"/>
              <a:ext cx="2802300" cy="4218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0" y="4771100"/>
              <a:ext cx="2802300" cy="3771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87" name="Google Shape;987;p23"/>
          <p:cNvGrpSpPr/>
          <p:nvPr/>
        </p:nvGrpSpPr>
        <p:grpSpPr>
          <a:xfrm flipH="1">
            <a:off x="-8667" y="-2600"/>
            <a:ext cx="12209333" cy="6872000"/>
            <a:chOff x="0" y="-1950"/>
            <a:chExt cx="9157000" cy="5154000"/>
          </a:xfrm>
        </p:grpSpPr>
        <p:cxnSp>
          <p:nvCxnSpPr>
            <p:cNvPr id="988" name="Google Shape;988;p23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23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23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1" name="Google Shape;991;p23"/>
          <p:cNvGrpSpPr/>
          <p:nvPr/>
        </p:nvGrpSpPr>
        <p:grpSpPr>
          <a:xfrm flipH="1">
            <a:off x="9309713" y="6138654"/>
            <a:ext cx="879760" cy="432113"/>
            <a:chOff x="754400" y="596000"/>
            <a:chExt cx="781500" cy="383850"/>
          </a:xfrm>
        </p:grpSpPr>
        <p:sp>
          <p:nvSpPr>
            <p:cNvPr id="992" name="Google Shape;992;p23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23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23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23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23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23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23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23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23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23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23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23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23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23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23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23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23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23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23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23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23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23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23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23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23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23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23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23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20" name="Google Shape;1020;p23"/>
          <p:cNvSpPr/>
          <p:nvPr/>
        </p:nvSpPr>
        <p:spPr>
          <a:xfrm>
            <a:off x="224667" y="6295800"/>
            <a:ext cx="467200" cy="46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990404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3" name="Google Shape;1023;p24"/>
          <p:cNvSpPr txBox="1">
            <a:spLocks noGrp="1"/>
          </p:cNvSpPr>
          <p:nvPr>
            <p:ph type="body" idx="1"/>
          </p:nvPr>
        </p:nvSpPr>
        <p:spPr>
          <a:xfrm>
            <a:off x="1510800" y="1857533"/>
            <a:ext cx="9170400" cy="39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4" name="Google Shape;1024;p24"/>
          <p:cNvSpPr/>
          <p:nvPr/>
        </p:nvSpPr>
        <p:spPr>
          <a:xfrm rot="-5400000">
            <a:off x="612567" y="-651828"/>
            <a:ext cx="1286400" cy="12864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25" name="Google Shape;1025;p24"/>
          <p:cNvGrpSpPr/>
          <p:nvPr/>
        </p:nvGrpSpPr>
        <p:grpSpPr>
          <a:xfrm>
            <a:off x="362767" y="-2600"/>
            <a:ext cx="11846567" cy="6872000"/>
            <a:chOff x="272075" y="-1950"/>
            <a:chExt cx="8884925" cy="5154000"/>
          </a:xfrm>
        </p:grpSpPr>
        <p:cxnSp>
          <p:nvCxnSpPr>
            <p:cNvPr id="1026" name="Google Shape;1026;p24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7" name="Google Shape;1027;p24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28" name="Google Shape;1028;p24"/>
          <p:cNvSpPr/>
          <p:nvPr/>
        </p:nvSpPr>
        <p:spPr>
          <a:xfrm rot="-5400000" flipH="1">
            <a:off x="9375333" y="2265000"/>
            <a:ext cx="5080800" cy="5508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29" name="Google Shape;1029;p24"/>
          <p:cNvGrpSpPr/>
          <p:nvPr/>
        </p:nvGrpSpPr>
        <p:grpSpPr>
          <a:xfrm>
            <a:off x="595227" y="3090787"/>
            <a:ext cx="11321727" cy="3155429"/>
            <a:chOff x="446420" y="2318090"/>
            <a:chExt cx="8491295" cy="2366572"/>
          </a:xfrm>
        </p:grpSpPr>
        <p:grpSp>
          <p:nvGrpSpPr>
            <p:cNvPr id="1030" name="Google Shape;1030;p24"/>
            <p:cNvGrpSpPr/>
            <p:nvPr/>
          </p:nvGrpSpPr>
          <p:grpSpPr>
            <a:xfrm>
              <a:off x="446420" y="4360577"/>
              <a:ext cx="659820" cy="324085"/>
              <a:chOff x="754400" y="596000"/>
              <a:chExt cx="781500" cy="383850"/>
            </a:xfrm>
          </p:grpSpPr>
          <p:sp>
            <p:nvSpPr>
              <p:cNvPr id="1031" name="Google Shape;1031;p24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2" name="Google Shape;1032;p24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3" name="Google Shape;1033;p24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4" name="Google Shape;1034;p24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5" name="Google Shape;1035;p24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6" name="Google Shape;1036;p24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7" name="Google Shape;1037;p24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8" name="Google Shape;1038;p24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9" name="Google Shape;1039;p24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0" name="Google Shape;1040;p24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1" name="Google Shape;1041;p24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2" name="Google Shape;1042;p24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3" name="Google Shape;1043;p24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4" name="Google Shape;1044;p24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5" name="Google Shape;1045;p24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6" name="Google Shape;1046;p24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7" name="Google Shape;1047;p24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8" name="Google Shape;1048;p24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9" name="Google Shape;1049;p24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0" name="Google Shape;1050;p24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1" name="Google Shape;1051;p24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2" name="Google Shape;1052;p24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3" name="Google Shape;1053;p24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4" name="Google Shape;1054;p24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5" name="Google Shape;1055;p24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6" name="Google Shape;1056;p24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7" name="Google Shape;1057;p24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8" name="Google Shape;1058;p24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59" name="Google Shape;1059;p24"/>
            <p:cNvGrpSpPr/>
            <p:nvPr/>
          </p:nvGrpSpPr>
          <p:grpSpPr>
            <a:xfrm>
              <a:off x="8277895" y="2318090"/>
              <a:ext cx="659820" cy="324085"/>
              <a:chOff x="754400" y="596000"/>
              <a:chExt cx="781500" cy="383850"/>
            </a:xfrm>
          </p:grpSpPr>
          <p:sp>
            <p:nvSpPr>
              <p:cNvPr id="1060" name="Google Shape;1060;p24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1" name="Google Shape;1061;p24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2" name="Google Shape;1062;p24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3" name="Google Shape;1063;p24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4" name="Google Shape;1064;p24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5" name="Google Shape;1065;p24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6" name="Google Shape;1066;p24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7" name="Google Shape;1067;p24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8" name="Google Shape;1068;p24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9" name="Google Shape;1069;p24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6" name="Google Shape;1076;p24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7" name="Google Shape;1077;p24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4" name="Google Shape;1084;p24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5" name="Google Shape;1085;p24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6" name="Google Shape;1086;p24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7" name="Google Shape;1087;p24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6952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25"/>
          <p:cNvSpPr txBox="1">
            <a:spLocks noGrp="1"/>
          </p:cNvSpPr>
          <p:nvPr>
            <p:ph type="title" hasCustomPrompt="1"/>
          </p:nvPr>
        </p:nvSpPr>
        <p:spPr>
          <a:xfrm>
            <a:off x="2964800" y="899744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090" name="Google Shape;1090;p25"/>
          <p:cNvSpPr txBox="1">
            <a:spLocks noGrp="1"/>
          </p:cNvSpPr>
          <p:nvPr>
            <p:ph type="subTitle" idx="1"/>
          </p:nvPr>
        </p:nvSpPr>
        <p:spPr>
          <a:xfrm>
            <a:off x="2964800" y="1779428"/>
            <a:ext cx="6262400" cy="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1" name="Google Shape;1091;p25"/>
          <p:cNvSpPr txBox="1">
            <a:spLocks noGrp="1"/>
          </p:cNvSpPr>
          <p:nvPr>
            <p:ph type="title" idx="2" hasCustomPrompt="1"/>
          </p:nvPr>
        </p:nvSpPr>
        <p:spPr>
          <a:xfrm>
            <a:off x="2964800" y="2702752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092" name="Google Shape;1092;p25"/>
          <p:cNvSpPr txBox="1">
            <a:spLocks noGrp="1"/>
          </p:cNvSpPr>
          <p:nvPr>
            <p:ph type="subTitle" idx="3"/>
          </p:nvPr>
        </p:nvSpPr>
        <p:spPr>
          <a:xfrm>
            <a:off x="2964800" y="3582443"/>
            <a:ext cx="6262400" cy="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3" name="Google Shape;1093;p25"/>
          <p:cNvSpPr txBox="1">
            <a:spLocks noGrp="1"/>
          </p:cNvSpPr>
          <p:nvPr>
            <p:ph type="title" idx="4" hasCustomPrompt="1"/>
          </p:nvPr>
        </p:nvSpPr>
        <p:spPr>
          <a:xfrm>
            <a:off x="2964800" y="4505759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094" name="Google Shape;1094;p25"/>
          <p:cNvSpPr txBox="1">
            <a:spLocks noGrp="1"/>
          </p:cNvSpPr>
          <p:nvPr>
            <p:ph type="subTitle" idx="5"/>
          </p:nvPr>
        </p:nvSpPr>
        <p:spPr>
          <a:xfrm>
            <a:off x="2964800" y="5385456"/>
            <a:ext cx="6262400" cy="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95" name="Google Shape;1095;p25"/>
          <p:cNvGrpSpPr/>
          <p:nvPr/>
        </p:nvGrpSpPr>
        <p:grpSpPr>
          <a:xfrm>
            <a:off x="345434" y="5833"/>
            <a:ext cx="11846567" cy="6872000"/>
            <a:chOff x="272075" y="-1950"/>
            <a:chExt cx="8884925" cy="5154000"/>
          </a:xfrm>
        </p:grpSpPr>
        <p:cxnSp>
          <p:nvCxnSpPr>
            <p:cNvPr id="1096" name="Google Shape;1096;p25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7" name="Google Shape;1097;p25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98" name="Google Shape;1098;p25"/>
          <p:cNvGrpSpPr/>
          <p:nvPr/>
        </p:nvGrpSpPr>
        <p:grpSpPr>
          <a:xfrm flipH="1">
            <a:off x="0" y="-33"/>
            <a:ext cx="12192000" cy="5080833"/>
            <a:chOff x="0" y="-25"/>
            <a:chExt cx="9144000" cy="3810625"/>
          </a:xfrm>
        </p:grpSpPr>
        <p:sp>
          <p:nvSpPr>
            <p:cNvPr id="1099" name="Google Shape;1099;p25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25"/>
            <p:cNvSpPr/>
            <p:nvPr/>
          </p:nvSpPr>
          <p:spPr>
            <a:xfrm rot="5400000">
              <a:off x="-1698750" y="1698750"/>
              <a:ext cx="3810600" cy="4131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01" name="Google Shape;1101;p25"/>
          <p:cNvGrpSpPr/>
          <p:nvPr/>
        </p:nvGrpSpPr>
        <p:grpSpPr>
          <a:xfrm flipH="1">
            <a:off x="1475000" y="-888568"/>
            <a:ext cx="10059567" cy="8390807"/>
            <a:chOff x="493075" y="-666426"/>
            <a:chExt cx="7544675" cy="6293105"/>
          </a:xfrm>
        </p:grpSpPr>
        <p:sp>
          <p:nvSpPr>
            <p:cNvPr id="1102" name="Google Shape;1102;p25"/>
            <p:cNvSpPr/>
            <p:nvPr/>
          </p:nvSpPr>
          <p:spPr>
            <a:xfrm rot="-5400000" flipH="1">
              <a:off x="7072950" y="4661879"/>
              <a:ext cx="964800" cy="9648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25"/>
            <p:cNvSpPr/>
            <p:nvPr/>
          </p:nvSpPr>
          <p:spPr>
            <a:xfrm rot="5400000" flipH="1">
              <a:off x="493075" y="-666426"/>
              <a:ext cx="1312800" cy="13128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04" name="Google Shape;1104;p25"/>
          <p:cNvGrpSpPr/>
          <p:nvPr/>
        </p:nvGrpSpPr>
        <p:grpSpPr>
          <a:xfrm>
            <a:off x="595227" y="3090787"/>
            <a:ext cx="11321727" cy="3155429"/>
            <a:chOff x="446420" y="2318090"/>
            <a:chExt cx="8491295" cy="2366572"/>
          </a:xfrm>
        </p:grpSpPr>
        <p:grpSp>
          <p:nvGrpSpPr>
            <p:cNvPr id="1105" name="Google Shape;1105;p25"/>
            <p:cNvGrpSpPr/>
            <p:nvPr/>
          </p:nvGrpSpPr>
          <p:grpSpPr>
            <a:xfrm>
              <a:off x="446420" y="4360577"/>
              <a:ext cx="659820" cy="324085"/>
              <a:chOff x="754400" y="596000"/>
              <a:chExt cx="781500" cy="383850"/>
            </a:xfrm>
          </p:grpSpPr>
          <p:sp>
            <p:nvSpPr>
              <p:cNvPr id="1106" name="Google Shape;1106;p25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7" name="Google Shape;1107;p25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8" name="Google Shape;1108;p25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9" name="Google Shape;1109;p25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0" name="Google Shape;1110;p25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1" name="Google Shape;1111;p25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2" name="Google Shape;1112;p25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3" name="Google Shape;1113;p25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4" name="Google Shape;1114;p25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5" name="Google Shape;1115;p25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6" name="Google Shape;1116;p25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7" name="Google Shape;1117;p25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8" name="Google Shape;1118;p25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9" name="Google Shape;1119;p25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0" name="Google Shape;1120;p25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1" name="Google Shape;1121;p25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2" name="Google Shape;1122;p25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3" name="Google Shape;1123;p25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4" name="Google Shape;1124;p25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8" name="Google Shape;1128;p25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9" name="Google Shape;1129;p25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0" name="Google Shape;1130;p25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1" name="Google Shape;1131;p25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2" name="Google Shape;1132;p25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3" name="Google Shape;1133;p25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34" name="Google Shape;1134;p25"/>
            <p:cNvGrpSpPr/>
            <p:nvPr/>
          </p:nvGrpSpPr>
          <p:grpSpPr>
            <a:xfrm>
              <a:off x="8277895" y="2318090"/>
              <a:ext cx="659820" cy="324085"/>
              <a:chOff x="754400" y="596000"/>
              <a:chExt cx="781500" cy="383850"/>
            </a:xfrm>
          </p:grpSpPr>
          <p:sp>
            <p:nvSpPr>
              <p:cNvPr id="1135" name="Google Shape;1135;p25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6" name="Google Shape;1136;p25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7" name="Google Shape;1137;p25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8" name="Google Shape;1138;p25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9" name="Google Shape;1139;p25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0" name="Google Shape;1140;p25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1" name="Google Shape;1141;p25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2" name="Google Shape;1142;p25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9" name="Google Shape;1149;p25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0" name="Google Shape;1150;p25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7" name="Google Shape;1157;p25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8" name="Google Shape;1158;p25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9" name="Google Shape;1159;p25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0" name="Google Shape;1160;p25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1" name="Google Shape;1161;p25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2" name="Google Shape;1162;p25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30001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26"/>
          <p:cNvSpPr txBox="1">
            <a:spLocks noGrp="1"/>
          </p:cNvSpPr>
          <p:nvPr>
            <p:ph type="title" hasCustomPrompt="1"/>
          </p:nvPr>
        </p:nvSpPr>
        <p:spPr>
          <a:xfrm>
            <a:off x="2041833" y="2616200"/>
            <a:ext cx="13168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3333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165" name="Google Shape;1165;p26"/>
          <p:cNvSpPr txBox="1">
            <a:spLocks noGrp="1"/>
          </p:cNvSpPr>
          <p:nvPr>
            <p:ph type="subTitle" idx="1"/>
          </p:nvPr>
        </p:nvSpPr>
        <p:spPr>
          <a:xfrm>
            <a:off x="1251333" y="4635033"/>
            <a:ext cx="2897600" cy="9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2"/>
          </p:nvPr>
        </p:nvSpPr>
        <p:spPr>
          <a:xfrm>
            <a:off x="1251333" y="4104600"/>
            <a:ext cx="2897600" cy="5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title" idx="3" hasCustomPrompt="1"/>
          </p:nvPr>
        </p:nvSpPr>
        <p:spPr>
          <a:xfrm>
            <a:off x="5437600" y="2616200"/>
            <a:ext cx="13168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3333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4"/>
          </p:nvPr>
        </p:nvSpPr>
        <p:spPr>
          <a:xfrm>
            <a:off x="4647200" y="4635033"/>
            <a:ext cx="2897600" cy="9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5"/>
          </p:nvPr>
        </p:nvSpPr>
        <p:spPr>
          <a:xfrm>
            <a:off x="4647200" y="4104600"/>
            <a:ext cx="2897600" cy="5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title" idx="6" hasCustomPrompt="1"/>
          </p:nvPr>
        </p:nvSpPr>
        <p:spPr>
          <a:xfrm>
            <a:off x="8830300" y="2616200"/>
            <a:ext cx="13168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3333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7"/>
          </p:nvPr>
        </p:nvSpPr>
        <p:spPr>
          <a:xfrm>
            <a:off x="8043067" y="4635033"/>
            <a:ext cx="2897600" cy="9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8"/>
          </p:nvPr>
        </p:nvSpPr>
        <p:spPr>
          <a:xfrm>
            <a:off x="8043067" y="4104600"/>
            <a:ext cx="2897600" cy="5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title" idx="9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 flipH="1">
            <a:off x="8667" y="34"/>
            <a:ext cx="12192000" cy="6864233"/>
            <a:chOff x="0" y="25"/>
            <a:chExt cx="9144000" cy="5148175"/>
          </a:xfrm>
        </p:grpSpPr>
        <p:sp>
          <p:nvSpPr>
            <p:cNvPr id="1175" name="Google Shape;1175;p26"/>
            <p:cNvSpPr/>
            <p:nvPr/>
          </p:nvSpPr>
          <p:spPr>
            <a:xfrm rot="10800000">
              <a:off x="6341700" y="25"/>
              <a:ext cx="2802300" cy="3993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0" y="4741400"/>
              <a:ext cx="2802300" cy="4068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177" name="Google Shape;1177;p26"/>
          <p:cNvGrpSpPr/>
          <p:nvPr/>
        </p:nvGrpSpPr>
        <p:grpSpPr>
          <a:xfrm flipH="1">
            <a:off x="-8667" y="-2600"/>
            <a:ext cx="12209333" cy="6872000"/>
            <a:chOff x="0" y="-1950"/>
            <a:chExt cx="9157000" cy="5154000"/>
          </a:xfrm>
        </p:grpSpPr>
        <p:cxnSp>
          <p:nvCxnSpPr>
            <p:cNvPr id="1178" name="Google Shape;1178;p26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9" name="Google Shape;1179;p26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0" name="Google Shape;1180;p26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81" name="Google Shape;1181;p26"/>
          <p:cNvGrpSpPr/>
          <p:nvPr/>
        </p:nvGrpSpPr>
        <p:grpSpPr>
          <a:xfrm flipH="1">
            <a:off x="10708347" y="6203004"/>
            <a:ext cx="879760" cy="432113"/>
            <a:chOff x="754400" y="596000"/>
            <a:chExt cx="781500" cy="383850"/>
          </a:xfrm>
        </p:grpSpPr>
        <p:sp>
          <p:nvSpPr>
            <p:cNvPr id="1182" name="Google Shape;1182;p26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26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26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26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26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26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26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26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26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26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26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26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26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26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26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9" name="Google Shape;1199;p26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26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26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26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26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26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26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26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26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26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26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0" name="Google Shape;1210;p26"/>
          <p:cNvGrpSpPr/>
          <p:nvPr/>
        </p:nvGrpSpPr>
        <p:grpSpPr>
          <a:xfrm rot="5400000" flipH="1">
            <a:off x="-7220" y="459570"/>
            <a:ext cx="879760" cy="432113"/>
            <a:chOff x="754400" y="596000"/>
            <a:chExt cx="781500" cy="383850"/>
          </a:xfrm>
        </p:grpSpPr>
        <p:sp>
          <p:nvSpPr>
            <p:cNvPr id="1211" name="Google Shape;1211;p26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26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26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26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26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26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26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26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26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26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26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26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26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26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26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26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26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26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26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26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26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26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26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26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26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26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26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26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39" name="Google Shape;1239;p26"/>
          <p:cNvSpPr/>
          <p:nvPr/>
        </p:nvSpPr>
        <p:spPr>
          <a:xfrm rot="5400000">
            <a:off x="459767" y="6138671"/>
            <a:ext cx="1524800" cy="15248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089475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27"/>
          <p:cNvSpPr txBox="1">
            <a:spLocks noGrp="1"/>
          </p:cNvSpPr>
          <p:nvPr>
            <p:ph type="title"/>
          </p:nvPr>
        </p:nvSpPr>
        <p:spPr>
          <a:xfrm>
            <a:off x="2506827" y="903367"/>
            <a:ext cx="71784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Font typeface="Montserrat ExtraBold"/>
              <a:buNone/>
              <a:defRPr sz="10666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42" name="Google Shape;1242;p27"/>
          <p:cNvSpPr txBox="1">
            <a:spLocks noGrp="1"/>
          </p:cNvSpPr>
          <p:nvPr>
            <p:ph type="subTitle" idx="1"/>
          </p:nvPr>
        </p:nvSpPr>
        <p:spPr>
          <a:xfrm>
            <a:off x="2506767" y="2455267"/>
            <a:ext cx="71784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43" name="Google Shape;1243;p27"/>
          <p:cNvSpPr txBox="1"/>
          <p:nvPr/>
        </p:nvSpPr>
        <p:spPr>
          <a:xfrm>
            <a:off x="2798800" y="4815933"/>
            <a:ext cx="65944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CREDITS: This presentation template was created by </a:t>
            </a:r>
            <a:r>
              <a:rPr lang="en" sz="1333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and includes icons by </a:t>
            </a:r>
            <a:r>
              <a:rPr lang="en" sz="1333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and infographics &amp; images by </a:t>
            </a:r>
            <a:r>
              <a:rPr lang="en" sz="1333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sz="1333" u="sng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1244" name="Google Shape;1244;p27"/>
          <p:cNvGrpSpPr/>
          <p:nvPr/>
        </p:nvGrpSpPr>
        <p:grpSpPr>
          <a:xfrm flipH="1">
            <a:off x="0" y="-33"/>
            <a:ext cx="12192000" cy="6864300"/>
            <a:chOff x="0" y="-25"/>
            <a:chExt cx="9144000" cy="5148225"/>
          </a:xfrm>
        </p:grpSpPr>
        <p:sp>
          <p:nvSpPr>
            <p:cNvPr id="1245" name="Google Shape;1245;p27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27"/>
            <p:cNvSpPr/>
            <p:nvPr/>
          </p:nvSpPr>
          <p:spPr>
            <a:xfrm>
              <a:off x="0" y="4604000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47" name="Google Shape;1247;p27"/>
          <p:cNvGrpSpPr/>
          <p:nvPr/>
        </p:nvGrpSpPr>
        <p:grpSpPr>
          <a:xfrm flipH="1">
            <a:off x="-17333" y="-2600"/>
            <a:ext cx="12209333" cy="6872000"/>
            <a:chOff x="0" y="-1950"/>
            <a:chExt cx="9157000" cy="5154000"/>
          </a:xfrm>
        </p:grpSpPr>
        <p:cxnSp>
          <p:nvCxnSpPr>
            <p:cNvPr id="1248" name="Google Shape;1248;p27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9" name="Google Shape;1249;p27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0" name="Google Shape;1250;p27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51" name="Google Shape;1251;p27"/>
          <p:cNvGrpSpPr/>
          <p:nvPr/>
        </p:nvGrpSpPr>
        <p:grpSpPr>
          <a:xfrm flipH="1">
            <a:off x="697347" y="618470"/>
            <a:ext cx="10882093" cy="5619313"/>
            <a:chOff x="459420" y="463852"/>
            <a:chExt cx="8161570" cy="4214485"/>
          </a:xfrm>
        </p:grpSpPr>
        <p:grpSp>
          <p:nvGrpSpPr>
            <p:cNvPr id="1252" name="Google Shape;1252;p27"/>
            <p:cNvGrpSpPr/>
            <p:nvPr/>
          </p:nvGrpSpPr>
          <p:grpSpPr>
            <a:xfrm>
              <a:off x="459420" y="4354252"/>
              <a:ext cx="659820" cy="324085"/>
              <a:chOff x="754400" y="596000"/>
              <a:chExt cx="781500" cy="383850"/>
            </a:xfrm>
          </p:grpSpPr>
          <p:sp>
            <p:nvSpPr>
              <p:cNvPr id="1253" name="Google Shape;1253;p27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4" name="Google Shape;1254;p27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5" name="Google Shape;1255;p27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6" name="Google Shape;1256;p27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7" name="Google Shape;1257;p27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8" name="Google Shape;1258;p27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9" name="Google Shape;1259;p27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0" name="Google Shape;1260;p27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1" name="Google Shape;1261;p27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2" name="Google Shape;1262;p27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3" name="Google Shape;1263;p27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4" name="Google Shape;1264;p27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5" name="Google Shape;1265;p27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6" name="Google Shape;1266;p27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7" name="Google Shape;1267;p27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8" name="Google Shape;1268;p27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9" name="Google Shape;1269;p27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0" name="Google Shape;1270;p27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1" name="Google Shape;1271;p27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2" name="Google Shape;1272;p27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3" name="Google Shape;1273;p27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4" name="Google Shape;1274;p27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5" name="Google Shape;1275;p27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6" name="Google Shape;1276;p27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7" name="Google Shape;1277;p27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8" name="Google Shape;1278;p27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9" name="Google Shape;1279;p27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0" name="Google Shape;1280;p27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81" name="Google Shape;1281;p27"/>
            <p:cNvGrpSpPr/>
            <p:nvPr/>
          </p:nvGrpSpPr>
          <p:grpSpPr>
            <a:xfrm>
              <a:off x="7961170" y="463852"/>
              <a:ext cx="659820" cy="324085"/>
              <a:chOff x="754400" y="596000"/>
              <a:chExt cx="781500" cy="383850"/>
            </a:xfrm>
          </p:grpSpPr>
          <p:sp>
            <p:nvSpPr>
              <p:cNvPr id="1282" name="Google Shape;1282;p27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3" name="Google Shape;1283;p27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4" name="Google Shape;1284;p27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5" name="Google Shape;1285;p27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6" name="Google Shape;1286;p27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7" name="Google Shape;1287;p27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8" name="Google Shape;1288;p27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9" name="Google Shape;1289;p27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0" name="Google Shape;1290;p27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1" name="Google Shape;1291;p27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2" name="Google Shape;1292;p27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3" name="Google Shape;1293;p27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4" name="Google Shape;1294;p27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5" name="Google Shape;1295;p27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6" name="Google Shape;1296;p27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7" name="Google Shape;1297;p27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8" name="Google Shape;1298;p27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9" name="Google Shape;1299;p27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0" name="Google Shape;1300;p27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1" name="Google Shape;1301;p27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2" name="Google Shape;1302;p27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3" name="Google Shape;1303;p27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4" name="Google Shape;1304;p27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5" name="Google Shape;1305;p27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6" name="Google Shape;1306;p27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7" name="Google Shape;1307;p27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8" name="Google Shape;1308;p27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9" name="Google Shape;1309;p27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310" name="Google Shape;1310;p27"/>
          <p:cNvGrpSpPr/>
          <p:nvPr/>
        </p:nvGrpSpPr>
        <p:grpSpPr>
          <a:xfrm flipH="1">
            <a:off x="-1059066" y="129167"/>
            <a:ext cx="12533700" cy="6009512"/>
            <a:chOff x="538025" y="96875"/>
            <a:chExt cx="9400275" cy="4507134"/>
          </a:xfrm>
        </p:grpSpPr>
        <p:sp>
          <p:nvSpPr>
            <p:cNvPr id="1311" name="Google Shape;1311;p27"/>
            <p:cNvSpPr/>
            <p:nvPr/>
          </p:nvSpPr>
          <p:spPr>
            <a:xfrm>
              <a:off x="538025" y="96875"/>
              <a:ext cx="350400" cy="350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27"/>
            <p:cNvSpPr/>
            <p:nvPr/>
          </p:nvSpPr>
          <p:spPr>
            <a:xfrm>
              <a:off x="8347700" y="3013409"/>
              <a:ext cx="1590600" cy="15906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209263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4" name="Google Shape;1314;p28"/>
          <p:cNvGrpSpPr/>
          <p:nvPr/>
        </p:nvGrpSpPr>
        <p:grpSpPr>
          <a:xfrm>
            <a:off x="345434" y="5833"/>
            <a:ext cx="11846567" cy="6872000"/>
            <a:chOff x="272075" y="-1950"/>
            <a:chExt cx="8884925" cy="5154000"/>
          </a:xfrm>
        </p:grpSpPr>
        <p:cxnSp>
          <p:nvCxnSpPr>
            <p:cNvPr id="1315" name="Google Shape;1315;p28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6" name="Google Shape;1316;p28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17" name="Google Shape;1317;p28"/>
          <p:cNvGrpSpPr/>
          <p:nvPr/>
        </p:nvGrpSpPr>
        <p:grpSpPr>
          <a:xfrm flipH="1">
            <a:off x="0" y="-33"/>
            <a:ext cx="12192000" cy="5080833"/>
            <a:chOff x="0" y="-25"/>
            <a:chExt cx="9144000" cy="3810625"/>
          </a:xfrm>
        </p:grpSpPr>
        <p:sp>
          <p:nvSpPr>
            <p:cNvPr id="1318" name="Google Shape;1318;p28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28"/>
            <p:cNvSpPr/>
            <p:nvPr/>
          </p:nvSpPr>
          <p:spPr>
            <a:xfrm rot="5400000">
              <a:off x="-1698750" y="1698750"/>
              <a:ext cx="3810600" cy="4131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20" name="Google Shape;1320;p28"/>
          <p:cNvSpPr/>
          <p:nvPr/>
        </p:nvSpPr>
        <p:spPr>
          <a:xfrm rot="-5400000">
            <a:off x="4672133" y="-888568"/>
            <a:ext cx="1750400" cy="17504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21" name="Google Shape;1321;p28"/>
          <p:cNvGrpSpPr/>
          <p:nvPr/>
        </p:nvGrpSpPr>
        <p:grpSpPr>
          <a:xfrm>
            <a:off x="595227" y="503287"/>
            <a:ext cx="11321727" cy="5379013"/>
            <a:chOff x="446420" y="377465"/>
            <a:chExt cx="8491295" cy="4034260"/>
          </a:xfrm>
        </p:grpSpPr>
        <p:grpSp>
          <p:nvGrpSpPr>
            <p:cNvPr id="1322" name="Google Shape;1322;p28"/>
            <p:cNvGrpSpPr/>
            <p:nvPr/>
          </p:nvGrpSpPr>
          <p:grpSpPr>
            <a:xfrm>
              <a:off x="446420" y="377465"/>
              <a:ext cx="659820" cy="324085"/>
              <a:chOff x="754400" y="596000"/>
              <a:chExt cx="781500" cy="383850"/>
            </a:xfrm>
          </p:grpSpPr>
          <p:sp>
            <p:nvSpPr>
              <p:cNvPr id="1323" name="Google Shape;1323;p28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4" name="Google Shape;1324;p28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5" name="Google Shape;1325;p28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6" name="Google Shape;1326;p28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7" name="Google Shape;1327;p28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8" name="Google Shape;1328;p28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9" name="Google Shape;1329;p28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0" name="Google Shape;1330;p28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1" name="Google Shape;1331;p28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2" name="Google Shape;1332;p28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3" name="Google Shape;1333;p28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4" name="Google Shape;1334;p28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5" name="Google Shape;1335;p28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6" name="Google Shape;1336;p28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7" name="Google Shape;1337;p28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8" name="Google Shape;1338;p28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9" name="Google Shape;1339;p28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0" name="Google Shape;1340;p28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1" name="Google Shape;1341;p28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2" name="Google Shape;1342;p28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3" name="Google Shape;1343;p28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4" name="Google Shape;1344;p28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5" name="Google Shape;1345;p28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6" name="Google Shape;1346;p28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7" name="Google Shape;1347;p28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8" name="Google Shape;1348;p28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9" name="Google Shape;1349;p28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0" name="Google Shape;1350;p28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51" name="Google Shape;1351;p28"/>
            <p:cNvGrpSpPr/>
            <p:nvPr/>
          </p:nvGrpSpPr>
          <p:grpSpPr>
            <a:xfrm>
              <a:off x="8277895" y="4087640"/>
              <a:ext cx="659820" cy="324085"/>
              <a:chOff x="754400" y="596000"/>
              <a:chExt cx="781500" cy="383850"/>
            </a:xfrm>
          </p:grpSpPr>
          <p:sp>
            <p:nvSpPr>
              <p:cNvPr id="1352" name="Google Shape;1352;p28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3" name="Google Shape;1353;p28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4" name="Google Shape;1354;p28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5" name="Google Shape;1355;p28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6" name="Google Shape;1356;p28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7" name="Google Shape;1357;p28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8" name="Google Shape;1358;p28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9" name="Google Shape;1359;p28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0" name="Google Shape;1360;p28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1" name="Google Shape;1361;p28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2" name="Google Shape;1362;p28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3" name="Google Shape;1363;p28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4" name="Google Shape;1364;p28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5" name="Google Shape;1365;p28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6" name="Google Shape;1366;p28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7" name="Google Shape;1367;p28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8" name="Google Shape;1368;p28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9" name="Google Shape;1369;p28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0" name="Google Shape;1370;p28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1" name="Google Shape;1371;p28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2" name="Google Shape;1372;p28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3" name="Google Shape;1373;p28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4" name="Google Shape;1374;p28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5" name="Google Shape;1375;p28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6" name="Google Shape;1376;p28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7" name="Google Shape;1377;p28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8" name="Google Shape;1378;p28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9" name="Google Shape;1379;p28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25559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1" name="Google Shape;1381;p29"/>
          <p:cNvGrpSpPr/>
          <p:nvPr/>
        </p:nvGrpSpPr>
        <p:grpSpPr>
          <a:xfrm>
            <a:off x="0" y="362768"/>
            <a:ext cx="12209333" cy="6182433"/>
            <a:chOff x="0" y="272075"/>
            <a:chExt cx="9157000" cy="4636825"/>
          </a:xfrm>
        </p:grpSpPr>
        <p:cxnSp>
          <p:nvCxnSpPr>
            <p:cNvPr id="1382" name="Google Shape;1382;p29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3" name="Google Shape;1383;p29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84" name="Google Shape;1384;p29"/>
          <p:cNvGrpSpPr/>
          <p:nvPr/>
        </p:nvGrpSpPr>
        <p:grpSpPr>
          <a:xfrm flipH="1">
            <a:off x="11000613" y="1364788"/>
            <a:ext cx="879760" cy="432113"/>
            <a:chOff x="754400" y="596000"/>
            <a:chExt cx="781500" cy="383850"/>
          </a:xfrm>
        </p:grpSpPr>
        <p:sp>
          <p:nvSpPr>
            <p:cNvPr id="1385" name="Google Shape;1385;p29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6" name="Google Shape;1386;p29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29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29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29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29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29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29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29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29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29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29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29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8" name="Google Shape;1398;p29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9" name="Google Shape;1399;p29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29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29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29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29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29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29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29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29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8" name="Google Shape;1408;p29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9" name="Google Shape;1409;p29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0" name="Google Shape;1410;p29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1" name="Google Shape;1411;p29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2" name="Google Shape;1412;p29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13" name="Google Shape;1413;p29"/>
          <p:cNvGrpSpPr/>
          <p:nvPr/>
        </p:nvGrpSpPr>
        <p:grpSpPr>
          <a:xfrm>
            <a:off x="-1074800" y="1280979"/>
            <a:ext cx="13000533" cy="5509755"/>
            <a:chOff x="-806100" y="960734"/>
            <a:chExt cx="9750400" cy="4132316"/>
          </a:xfrm>
        </p:grpSpPr>
        <p:sp>
          <p:nvSpPr>
            <p:cNvPr id="1414" name="Google Shape;1414;p29"/>
            <p:cNvSpPr/>
            <p:nvPr/>
          </p:nvSpPr>
          <p:spPr>
            <a:xfrm>
              <a:off x="8593900" y="4742650"/>
              <a:ext cx="350400" cy="350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5" name="Google Shape;1415;p29"/>
            <p:cNvSpPr/>
            <p:nvPr/>
          </p:nvSpPr>
          <p:spPr>
            <a:xfrm flipH="1">
              <a:off x="-806100" y="960734"/>
              <a:ext cx="1590600" cy="15906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993461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63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2" name="Google Shape;152;p4"/>
          <p:cNvSpPr txBox="1">
            <a:spLocks noGrp="1"/>
          </p:cNvSpPr>
          <p:nvPr>
            <p:ph type="body" idx="1"/>
          </p:nvPr>
        </p:nvSpPr>
        <p:spPr>
          <a:xfrm>
            <a:off x="960000" y="1417801"/>
            <a:ext cx="10272000" cy="4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3" name="Google Shape;153;p4"/>
          <p:cNvSpPr/>
          <p:nvPr/>
        </p:nvSpPr>
        <p:spPr>
          <a:xfrm rot="-5400000">
            <a:off x="612567" y="-651828"/>
            <a:ext cx="1286400" cy="12864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4" name="Google Shape;154;p4"/>
          <p:cNvGrpSpPr/>
          <p:nvPr/>
        </p:nvGrpSpPr>
        <p:grpSpPr>
          <a:xfrm>
            <a:off x="362767" y="-2600"/>
            <a:ext cx="11846567" cy="6872000"/>
            <a:chOff x="272075" y="-1950"/>
            <a:chExt cx="8884925" cy="5154000"/>
          </a:xfrm>
        </p:grpSpPr>
        <p:cxnSp>
          <p:nvCxnSpPr>
            <p:cNvPr id="155" name="Google Shape;155;p4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4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7" name="Google Shape;157;p4"/>
          <p:cNvSpPr/>
          <p:nvPr/>
        </p:nvSpPr>
        <p:spPr>
          <a:xfrm rot="-5400000" flipH="1">
            <a:off x="9375333" y="2265000"/>
            <a:ext cx="5080800" cy="5508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037231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32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335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5"/>
          <p:cNvSpPr txBox="1">
            <a:spLocks noGrp="1"/>
          </p:cNvSpPr>
          <p:nvPr>
            <p:ph type="subTitle" idx="1"/>
          </p:nvPr>
        </p:nvSpPr>
        <p:spPr>
          <a:xfrm>
            <a:off x="6740379" y="492696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subTitle" idx="2"/>
          </p:nvPr>
        </p:nvSpPr>
        <p:spPr>
          <a:xfrm>
            <a:off x="2111067" y="492696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subTitle" idx="3"/>
          </p:nvPr>
        </p:nvSpPr>
        <p:spPr>
          <a:xfrm>
            <a:off x="6740367" y="4368700"/>
            <a:ext cx="3340800" cy="5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5"/>
          <p:cNvSpPr txBox="1">
            <a:spLocks noGrp="1"/>
          </p:cNvSpPr>
          <p:nvPr>
            <p:ph type="subTitle" idx="4"/>
          </p:nvPr>
        </p:nvSpPr>
        <p:spPr>
          <a:xfrm>
            <a:off x="2110767" y="4368700"/>
            <a:ext cx="3340800" cy="5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64" name="Google Shape;164;p5"/>
          <p:cNvGrpSpPr/>
          <p:nvPr/>
        </p:nvGrpSpPr>
        <p:grpSpPr>
          <a:xfrm flipH="1">
            <a:off x="-17333" y="362768"/>
            <a:ext cx="12209333" cy="6182433"/>
            <a:chOff x="0" y="272075"/>
            <a:chExt cx="9157000" cy="4636825"/>
          </a:xfrm>
        </p:grpSpPr>
        <p:cxnSp>
          <p:nvCxnSpPr>
            <p:cNvPr id="165" name="Google Shape;165;p5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5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7" name="Google Shape;167;p5"/>
          <p:cNvSpPr/>
          <p:nvPr/>
        </p:nvSpPr>
        <p:spPr>
          <a:xfrm flipH="1">
            <a:off x="11607133" y="126167"/>
            <a:ext cx="467200" cy="46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8" name="Google Shape;168;p5"/>
          <p:cNvGrpSpPr/>
          <p:nvPr/>
        </p:nvGrpSpPr>
        <p:grpSpPr>
          <a:xfrm>
            <a:off x="-101600" y="-304833"/>
            <a:ext cx="12293600" cy="7168967"/>
            <a:chOff x="-76200" y="-228625"/>
            <a:chExt cx="9220200" cy="5376725"/>
          </a:xfrm>
        </p:grpSpPr>
        <p:sp>
          <p:nvSpPr>
            <p:cNvPr id="169" name="Google Shape;169;p5"/>
            <p:cNvSpPr/>
            <p:nvPr/>
          </p:nvSpPr>
          <p:spPr>
            <a:xfrm rot="10800000" flipH="1">
              <a:off x="-76200" y="-2286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5"/>
            <p:cNvSpPr/>
            <p:nvPr/>
          </p:nvSpPr>
          <p:spPr>
            <a:xfrm flipH="1">
              <a:off x="6793500" y="4724800"/>
              <a:ext cx="2350500" cy="4233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1" name="Google Shape;171;p5"/>
          <p:cNvGrpSpPr/>
          <p:nvPr/>
        </p:nvGrpSpPr>
        <p:grpSpPr>
          <a:xfrm flipH="1">
            <a:off x="311980" y="91537"/>
            <a:ext cx="879760" cy="432113"/>
            <a:chOff x="754400" y="596000"/>
            <a:chExt cx="781500" cy="383850"/>
          </a:xfrm>
        </p:grpSpPr>
        <p:sp>
          <p:nvSpPr>
            <p:cNvPr id="172" name="Google Shape;172;p5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8857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02" name="Google Shape;202;p6"/>
          <p:cNvGrpSpPr/>
          <p:nvPr/>
        </p:nvGrpSpPr>
        <p:grpSpPr>
          <a:xfrm>
            <a:off x="0" y="362768"/>
            <a:ext cx="12209333" cy="6182433"/>
            <a:chOff x="0" y="272075"/>
            <a:chExt cx="9157000" cy="4636825"/>
          </a:xfrm>
        </p:grpSpPr>
        <p:cxnSp>
          <p:nvCxnSpPr>
            <p:cNvPr id="203" name="Google Shape;203;p6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6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5" name="Google Shape;205;p6"/>
          <p:cNvSpPr/>
          <p:nvPr/>
        </p:nvSpPr>
        <p:spPr>
          <a:xfrm>
            <a:off x="117667" y="126167"/>
            <a:ext cx="467200" cy="46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6" name="Google Shape;206;p6"/>
          <p:cNvGrpSpPr/>
          <p:nvPr/>
        </p:nvGrpSpPr>
        <p:grpSpPr>
          <a:xfrm flipH="1">
            <a:off x="0" y="-304833"/>
            <a:ext cx="12293600" cy="7168967"/>
            <a:chOff x="-76200" y="-228625"/>
            <a:chExt cx="9220200" cy="5376725"/>
          </a:xfrm>
        </p:grpSpPr>
        <p:sp>
          <p:nvSpPr>
            <p:cNvPr id="207" name="Google Shape;207;p6"/>
            <p:cNvSpPr/>
            <p:nvPr/>
          </p:nvSpPr>
          <p:spPr>
            <a:xfrm rot="10800000" flipH="1">
              <a:off x="-76200" y="-2286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6"/>
            <p:cNvSpPr/>
            <p:nvPr/>
          </p:nvSpPr>
          <p:spPr>
            <a:xfrm flipH="1">
              <a:off x="6793500" y="4724800"/>
              <a:ext cx="2350500" cy="4233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9" name="Google Shape;209;p6"/>
          <p:cNvGrpSpPr/>
          <p:nvPr/>
        </p:nvGrpSpPr>
        <p:grpSpPr>
          <a:xfrm>
            <a:off x="11000260" y="91537"/>
            <a:ext cx="879760" cy="432113"/>
            <a:chOff x="754400" y="596000"/>
            <a:chExt cx="781500" cy="383850"/>
          </a:xfrm>
        </p:grpSpPr>
        <p:sp>
          <p:nvSpPr>
            <p:cNvPr id="210" name="Google Shape;210;p6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9622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1382733" y="2386267"/>
            <a:ext cx="5184400" cy="3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41" name="Google Shape;241;p7"/>
          <p:cNvGrpSpPr/>
          <p:nvPr/>
        </p:nvGrpSpPr>
        <p:grpSpPr>
          <a:xfrm flipH="1">
            <a:off x="1" y="5833"/>
            <a:ext cx="11846567" cy="6872000"/>
            <a:chOff x="272075" y="-1950"/>
            <a:chExt cx="8884925" cy="5154000"/>
          </a:xfrm>
        </p:grpSpPr>
        <p:cxnSp>
          <p:nvCxnSpPr>
            <p:cNvPr id="242" name="Google Shape;242;p7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7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4" name="Google Shape;244;p7"/>
          <p:cNvSpPr/>
          <p:nvPr/>
        </p:nvSpPr>
        <p:spPr>
          <a:xfrm rot="5400000">
            <a:off x="-2265000" y="2265000"/>
            <a:ext cx="5080800" cy="5508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5" name="Google Shape;245;p7"/>
          <p:cNvGrpSpPr/>
          <p:nvPr/>
        </p:nvGrpSpPr>
        <p:grpSpPr>
          <a:xfrm flipH="1">
            <a:off x="10717013" y="5814104"/>
            <a:ext cx="879760" cy="432113"/>
            <a:chOff x="754400" y="596000"/>
            <a:chExt cx="781500" cy="383850"/>
          </a:xfrm>
        </p:grpSpPr>
        <p:sp>
          <p:nvSpPr>
            <p:cNvPr id="246" name="Google Shape;246;p7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" name="Google Shape;274;p7"/>
          <p:cNvGrpSpPr/>
          <p:nvPr/>
        </p:nvGrpSpPr>
        <p:grpSpPr>
          <a:xfrm>
            <a:off x="1094434" y="-751833"/>
            <a:ext cx="9622567" cy="8254072"/>
            <a:chOff x="820825" y="-563875"/>
            <a:chExt cx="7216925" cy="6190554"/>
          </a:xfrm>
        </p:grpSpPr>
        <p:sp>
          <p:nvSpPr>
            <p:cNvPr id="275" name="Google Shape;275;p7"/>
            <p:cNvSpPr/>
            <p:nvPr/>
          </p:nvSpPr>
          <p:spPr>
            <a:xfrm rot="-5400000" flipH="1">
              <a:off x="7072950" y="4661879"/>
              <a:ext cx="964800" cy="9648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7"/>
            <p:cNvSpPr/>
            <p:nvPr/>
          </p:nvSpPr>
          <p:spPr>
            <a:xfrm rot="5400000" flipH="1">
              <a:off x="820825" y="-563875"/>
              <a:ext cx="1008900" cy="10089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2987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"/>
          <p:cNvSpPr txBox="1">
            <a:spLocks noGrp="1"/>
          </p:cNvSpPr>
          <p:nvPr>
            <p:ph type="title"/>
          </p:nvPr>
        </p:nvSpPr>
        <p:spPr>
          <a:xfrm>
            <a:off x="2358067" y="1742800"/>
            <a:ext cx="74760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96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79" name="Google Shape;279;p8"/>
          <p:cNvGrpSpPr/>
          <p:nvPr/>
        </p:nvGrpSpPr>
        <p:grpSpPr>
          <a:xfrm>
            <a:off x="345434" y="5833"/>
            <a:ext cx="11846567" cy="6872000"/>
            <a:chOff x="272075" y="-1950"/>
            <a:chExt cx="8884925" cy="5154000"/>
          </a:xfrm>
        </p:grpSpPr>
        <p:cxnSp>
          <p:nvCxnSpPr>
            <p:cNvPr id="280" name="Google Shape;280;p8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8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2" name="Google Shape;282;p8"/>
          <p:cNvGrpSpPr/>
          <p:nvPr/>
        </p:nvGrpSpPr>
        <p:grpSpPr>
          <a:xfrm flipH="1">
            <a:off x="0" y="-33"/>
            <a:ext cx="12192000" cy="5080833"/>
            <a:chOff x="0" y="-25"/>
            <a:chExt cx="9144000" cy="3810625"/>
          </a:xfrm>
        </p:grpSpPr>
        <p:sp>
          <p:nvSpPr>
            <p:cNvPr id="283" name="Google Shape;283;p8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8"/>
            <p:cNvSpPr/>
            <p:nvPr/>
          </p:nvSpPr>
          <p:spPr>
            <a:xfrm rot="5400000">
              <a:off x="-1698750" y="1698750"/>
              <a:ext cx="3810600" cy="4131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5" name="Google Shape;285;p8"/>
          <p:cNvGrpSpPr/>
          <p:nvPr/>
        </p:nvGrpSpPr>
        <p:grpSpPr>
          <a:xfrm flipH="1">
            <a:off x="1475000" y="-888568"/>
            <a:ext cx="10059567" cy="8390807"/>
            <a:chOff x="493075" y="-666426"/>
            <a:chExt cx="7544675" cy="6293105"/>
          </a:xfrm>
        </p:grpSpPr>
        <p:sp>
          <p:nvSpPr>
            <p:cNvPr id="286" name="Google Shape;286;p8"/>
            <p:cNvSpPr/>
            <p:nvPr/>
          </p:nvSpPr>
          <p:spPr>
            <a:xfrm rot="-5400000" flipH="1">
              <a:off x="7072950" y="4661879"/>
              <a:ext cx="964800" cy="9648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8"/>
            <p:cNvSpPr/>
            <p:nvPr/>
          </p:nvSpPr>
          <p:spPr>
            <a:xfrm rot="5400000" flipH="1">
              <a:off x="493075" y="-666426"/>
              <a:ext cx="1312800" cy="13128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8" name="Google Shape;288;p8"/>
          <p:cNvGrpSpPr/>
          <p:nvPr/>
        </p:nvGrpSpPr>
        <p:grpSpPr>
          <a:xfrm>
            <a:off x="595227" y="3090787"/>
            <a:ext cx="11321727" cy="3155429"/>
            <a:chOff x="446420" y="2318090"/>
            <a:chExt cx="8491295" cy="2366572"/>
          </a:xfrm>
        </p:grpSpPr>
        <p:grpSp>
          <p:nvGrpSpPr>
            <p:cNvPr id="289" name="Google Shape;289;p8"/>
            <p:cNvGrpSpPr/>
            <p:nvPr/>
          </p:nvGrpSpPr>
          <p:grpSpPr>
            <a:xfrm>
              <a:off x="446420" y="4360577"/>
              <a:ext cx="659820" cy="324085"/>
              <a:chOff x="754400" y="596000"/>
              <a:chExt cx="781500" cy="383850"/>
            </a:xfrm>
          </p:grpSpPr>
          <p:sp>
            <p:nvSpPr>
              <p:cNvPr id="290" name="Google Shape;290;p8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" name="Google Shape;291;p8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3" name="Google Shape;303;p8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4" name="Google Shape;304;p8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5" name="Google Shape;305;p8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6" name="Google Shape;306;p8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8" name="Google Shape;318;p8"/>
            <p:cNvGrpSpPr/>
            <p:nvPr/>
          </p:nvGrpSpPr>
          <p:grpSpPr>
            <a:xfrm>
              <a:off x="8277895" y="2318090"/>
              <a:ext cx="659820" cy="324085"/>
              <a:chOff x="754400" y="596000"/>
              <a:chExt cx="781500" cy="383850"/>
            </a:xfrm>
          </p:grpSpPr>
          <p:sp>
            <p:nvSpPr>
              <p:cNvPr id="319" name="Google Shape;319;p8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2" name="Google Shape;322;p8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0" name="Google Shape;330;p8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1" name="Google Shape;331;p8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7" name="Google Shape;337;p8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8" name="Google Shape;338;p8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9" name="Google Shape;339;p8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0" name="Google Shape;340;p8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1" name="Google Shape;341;p8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2" name="Google Shape;342;p8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371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9"/>
          <p:cNvSpPr txBox="1">
            <a:spLocks noGrp="1"/>
          </p:cNvSpPr>
          <p:nvPr>
            <p:ph type="title"/>
          </p:nvPr>
        </p:nvSpPr>
        <p:spPr>
          <a:xfrm>
            <a:off x="2847400" y="1998667"/>
            <a:ext cx="6497200" cy="15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Font typeface="Montserrat ExtraBold"/>
              <a:buNone/>
              <a:defRPr sz="10666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9" name="Google Shape;349;p9"/>
          <p:cNvSpPr txBox="1">
            <a:spLocks noGrp="1"/>
          </p:cNvSpPr>
          <p:nvPr>
            <p:ph type="subTitle" idx="1"/>
          </p:nvPr>
        </p:nvSpPr>
        <p:spPr>
          <a:xfrm>
            <a:off x="2847400" y="37982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50" name="Google Shape;350;p9"/>
          <p:cNvGrpSpPr/>
          <p:nvPr/>
        </p:nvGrpSpPr>
        <p:grpSpPr>
          <a:xfrm flipH="1">
            <a:off x="1" y="5833"/>
            <a:ext cx="11846567" cy="6872000"/>
            <a:chOff x="272075" y="-1950"/>
            <a:chExt cx="8884925" cy="5154000"/>
          </a:xfrm>
        </p:grpSpPr>
        <p:cxnSp>
          <p:nvCxnSpPr>
            <p:cNvPr id="351" name="Google Shape;351;p9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9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9"/>
          <p:cNvGrpSpPr/>
          <p:nvPr/>
        </p:nvGrpSpPr>
        <p:grpSpPr>
          <a:xfrm>
            <a:off x="0" y="-33"/>
            <a:ext cx="12192000" cy="5080833"/>
            <a:chOff x="0" y="-25"/>
            <a:chExt cx="9144000" cy="3810625"/>
          </a:xfrm>
        </p:grpSpPr>
        <p:sp>
          <p:nvSpPr>
            <p:cNvPr id="354" name="Google Shape;354;p9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9"/>
            <p:cNvSpPr/>
            <p:nvPr/>
          </p:nvSpPr>
          <p:spPr>
            <a:xfrm rot="5400000">
              <a:off x="-1698750" y="1698750"/>
              <a:ext cx="3810600" cy="4131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6" name="Google Shape;356;p9"/>
          <p:cNvGrpSpPr/>
          <p:nvPr/>
        </p:nvGrpSpPr>
        <p:grpSpPr>
          <a:xfrm flipH="1">
            <a:off x="10717013" y="5814104"/>
            <a:ext cx="879760" cy="432113"/>
            <a:chOff x="754400" y="596000"/>
            <a:chExt cx="781500" cy="383850"/>
          </a:xfrm>
        </p:grpSpPr>
        <p:sp>
          <p:nvSpPr>
            <p:cNvPr id="357" name="Google Shape;357;p9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5" name="Google Shape;385;p9"/>
          <p:cNvGrpSpPr/>
          <p:nvPr/>
        </p:nvGrpSpPr>
        <p:grpSpPr>
          <a:xfrm>
            <a:off x="657434" y="-888568"/>
            <a:ext cx="10059567" cy="8390807"/>
            <a:chOff x="493075" y="-666426"/>
            <a:chExt cx="7544675" cy="6293105"/>
          </a:xfrm>
        </p:grpSpPr>
        <p:sp>
          <p:nvSpPr>
            <p:cNvPr id="386" name="Google Shape;386;p9"/>
            <p:cNvSpPr/>
            <p:nvPr/>
          </p:nvSpPr>
          <p:spPr>
            <a:xfrm rot="-5400000" flipH="1">
              <a:off x="7072950" y="4661879"/>
              <a:ext cx="964800" cy="9648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9"/>
            <p:cNvSpPr/>
            <p:nvPr/>
          </p:nvSpPr>
          <p:spPr>
            <a:xfrm rot="5400000" flipH="1">
              <a:off x="493075" y="-666426"/>
              <a:ext cx="1312800" cy="13128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6930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90" name="Google Shape;390;p10"/>
          <p:cNvSpPr txBox="1">
            <a:spLocks noGrp="1"/>
          </p:cNvSpPr>
          <p:nvPr>
            <p:ph type="title"/>
          </p:nvPr>
        </p:nvSpPr>
        <p:spPr>
          <a:xfrm>
            <a:off x="1668000" y="5352600"/>
            <a:ext cx="8856000" cy="5896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304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82438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18" name="Google Shape;1418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946432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chart" Target="../charts/chart1.xml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1.png"/><Relationship Id="rId4" Type="http://schemas.openxmlformats.org/officeDocument/2006/relationships/chart" Target="../charts/chart2.xml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chart" Target="../charts/chart3.xml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chart" Target="../charts/chart4.xml"/><Relationship Id="rId7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B8F5-03EE-4A82-A695-ABB718DC9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1000" y="1712693"/>
            <a:ext cx="10290000" cy="1716307"/>
          </a:xfrm>
        </p:spPr>
        <p:txBody>
          <a:bodyPr>
            <a:normAutofit/>
          </a:bodyPr>
          <a:lstStyle/>
          <a:p>
            <a:r>
              <a:rPr lang="en-US" sz="5500" b="1" i="0" dirty="0">
                <a:solidFill>
                  <a:srgbClr val="374151"/>
                </a:solidFill>
                <a:effectLst/>
                <a:latin typeface="Söhne"/>
              </a:rPr>
              <a:t>Orders Insights: </a:t>
            </a:r>
            <a:br>
              <a:rPr lang="en-US" sz="5500" b="1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sz="5500" b="1" i="0" dirty="0">
                <a:solidFill>
                  <a:srgbClr val="374151"/>
                </a:solidFill>
                <a:effectLst/>
                <a:latin typeface="Söhne"/>
              </a:rPr>
              <a:t>Data-Driven Strategies for Success</a:t>
            </a:r>
            <a:endParaRPr lang="el-GR" sz="55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2393E-A1A8-4AE7-9526-74C101E65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3695700"/>
            <a:ext cx="52578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3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3C7643B-EEB8-4AC9-8AB6-B7FBB7C677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 t="18750" r="62139" b="18333"/>
          <a:stretch/>
        </p:blipFill>
        <p:spPr>
          <a:xfrm>
            <a:off x="11641455" y="60185"/>
            <a:ext cx="445770" cy="42873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421C6F4-DF73-41D2-B13F-F9CEDC9CF122}"/>
              </a:ext>
            </a:extLst>
          </p:cNvPr>
          <p:cNvSpPr txBox="1">
            <a:spLocks/>
          </p:cNvSpPr>
          <p:nvPr/>
        </p:nvSpPr>
        <p:spPr>
          <a:xfrm>
            <a:off x="1125855" y="488920"/>
            <a:ext cx="10515600" cy="5103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solidFill>
                  <a:srgbClr val="ED2E2E"/>
                </a:solidFill>
                <a:latin typeface="Söhne"/>
              </a:rPr>
              <a:t> Overview &amp; Takeaways</a:t>
            </a:r>
            <a:endParaRPr lang="el-GR" sz="3000" dirty="0">
              <a:solidFill>
                <a:srgbClr val="ED2E2E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C2500D4-B336-4F9F-AE76-7D1BFDA8FDB9}"/>
              </a:ext>
            </a:extLst>
          </p:cNvPr>
          <p:cNvSpPr txBox="1">
            <a:spLocks/>
          </p:cNvSpPr>
          <p:nvPr/>
        </p:nvSpPr>
        <p:spPr>
          <a:xfrm>
            <a:off x="1125855" y="1280160"/>
            <a:ext cx="10319385" cy="477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None/>
              <a:defRPr sz="2133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0" indent="0" algn="l"/>
            <a:r>
              <a:rPr lang="en-US" sz="2400" b="1" dirty="0">
                <a:solidFill>
                  <a:srgbClr val="374151"/>
                </a:solidFill>
                <a:latin typeface="Söhne"/>
              </a:rPr>
              <a:t>Overview</a:t>
            </a:r>
            <a:r>
              <a:rPr lang="en-US" sz="2400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74151"/>
                </a:solidFill>
                <a:latin typeface="Söhne"/>
              </a:rPr>
              <a:t>Time frame of analysis (August to September 2023).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74151"/>
                </a:solidFill>
                <a:latin typeface="Söhne"/>
              </a:rPr>
              <a:t>Total number of unique users (101,379) and orders (656,209).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74151"/>
                </a:solidFill>
                <a:latin typeface="Söhne"/>
              </a:rPr>
              <a:t>The geographic reach covers 15 cities.</a:t>
            </a:r>
          </a:p>
          <a:p>
            <a:pPr marL="0" indent="0" algn="l"/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pPr marL="0" indent="0" algn="l"/>
            <a:r>
              <a:rPr lang="en-US" sz="2400" b="1" dirty="0">
                <a:latin typeface="Söhne"/>
              </a:rPr>
              <a:t>Takeaways</a:t>
            </a:r>
            <a:r>
              <a:rPr lang="en-US" sz="2400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74151"/>
                </a:solidFill>
                <a:latin typeface="Söhne"/>
              </a:rPr>
              <a:t>A strong and diverse user base contributes to a high number of orders.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74151"/>
                </a:solidFill>
                <a:latin typeface="Söhne"/>
              </a:rPr>
              <a:t>Multiple device options offer accessibility.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74151"/>
                </a:solidFill>
                <a:latin typeface="Söhne"/>
              </a:rPr>
              <a:t>Various cuisines cater to customer preferences.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74151"/>
                </a:solidFill>
                <a:latin typeface="Söhne"/>
              </a:rPr>
              <a:t>Restaurants dominate the order share, accounting for nearly the entire share of orders (99.9%), significantly surpassing local stores.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74151"/>
                </a:solidFill>
                <a:latin typeface="Söhne"/>
              </a:rPr>
              <a:t>Cash payments are an unexpected significant payment method (53%).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74151"/>
                </a:solidFill>
                <a:latin typeface="Söhne"/>
              </a:rPr>
              <a:t>Coupon campaigns have engaged a substantial number of customers.</a:t>
            </a:r>
          </a:p>
        </p:txBody>
      </p:sp>
    </p:spTree>
    <p:extLst>
      <p:ext uri="{BB962C8B-B14F-4D97-AF65-F5344CB8AC3E}">
        <p14:creationId xmlns:p14="http://schemas.microsoft.com/office/powerpoint/2010/main" val="105156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464467-6F28-41AB-8454-C7CD3B71BE5B}"/>
              </a:ext>
            </a:extLst>
          </p:cNvPr>
          <p:cNvSpPr txBox="1">
            <a:spLocks/>
          </p:cNvSpPr>
          <p:nvPr/>
        </p:nvSpPr>
        <p:spPr>
          <a:xfrm>
            <a:off x="295275" y="1104900"/>
            <a:ext cx="11058525" cy="5072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342032-08DC-4734-A397-299886D871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 t="18750" r="62139" b="18333"/>
          <a:stretch/>
        </p:blipFill>
        <p:spPr>
          <a:xfrm>
            <a:off x="11641455" y="60185"/>
            <a:ext cx="445770" cy="428735"/>
          </a:xfrm>
          <a:prstGeom prst="rect">
            <a:avLst/>
          </a:prstGeom>
        </p:spPr>
      </p:pic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7667A9A-95AB-4C23-992F-DC6DEEE35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2601954"/>
              </p:ext>
            </p:extLst>
          </p:nvPr>
        </p:nvGraphicFramePr>
        <p:xfrm>
          <a:off x="623580" y="1104900"/>
          <a:ext cx="10730220" cy="2828000"/>
        </p:xfrm>
        <a:graphic>
          <a:graphicData uri="http://schemas.openxmlformats.org/drawingml/2006/table">
            <a:tbl>
              <a:tblPr firstCol="1"/>
              <a:tblGrid>
                <a:gridCol w="2122969">
                  <a:extLst>
                    <a:ext uri="{9D8B030D-6E8A-4147-A177-3AD203B41FA5}">
                      <a16:colId xmlns:a16="http://schemas.microsoft.com/office/drawing/2014/main" val="1591559760"/>
                    </a:ext>
                  </a:extLst>
                </a:gridCol>
                <a:gridCol w="1638378">
                  <a:extLst>
                    <a:ext uri="{9D8B030D-6E8A-4147-A177-3AD203B41FA5}">
                      <a16:colId xmlns:a16="http://schemas.microsoft.com/office/drawing/2014/main" val="3983010242"/>
                    </a:ext>
                  </a:extLst>
                </a:gridCol>
                <a:gridCol w="2376801">
                  <a:extLst>
                    <a:ext uri="{9D8B030D-6E8A-4147-A177-3AD203B41FA5}">
                      <a16:colId xmlns:a16="http://schemas.microsoft.com/office/drawing/2014/main" val="608306071"/>
                    </a:ext>
                  </a:extLst>
                </a:gridCol>
                <a:gridCol w="1799907">
                  <a:extLst>
                    <a:ext uri="{9D8B030D-6E8A-4147-A177-3AD203B41FA5}">
                      <a16:colId xmlns:a16="http://schemas.microsoft.com/office/drawing/2014/main" val="3337424104"/>
                    </a:ext>
                  </a:extLst>
                </a:gridCol>
                <a:gridCol w="2792165">
                  <a:extLst>
                    <a:ext uri="{9D8B030D-6E8A-4147-A177-3AD203B41FA5}">
                      <a16:colId xmlns:a16="http://schemas.microsoft.com/office/drawing/2014/main" val="4257177042"/>
                    </a:ext>
                  </a:extLst>
                </a:gridCol>
              </a:tblGrid>
              <a:tr h="40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user_class_name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41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num_orders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41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avg_order_amount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41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total_amount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41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total_coupon_discount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41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412"/>
                  </a:ext>
                </a:extLst>
              </a:tr>
              <a:tr h="40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Star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231.499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0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2.046.029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899602"/>
                  </a:ext>
                </a:extLst>
              </a:tr>
              <a:tr h="40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Loyal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130.967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5,67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742.912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1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5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661787"/>
                  </a:ext>
                </a:extLst>
              </a:tr>
              <a:tr h="40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 User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124.879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8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1.331.631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B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650813"/>
                  </a:ext>
                </a:extLst>
              </a:tr>
              <a:tr h="40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Spenders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69.580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1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1.117.142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4.449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144674"/>
                  </a:ext>
                </a:extLst>
              </a:tr>
              <a:tr h="40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Infrequent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66.643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0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736.508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2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74863"/>
                  </a:ext>
                </a:extLst>
              </a:tr>
              <a:tr h="40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Timers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32.641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13,65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C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445.523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440864"/>
                  </a:ext>
                </a:extLst>
              </a:tr>
            </a:tbl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565C2C5-96DB-4BA9-91FD-769C4B99B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9565838"/>
              </p:ext>
            </p:extLst>
          </p:nvPr>
        </p:nvGraphicFramePr>
        <p:xfrm>
          <a:off x="623580" y="3657600"/>
          <a:ext cx="10730220" cy="2499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DAF84473-1C5B-4ABE-8B65-FD5F36CD4593}"/>
              </a:ext>
            </a:extLst>
          </p:cNvPr>
          <p:cNvSpPr txBox="1">
            <a:spLocks/>
          </p:cNvSpPr>
          <p:nvPr/>
        </p:nvSpPr>
        <p:spPr>
          <a:xfrm>
            <a:off x="1260504" y="425845"/>
            <a:ext cx="10515600" cy="5103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solidFill>
                  <a:srgbClr val="ED2E2E"/>
                </a:solidFill>
                <a:latin typeface="Söhne"/>
              </a:rPr>
              <a:t>Users Classes Analysis</a:t>
            </a:r>
            <a:endParaRPr lang="el-GR" sz="3000" dirty="0">
              <a:solidFill>
                <a:srgbClr val="ED2E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89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0888D51-3FBE-481C-A521-2814281550FC}"/>
              </a:ext>
            </a:extLst>
          </p:cNvPr>
          <p:cNvSpPr txBox="1">
            <a:spLocks/>
          </p:cNvSpPr>
          <p:nvPr/>
        </p:nvSpPr>
        <p:spPr>
          <a:xfrm>
            <a:off x="1166812" y="448053"/>
            <a:ext cx="10515600" cy="5103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solidFill>
                  <a:srgbClr val="ED2E2E"/>
                </a:solidFill>
                <a:latin typeface="Söhne"/>
              </a:rPr>
              <a:t> A Delectable Breakdown of Orders </a:t>
            </a:r>
            <a:endParaRPr lang="el-GR" sz="3000" dirty="0">
              <a:solidFill>
                <a:srgbClr val="ED2E2E"/>
              </a:solidFill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973EC37-8924-4F49-94F0-B69DD866F6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6568895"/>
              </p:ext>
            </p:extLst>
          </p:nvPr>
        </p:nvGraphicFramePr>
        <p:xfrm>
          <a:off x="636608" y="3752974"/>
          <a:ext cx="4782572" cy="2311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674EE11-71F6-4779-BE23-ACA391BAE4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6318356"/>
              </p:ext>
            </p:extLst>
          </p:nvPr>
        </p:nvGraphicFramePr>
        <p:xfrm>
          <a:off x="636608" y="1220963"/>
          <a:ext cx="4782572" cy="2446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A7DB3539-49FA-4CF2-BD4E-978FD1562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3466654"/>
              </p:ext>
            </p:extLst>
          </p:nvPr>
        </p:nvGraphicFramePr>
        <p:xfrm>
          <a:off x="5419179" y="1306510"/>
          <a:ext cx="6668046" cy="4562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63C7643B-EEB8-4AC9-8AB6-B7FBB7C6773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 t="18750" r="62139" b="18333"/>
          <a:stretch/>
        </p:blipFill>
        <p:spPr>
          <a:xfrm>
            <a:off x="11641455" y="60185"/>
            <a:ext cx="445770" cy="42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0888D51-3FBE-481C-A521-2814281550FC}"/>
              </a:ext>
            </a:extLst>
          </p:cNvPr>
          <p:cNvSpPr txBox="1">
            <a:spLocks/>
          </p:cNvSpPr>
          <p:nvPr/>
        </p:nvSpPr>
        <p:spPr>
          <a:xfrm>
            <a:off x="1176424" y="449527"/>
            <a:ext cx="10515600" cy="5103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solidFill>
                  <a:srgbClr val="ED2E2E"/>
                </a:solidFill>
                <a:latin typeface="Söhne"/>
              </a:rPr>
              <a:t>Orders Distribution by Hour of the Day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5E984A-FDE1-4EAD-B146-3ED7BBE4C4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 t="18750" r="62139" b="18333"/>
          <a:stretch/>
        </p:blipFill>
        <p:spPr>
          <a:xfrm>
            <a:off x="11641455" y="60185"/>
            <a:ext cx="445770" cy="428735"/>
          </a:xfrm>
          <a:prstGeom prst="rect">
            <a:avLst/>
          </a:prstGeom>
        </p:spPr>
      </p:pic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CA1F655-2FE0-4576-B2DD-5BF1D0576E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8914032"/>
              </p:ext>
            </p:extLst>
          </p:nvPr>
        </p:nvGraphicFramePr>
        <p:xfrm>
          <a:off x="642208" y="1192192"/>
          <a:ext cx="10907584" cy="2775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705A0403-C7F4-4A1A-A075-6689CE04F7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6594087"/>
              </p:ext>
            </p:extLst>
          </p:nvPr>
        </p:nvGraphicFramePr>
        <p:xfrm>
          <a:off x="502440" y="4074290"/>
          <a:ext cx="11187119" cy="2334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52653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0FFBE1-93C9-4AA1-8A26-9DADBEED6AE5}"/>
              </a:ext>
            </a:extLst>
          </p:cNvPr>
          <p:cNvSpPr txBox="1">
            <a:spLocks/>
          </p:cNvSpPr>
          <p:nvPr/>
        </p:nvSpPr>
        <p:spPr>
          <a:xfrm>
            <a:off x="1260504" y="425845"/>
            <a:ext cx="10515600" cy="5103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solidFill>
                  <a:srgbClr val="ED2E2E"/>
                </a:solidFill>
                <a:latin typeface="Söhne"/>
              </a:rPr>
              <a:t> Expanding Orders to Local Stores</a:t>
            </a:r>
            <a:endParaRPr lang="el-GR" sz="3000" dirty="0">
              <a:solidFill>
                <a:srgbClr val="ED2E2E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464467-6F28-41AB-8454-C7CD3B71BE5B}"/>
              </a:ext>
            </a:extLst>
          </p:cNvPr>
          <p:cNvSpPr txBox="1">
            <a:spLocks/>
          </p:cNvSpPr>
          <p:nvPr/>
        </p:nvSpPr>
        <p:spPr>
          <a:xfrm>
            <a:off x="295275" y="1104900"/>
            <a:ext cx="11058525" cy="5072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rgbClr val="374151"/>
              </a:solidFill>
              <a:latin typeface="Söhne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40F2075-6972-4A26-9229-C121055F2750}"/>
              </a:ext>
            </a:extLst>
          </p:cNvPr>
          <p:cNvGraphicFramePr/>
          <p:nvPr/>
        </p:nvGraphicFramePr>
        <p:xfrm>
          <a:off x="352985" y="1034872"/>
          <a:ext cx="11486030" cy="4792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12342032-08DC-4734-A397-299886D8711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 t="18750" r="62139" b="18333"/>
          <a:stretch/>
        </p:blipFill>
        <p:spPr>
          <a:xfrm>
            <a:off x="11641455" y="60185"/>
            <a:ext cx="445770" cy="42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8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2342032-08DC-4734-A397-299886D871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 t="18750" r="62139" b="18333"/>
          <a:stretch/>
        </p:blipFill>
        <p:spPr>
          <a:xfrm>
            <a:off x="11641455" y="60185"/>
            <a:ext cx="445770" cy="42873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D7EBCB8-6E92-4843-964E-C751B348093E}"/>
              </a:ext>
            </a:extLst>
          </p:cNvPr>
          <p:cNvSpPr txBox="1">
            <a:spLocks/>
          </p:cNvSpPr>
          <p:nvPr/>
        </p:nvSpPr>
        <p:spPr>
          <a:xfrm>
            <a:off x="-472440" y="488920"/>
            <a:ext cx="10515600" cy="510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Font typeface="Montserrat ExtraBold"/>
              <a:buNone/>
              <a:defRPr sz="6667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10000" b="0" i="0" u="none" strike="noStrike" cap="none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10000" b="0" i="0" u="none" strike="noStrike" cap="none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10000" b="0" i="0" u="none" strike="noStrike" cap="none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10000" b="0" i="0" u="none" strike="noStrike" cap="none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10000" b="0" i="0" u="none" strike="noStrike" cap="none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10000" b="0" i="0" u="none" strike="noStrike" cap="none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10000" b="0" i="0" u="none" strike="noStrike" cap="none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10000" b="0" i="0" u="none" strike="noStrike" cap="none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3000" b="1" dirty="0">
                <a:solidFill>
                  <a:srgbClr val="ED2E2E"/>
                </a:solidFill>
                <a:latin typeface="Söhne"/>
              </a:rPr>
              <a:t>Target Audience for Breakfast Coupon Campaign</a:t>
            </a:r>
            <a:endParaRPr lang="el-GR" sz="3000" dirty="0">
              <a:solidFill>
                <a:srgbClr val="ED2E2E"/>
              </a:solidFill>
            </a:endParaRP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3429518B-ADF7-4DC4-9F10-2C4DB36CB4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701942"/>
              </p:ext>
            </p:extLst>
          </p:nvPr>
        </p:nvGraphicFramePr>
        <p:xfrm>
          <a:off x="678426" y="2724235"/>
          <a:ext cx="5535561" cy="3289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47DD02C-861E-434A-8FE6-982E22D764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0132292"/>
              </p:ext>
            </p:extLst>
          </p:nvPr>
        </p:nvGraphicFramePr>
        <p:xfrm>
          <a:off x="2496000" y="1232446"/>
          <a:ext cx="7200000" cy="149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56FA2F3-99BE-470C-9ECA-8D10C6A302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7422317"/>
              </p:ext>
            </p:extLst>
          </p:nvPr>
        </p:nvGraphicFramePr>
        <p:xfrm>
          <a:off x="6485059" y="2724235"/>
          <a:ext cx="4684386" cy="3486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4200281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B8F5-03EE-4A82-A695-ABB718DC9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Thank you!</a:t>
            </a:r>
            <a:endParaRPr lang="el-G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2393E-A1A8-4AE7-9526-74C101E65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3695700"/>
            <a:ext cx="52578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20144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Template with Transitions by Slidesgo">
  <a:themeElements>
    <a:clrScheme name="Simple Light">
      <a:dk1>
        <a:srgbClr val="0B104B"/>
      </a:dk1>
      <a:lt1>
        <a:srgbClr val="FFFFFF"/>
      </a:lt1>
      <a:dk2>
        <a:srgbClr val="D44343"/>
      </a:dk2>
      <a:lt2>
        <a:srgbClr val="F7C8C8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Business Template with Transitions by Slidesgo</Template>
  <TotalTime>414</TotalTime>
  <Words>605</Words>
  <Application>Microsoft Office PowerPoint</Application>
  <PresentationFormat>Widescreen</PresentationFormat>
  <Paragraphs>116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Lexend</vt:lpstr>
      <vt:lpstr>Montserrat</vt:lpstr>
      <vt:lpstr>Montserrat ExtraBold</vt:lpstr>
      <vt:lpstr>Nunito Light</vt:lpstr>
      <vt:lpstr>Proxima Nova</vt:lpstr>
      <vt:lpstr>Söhne</vt:lpstr>
      <vt:lpstr>Business Template with Transitions by Slidesgo</vt:lpstr>
      <vt:lpstr>Slidesgo Final Pages</vt:lpstr>
      <vt:lpstr>Orders Insights:  Data-Driven Strategies for Success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Konstantinos G Theodosiou</dc:creator>
  <cp:lastModifiedBy>Konstantinos G Theodosiou</cp:lastModifiedBy>
  <cp:revision>14</cp:revision>
  <dcterms:created xsi:type="dcterms:W3CDTF">2023-11-04T13:10:58Z</dcterms:created>
  <dcterms:modified xsi:type="dcterms:W3CDTF">2023-11-06T12:24:00Z</dcterms:modified>
</cp:coreProperties>
</file>