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DDD60-D9B0-9E47-9ACB-F3251529C5B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560BE-937A-1945-84F7-3E34D751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B307-3EA0-2944-ABF8-0DDD433F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8733B1-2FDF-9D4E-BC08-1CEF700F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2A99F-0B05-2A47-804D-DD615779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570EC-3674-094E-8B80-E313A9B0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C138B-7D5B-AF4F-B0EE-5483682F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6E2C8-6705-B94C-B88D-4775FF76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4C5384-2025-6140-BA58-AAD9989B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61F0F-5AB0-C94F-A0C5-C8981135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1CDE3-1923-F54C-80E3-4C70DA64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589AA-EC7F-824E-8B16-A93FE933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90A0C-79AC-5242-8D64-D416A88B0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C568A-51BC-084F-B925-C67F054B4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FEC90-BDD1-0D4C-BC0F-B1B041E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6C8C-CFAB-A348-BD14-ACF83A18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98086-23C5-2E48-B73D-3D286AB8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A269-ADEE-3B48-9940-19AEE7B9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737BA-357E-1941-8FB9-D37F53C1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4E0C4-E5F8-1F40-B379-F86DEA3B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961E7-5BFF-3844-B618-DAC765E0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59495-5D3D-AD48-8504-FC51E36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B3F74-0591-D54F-A45A-24D8B925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2B0B5-970A-8848-B645-60DBB6E9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A0F-0F1F-8440-BBEE-A0789E91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4A907-5DB6-7848-9476-F9876F25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4241B-4CE1-954B-BF96-93D09A4C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9F322-4945-8541-ACE0-11060286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A06D7-5C63-5645-BB52-A723FA49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17EDF-2440-C84B-8A25-843D425D5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42E41-619C-B342-BDFE-57FCFDB6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6726A-7BFE-4141-97DA-5FBA0F7D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4AF07-5FB6-B34F-815B-75DE19BC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5495A-0EA4-034B-AEC2-81D79A5E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20D26-AF5A-F847-8CFE-5225CB5F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0709F-9168-7941-8D77-7CBB3ADC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97CC1C-B109-2B40-91D5-8BF22ECD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64D1F-953A-F146-907F-B6E54A343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61A9B8-E864-C64E-9170-A2128698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A41C06-CA40-8543-8AB7-2D7B219B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74A57C-B9C2-5747-8012-30054AA4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E88C-8D6B-3A45-88C4-BF54EC33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EAF833-03F7-E04E-9E6A-1FCCF0E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719E4A-2631-2B43-B3CB-3248F98C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11734-76F5-4E44-91A5-EC4B83D9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E9B15-7A2C-F340-8526-1E8BC8DF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0B789-C6FA-9F4E-8667-A5A3A7AC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D3DDE-B59B-0F4D-B12B-980FF6B6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F0B5-A13F-5645-B95B-C99912F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0705D-915A-864A-AD74-8C6BC4FE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CB857-7ADF-634A-8F3E-03DF366F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6B3D3-69E3-2241-A2AD-C2684422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1FDFA-E11E-5F48-B3A2-CFE4612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8690-035B-AC49-AD0C-1DED31DD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52E13-B40E-E246-8FE0-6F96E8E4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056F3-61BE-EA4D-B31B-6B307B0FC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5D3755-9D35-6B4D-9F0B-2A9E7C9D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41D0E-4D4D-D449-82C1-5C1F071C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1AF4F-2931-094F-A739-12A6F65C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B7E48-D69A-0545-9EB5-0F4E5FC4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167759-3542-0A4C-A7C6-9484D501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09EE7-3B17-5140-A7C6-111CF6A4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16DCE-B244-464F-92AE-B8DC66EF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C572-7CA1-7348-9C0F-EF20920CF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F6795-0FA9-1443-A924-86F13A97F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94CB45BD-428D-1440-ABD4-FB7455241962}"/>
              </a:ext>
            </a:extLst>
          </p:cNvPr>
          <p:cNvGrpSpPr/>
          <p:nvPr/>
        </p:nvGrpSpPr>
        <p:grpSpPr>
          <a:xfrm>
            <a:off x="159681" y="105067"/>
            <a:ext cx="12004298" cy="6609457"/>
            <a:chOff x="159681" y="105067"/>
            <a:chExt cx="12004298" cy="660945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1237C4-6A37-0B4D-839D-3A084FD91019}"/>
                </a:ext>
              </a:extLst>
            </p:cNvPr>
            <p:cNvGrpSpPr/>
            <p:nvPr/>
          </p:nvGrpSpPr>
          <p:grpSpPr>
            <a:xfrm>
              <a:off x="159681" y="105067"/>
              <a:ext cx="8162684" cy="3097887"/>
              <a:chOff x="1842707" y="105067"/>
              <a:chExt cx="8506586" cy="322840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2562D56-F65B-6B48-B837-73008D3265F0}"/>
                  </a:ext>
                </a:extLst>
              </p:cNvPr>
              <p:cNvSpPr/>
              <p:nvPr/>
            </p:nvSpPr>
            <p:spPr>
              <a:xfrm>
                <a:off x="2291096" y="1450632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38D6F9A-695D-2B48-9503-18713EA0C67E}"/>
                  </a:ext>
                </a:extLst>
              </p:cNvPr>
              <p:cNvSpPr/>
              <p:nvPr/>
            </p:nvSpPr>
            <p:spPr>
              <a:xfrm>
                <a:off x="3437691" y="1450631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F9755C6-1078-9B49-8ECA-3DE9B4A73645}"/>
                  </a:ext>
                </a:extLst>
              </p:cNvPr>
              <p:cNvSpPr/>
              <p:nvPr/>
            </p:nvSpPr>
            <p:spPr>
              <a:xfrm>
                <a:off x="4584286" y="1450630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EB193F7-3A68-8A42-9D13-0D84DB29EAAC}"/>
                  </a:ext>
                </a:extLst>
              </p:cNvPr>
              <p:cNvSpPr/>
              <p:nvPr/>
            </p:nvSpPr>
            <p:spPr>
              <a:xfrm>
                <a:off x="5730881" y="14506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0BA0F5-01BA-3E43-ABDF-1BB4F5C228B1}"/>
                  </a:ext>
                </a:extLst>
              </p:cNvPr>
              <p:cNvSpPr/>
              <p:nvPr/>
            </p:nvSpPr>
            <p:spPr>
              <a:xfrm>
                <a:off x="6877476" y="14506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52029D-77FF-E246-986F-7B3BA1C72752}"/>
                  </a:ext>
                </a:extLst>
              </p:cNvPr>
              <p:cNvSpPr/>
              <p:nvPr/>
            </p:nvSpPr>
            <p:spPr>
              <a:xfrm>
                <a:off x="8024069" y="1450628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3C652F-5B16-D34E-982E-99A3CF46C984}"/>
                  </a:ext>
                </a:extLst>
              </p:cNvPr>
              <p:cNvSpPr/>
              <p:nvPr/>
            </p:nvSpPr>
            <p:spPr>
              <a:xfrm>
                <a:off x="9170662" y="1450627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BF1E0AD-7010-7240-95F4-E025049BB812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3175063" y="1783716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3C035DE-D67D-9547-B44A-8934F3AA4896}"/>
                  </a:ext>
                </a:extLst>
              </p:cNvPr>
              <p:cNvCxnSpPr/>
              <p:nvPr/>
            </p:nvCxnSpPr>
            <p:spPr>
              <a:xfrm>
                <a:off x="4321657" y="1796524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5A76E9E-2F73-024F-8966-AF92BB83F416}"/>
                  </a:ext>
                </a:extLst>
              </p:cNvPr>
              <p:cNvCxnSpPr/>
              <p:nvPr/>
            </p:nvCxnSpPr>
            <p:spPr>
              <a:xfrm>
                <a:off x="5468251" y="18221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698D226C-1C51-7146-8DDE-F0EDBC5D3019}"/>
                  </a:ext>
                </a:extLst>
              </p:cNvPr>
              <p:cNvCxnSpPr/>
              <p:nvPr/>
            </p:nvCxnSpPr>
            <p:spPr>
              <a:xfrm>
                <a:off x="7761439" y="18221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C15F285F-23E6-E54E-A590-F805CE4DDE03}"/>
                  </a:ext>
                </a:extLst>
              </p:cNvPr>
              <p:cNvCxnSpPr/>
              <p:nvPr/>
            </p:nvCxnSpPr>
            <p:spPr>
              <a:xfrm>
                <a:off x="6614844" y="18221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64E9482E-3D9D-024C-82A8-B47212DB73CD}"/>
                  </a:ext>
                </a:extLst>
              </p:cNvPr>
              <p:cNvCxnSpPr/>
              <p:nvPr/>
            </p:nvCxnSpPr>
            <p:spPr>
              <a:xfrm>
                <a:off x="8927248" y="1822138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BA9CCD-A4D6-3947-8B70-A885375867E0}"/>
                  </a:ext>
                </a:extLst>
              </p:cNvPr>
              <p:cNvSpPr txBox="1"/>
              <p:nvPr/>
            </p:nvSpPr>
            <p:spPr>
              <a:xfrm>
                <a:off x="2560128" y="2888782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FD841E-3A52-AF47-B81F-D28FA1B4009C}"/>
                  </a:ext>
                </a:extLst>
              </p:cNvPr>
              <p:cNvSpPr txBox="1"/>
              <p:nvPr/>
            </p:nvSpPr>
            <p:spPr>
              <a:xfrm>
                <a:off x="3697114" y="2888782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나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66C82E-441B-884D-A46A-AD2E92F5CDB7}"/>
                  </a:ext>
                </a:extLst>
              </p:cNvPr>
              <p:cNvSpPr txBox="1"/>
              <p:nvPr/>
            </p:nvSpPr>
            <p:spPr>
              <a:xfrm>
                <a:off x="4871380" y="2887111"/>
                <a:ext cx="768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다</a:t>
                </a:r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BBD1FC-0D87-CA44-8FEB-5DE7624EF2B9}"/>
                  </a:ext>
                </a:extLst>
              </p:cNvPr>
              <p:cNvSpPr txBox="1"/>
              <p:nvPr/>
            </p:nvSpPr>
            <p:spPr>
              <a:xfrm>
                <a:off x="5852587" y="2888782"/>
                <a:ext cx="1024884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&lt;start&gt;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4735EE-9866-6D4A-8087-C77367B6C424}"/>
                  </a:ext>
                </a:extLst>
              </p:cNvPr>
              <p:cNvSpPr txBox="1"/>
              <p:nvPr/>
            </p:nvSpPr>
            <p:spPr>
              <a:xfrm>
                <a:off x="7136898" y="2888782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C97CC0-6573-C64E-A6FB-47DF4A2F22DC}"/>
                  </a:ext>
                </a:extLst>
              </p:cNvPr>
              <p:cNvSpPr txBox="1"/>
              <p:nvPr/>
            </p:nvSpPr>
            <p:spPr>
              <a:xfrm>
                <a:off x="8316927" y="2887111"/>
                <a:ext cx="768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85EB60-54B9-E74C-8507-56F006C62B6D}"/>
                  </a:ext>
                </a:extLst>
              </p:cNvPr>
              <p:cNvSpPr txBox="1"/>
              <p:nvPr/>
            </p:nvSpPr>
            <p:spPr>
              <a:xfrm>
                <a:off x="9473512" y="2887111"/>
                <a:ext cx="768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바</a:t>
                </a:r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EA9DA2-BD97-0149-90B0-3C8658489880}"/>
                  </a:ext>
                </a:extLst>
              </p:cNvPr>
              <p:cNvSpPr txBox="1"/>
              <p:nvPr/>
            </p:nvSpPr>
            <p:spPr>
              <a:xfrm>
                <a:off x="5999913" y="296795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E29127-39F7-9A42-8EC6-75406DA39BB2}"/>
                  </a:ext>
                </a:extLst>
              </p:cNvPr>
              <p:cNvSpPr txBox="1"/>
              <p:nvPr/>
            </p:nvSpPr>
            <p:spPr>
              <a:xfrm>
                <a:off x="7114471" y="296795"/>
                <a:ext cx="77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41F4B4-1C93-DB4D-8CD0-6D7A353F71E5}"/>
                  </a:ext>
                </a:extLst>
              </p:cNvPr>
              <p:cNvSpPr txBox="1"/>
              <p:nvPr/>
            </p:nvSpPr>
            <p:spPr>
              <a:xfrm>
                <a:off x="8289889" y="295124"/>
                <a:ext cx="768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바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8FC89D-C451-0A49-A9C3-EC18ACE0041C}"/>
                  </a:ext>
                </a:extLst>
              </p:cNvPr>
              <p:cNvSpPr txBox="1"/>
              <p:nvPr/>
            </p:nvSpPr>
            <p:spPr>
              <a:xfrm>
                <a:off x="9285956" y="295124"/>
                <a:ext cx="1063337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&lt;end&gt;</a:t>
                </a: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2B43992B-C057-1A42-B123-B9F5C7A9D945}"/>
                  </a:ext>
                </a:extLst>
              </p:cNvPr>
              <p:cNvCxnSpPr>
                <a:stCxn id="19" idx="0"/>
                <a:endCxn id="4" idx="2"/>
              </p:cNvCxnSpPr>
              <p:nvPr/>
            </p:nvCxnSpPr>
            <p:spPr>
              <a:xfrm flipV="1">
                <a:off x="2733080" y="2116810"/>
                <a:ext cx="0" cy="7719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E348C4B-1432-5442-8D81-E9CDF0B12113}"/>
                  </a:ext>
                </a:extLst>
              </p:cNvPr>
              <p:cNvCxnSpPr/>
              <p:nvPr/>
            </p:nvCxnSpPr>
            <p:spPr>
              <a:xfrm flipV="1">
                <a:off x="3879675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AD008E58-76BC-934D-BA6E-4D6D54A89D63}"/>
                  </a:ext>
                </a:extLst>
              </p:cNvPr>
              <p:cNvCxnSpPr/>
              <p:nvPr/>
            </p:nvCxnSpPr>
            <p:spPr>
              <a:xfrm flipV="1">
                <a:off x="5083915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7E02D077-C2DC-6B47-A268-041344040B7F}"/>
                  </a:ext>
                </a:extLst>
              </p:cNvPr>
              <p:cNvCxnSpPr/>
              <p:nvPr/>
            </p:nvCxnSpPr>
            <p:spPr>
              <a:xfrm flipV="1">
                <a:off x="6160052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D0254F1-311A-1C41-A05F-795B429C0058}"/>
                  </a:ext>
                </a:extLst>
              </p:cNvPr>
              <p:cNvCxnSpPr/>
              <p:nvPr/>
            </p:nvCxnSpPr>
            <p:spPr>
              <a:xfrm flipV="1">
                <a:off x="7313056" y="2116811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E916BC2-D8CA-A64D-ABDE-333A2A7C289C}"/>
                  </a:ext>
                </a:extLst>
              </p:cNvPr>
              <p:cNvCxnSpPr/>
              <p:nvPr/>
            </p:nvCxnSpPr>
            <p:spPr>
              <a:xfrm flipV="1">
                <a:off x="8459651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92800434-C441-3843-963C-2466EBF89E0B}"/>
                  </a:ext>
                </a:extLst>
              </p:cNvPr>
              <p:cNvCxnSpPr/>
              <p:nvPr/>
            </p:nvCxnSpPr>
            <p:spPr>
              <a:xfrm flipV="1">
                <a:off x="9663891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BC727AD4-DE25-334F-BDEE-559B20EEFDAD}"/>
                  </a:ext>
                </a:extLst>
              </p:cNvPr>
              <p:cNvCxnSpPr/>
              <p:nvPr/>
            </p:nvCxnSpPr>
            <p:spPr>
              <a:xfrm flipV="1">
                <a:off x="6166455" y="782778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6644C275-D7F6-9549-99B0-7555ADD05CBD}"/>
                  </a:ext>
                </a:extLst>
              </p:cNvPr>
              <p:cNvCxnSpPr/>
              <p:nvPr/>
            </p:nvCxnSpPr>
            <p:spPr>
              <a:xfrm flipV="1">
                <a:off x="7319459" y="78444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5F2D9AB1-ADB6-C24C-B6CA-9CE9BB511C76}"/>
                  </a:ext>
                </a:extLst>
              </p:cNvPr>
              <p:cNvCxnSpPr/>
              <p:nvPr/>
            </p:nvCxnSpPr>
            <p:spPr>
              <a:xfrm flipV="1">
                <a:off x="8466054" y="782778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95F1AA0-F147-3A4F-89BB-1B99F5AF089C}"/>
                  </a:ext>
                </a:extLst>
              </p:cNvPr>
              <p:cNvCxnSpPr/>
              <p:nvPr/>
            </p:nvCxnSpPr>
            <p:spPr>
              <a:xfrm flipV="1">
                <a:off x="9670295" y="782778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E158C0D-B49D-3C49-B734-2EAA71920403}"/>
                  </a:ext>
                </a:extLst>
              </p:cNvPr>
              <p:cNvSpPr/>
              <p:nvPr/>
            </p:nvSpPr>
            <p:spPr>
              <a:xfrm>
                <a:off x="1842707" y="105067"/>
                <a:ext cx="8506586" cy="322840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3D24D52-F272-F84A-BC09-557F3FA17A38}"/>
                </a:ext>
              </a:extLst>
            </p:cNvPr>
            <p:cNvGrpSpPr/>
            <p:nvPr/>
          </p:nvGrpSpPr>
          <p:grpSpPr>
            <a:xfrm>
              <a:off x="159681" y="3309038"/>
              <a:ext cx="8218000" cy="3405486"/>
              <a:chOff x="1842707" y="3309037"/>
              <a:chExt cx="8564233" cy="354896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3F3C306-0E2F-2B47-ADB6-9AB6BB22D09C}"/>
                  </a:ext>
                </a:extLst>
              </p:cNvPr>
              <p:cNvSpPr/>
              <p:nvPr/>
            </p:nvSpPr>
            <p:spPr>
              <a:xfrm>
                <a:off x="2387183" y="4826032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58E330-B121-BB41-81FE-40BEC98FB69A}"/>
                  </a:ext>
                </a:extLst>
              </p:cNvPr>
              <p:cNvSpPr/>
              <p:nvPr/>
            </p:nvSpPr>
            <p:spPr>
              <a:xfrm>
                <a:off x="3533778" y="4826031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5C85457-5336-8F4F-9B64-CFE55AE9892E}"/>
                  </a:ext>
                </a:extLst>
              </p:cNvPr>
              <p:cNvSpPr/>
              <p:nvPr/>
            </p:nvSpPr>
            <p:spPr>
              <a:xfrm>
                <a:off x="4680373" y="4826030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BC99557-32DF-4340-97BC-FEFEDD287FA4}"/>
                  </a:ext>
                </a:extLst>
              </p:cNvPr>
              <p:cNvSpPr/>
              <p:nvPr/>
            </p:nvSpPr>
            <p:spPr>
              <a:xfrm>
                <a:off x="5826968" y="48260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920FA79-6AA4-1B42-93B2-02384A7DB44F}"/>
                  </a:ext>
                </a:extLst>
              </p:cNvPr>
              <p:cNvSpPr/>
              <p:nvPr/>
            </p:nvSpPr>
            <p:spPr>
              <a:xfrm>
                <a:off x="6973563" y="48260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00C6573-34CF-E24D-A6AD-67DAD5A44B8D}"/>
                  </a:ext>
                </a:extLst>
              </p:cNvPr>
              <p:cNvSpPr/>
              <p:nvPr/>
            </p:nvSpPr>
            <p:spPr>
              <a:xfrm>
                <a:off x="8120156" y="4826028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74F800D-E684-E04B-89D6-59E5C141666C}"/>
                  </a:ext>
                </a:extLst>
              </p:cNvPr>
              <p:cNvSpPr/>
              <p:nvPr/>
            </p:nvSpPr>
            <p:spPr>
              <a:xfrm>
                <a:off x="9266749" y="4826027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926397F8-0C61-F345-A968-858FF817AB7A}"/>
                  </a:ext>
                </a:extLst>
              </p:cNvPr>
              <p:cNvCxnSpPr>
                <a:endCxn id="50" idx="1"/>
              </p:cNvCxnSpPr>
              <p:nvPr/>
            </p:nvCxnSpPr>
            <p:spPr>
              <a:xfrm>
                <a:off x="3271150" y="5159116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D2779872-5058-E74C-B6DB-9F32F93AF50A}"/>
                  </a:ext>
                </a:extLst>
              </p:cNvPr>
              <p:cNvCxnSpPr/>
              <p:nvPr/>
            </p:nvCxnSpPr>
            <p:spPr>
              <a:xfrm>
                <a:off x="4417744" y="5171924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CE190FE-4631-0342-9ED4-46A0C97E4D90}"/>
                  </a:ext>
                </a:extLst>
              </p:cNvPr>
              <p:cNvCxnSpPr/>
              <p:nvPr/>
            </p:nvCxnSpPr>
            <p:spPr>
              <a:xfrm>
                <a:off x="5564338" y="51975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2CC49BE0-808F-BB4D-8C80-B773EB7CDA9E}"/>
                  </a:ext>
                </a:extLst>
              </p:cNvPr>
              <p:cNvCxnSpPr/>
              <p:nvPr/>
            </p:nvCxnSpPr>
            <p:spPr>
              <a:xfrm>
                <a:off x="7857526" y="51975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EF3D7A01-351B-B543-B33C-15C497E57FEC}"/>
                  </a:ext>
                </a:extLst>
              </p:cNvPr>
              <p:cNvCxnSpPr/>
              <p:nvPr/>
            </p:nvCxnSpPr>
            <p:spPr>
              <a:xfrm>
                <a:off x="6710931" y="51975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80AC7CA-D934-E242-9C1D-F640B21F9412}"/>
                  </a:ext>
                </a:extLst>
              </p:cNvPr>
              <p:cNvCxnSpPr/>
              <p:nvPr/>
            </p:nvCxnSpPr>
            <p:spPr>
              <a:xfrm>
                <a:off x="9023335" y="5197538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2E44B3-D748-294B-BEAE-B2E14312AFC4}"/>
                  </a:ext>
                </a:extLst>
              </p:cNvPr>
              <p:cNvSpPr txBox="1"/>
              <p:nvPr/>
            </p:nvSpPr>
            <p:spPr>
              <a:xfrm>
                <a:off x="2656215" y="6158389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</a:t>
                </a:r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B36AB0F-B061-BB49-A71F-D242284283F5}"/>
                  </a:ext>
                </a:extLst>
              </p:cNvPr>
              <p:cNvSpPr txBox="1"/>
              <p:nvPr/>
            </p:nvSpPr>
            <p:spPr>
              <a:xfrm>
                <a:off x="3793201" y="6158389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나</a:t>
                </a:r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AC630F8-5804-E74B-8B10-5AC54E3A9349}"/>
                  </a:ext>
                </a:extLst>
              </p:cNvPr>
              <p:cNvSpPr txBox="1"/>
              <p:nvPr/>
            </p:nvSpPr>
            <p:spPr>
              <a:xfrm>
                <a:off x="4954431" y="6156717"/>
                <a:ext cx="538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다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D2E013-E490-9F43-BDC2-EC571B55484C}"/>
                  </a:ext>
                </a:extLst>
              </p:cNvPr>
              <p:cNvSpPr txBox="1"/>
              <p:nvPr/>
            </p:nvSpPr>
            <p:spPr>
              <a:xfrm>
                <a:off x="7232985" y="6158389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B85600-3563-EE44-984C-4BB1A489C037}"/>
                  </a:ext>
                </a:extLst>
              </p:cNvPr>
              <p:cNvSpPr txBox="1"/>
              <p:nvPr/>
            </p:nvSpPr>
            <p:spPr>
              <a:xfrm>
                <a:off x="8341149" y="6156717"/>
                <a:ext cx="405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1B6A61-A225-6547-BABD-695E1AC0C563}"/>
                  </a:ext>
                </a:extLst>
              </p:cNvPr>
              <p:cNvSpPr txBox="1"/>
              <p:nvPr/>
            </p:nvSpPr>
            <p:spPr>
              <a:xfrm>
                <a:off x="9567810" y="6156717"/>
                <a:ext cx="38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바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8E1057-DD1E-894A-992D-4EB6F3750C99}"/>
                  </a:ext>
                </a:extLst>
              </p:cNvPr>
              <p:cNvSpPr txBox="1"/>
              <p:nvPr/>
            </p:nvSpPr>
            <p:spPr>
              <a:xfrm>
                <a:off x="6096000" y="3672195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62DDD2-1981-2641-B23E-382F505C73E4}"/>
                  </a:ext>
                </a:extLst>
              </p:cNvPr>
              <p:cNvSpPr txBox="1"/>
              <p:nvPr/>
            </p:nvSpPr>
            <p:spPr>
              <a:xfrm>
                <a:off x="7209624" y="3672195"/>
                <a:ext cx="442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0CB5699-80F9-F04E-A895-6BF9E4D8701C}"/>
                  </a:ext>
                </a:extLst>
              </p:cNvPr>
              <p:cNvSpPr txBox="1"/>
              <p:nvPr/>
            </p:nvSpPr>
            <p:spPr>
              <a:xfrm>
                <a:off x="8368597" y="3670524"/>
                <a:ext cx="405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바</a:t>
                </a:r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02ECF4-5EE1-7B40-9803-E6A5FF386730}"/>
                  </a:ext>
                </a:extLst>
              </p:cNvPr>
              <p:cNvSpPr txBox="1"/>
              <p:nvPr/>
            </p:nvSpPr>
            <p:spPr>
              <a:xfrm>
                <a:off x="9382043" y="3670524"/>
                <a:ext cx="1024897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&lt;end&gt;</a:t>
                </a:r>
                <a:endParaRPr lang="en-US" dirty="0"/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37CA42CE-D2C0-2041-9B88-B35533DFF87B}"/>
                  </a:ext>
                </a:extLst>
              </p:cNvPr>
              <p:cNvCxnSpPr>
                <a:stCxn id="62" idx="0"/>
                <a:endCxn id="49" idx="2"/>
              </p:cNvCxnSpPr>
              <p:nvPr/>
            </p:nvCxnSpPr>
            <p:spPr>
              <a:xfrm flipV="1">
                <a:off x="2829167" y="5492211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DBF6605D-DA4A-2242-AD0B-9DD07F75CF8D}"/>
                  </a:ext>
                </a:extLst>
              </p:cNvPr>
              <p:cNvCxnSpPr/>
              <p:nvPr/>
            </p:nvCxnSpPr>
            <p:spPr>
              <a:xfrm flipV="1">
                <a:off x="3975762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04996B9-DFAF-704D-8A75-E177AED5EDAC}"/>
                  </a:ext>
                </a:extLst>
              </p:cNvPr>
              <p:cNvCxnSpPr/>
              <p:nvPr/>
            </p:nvCxnSpPr>
            <p:spPr>
              <a:xfrm flipV="1">
                <a:off x="5180002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81215B54-D3EE-0441-BA03-960C2E5036DF}"/>
                  </a:ext>
                </a:extLst>
              </p:cNvPr>
              <p:cNvCxnSpPr/>
              <p:nvPr/>
            </p:nvCxnSpPr>
            <p:spPr>
              <a:xfrm flipV="1">
                <a:off x="6256139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C234E9BB-1656-ED43-BF37-B9EBE87E2D8A}"/>
                  </a:ext>
                </a:extLst>
              </p:cNvPr>
              <p:cNvCxnSpPr/>
              <p:nvPr/>
            </p:nvCxnSpPr>
            <p:spPr>
              <a:xfrm flipV="1">
                <a:off x="7409143" y="5492211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943C08C5-BC27-3C4B-BCDD-D880F4A90F1E}"/>
                  </a:ext>
                </a:extLst>
              </p:cNvPr>
              <p:cNvCxnSpPr/>
              <p:nvPr/>
            </p:nvCxnSpPr>
            <p:spPr>
              <a:xfrm flipV="1">
                <a:off x="8555738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E87FA79C-272D-2941-94C1-4021F5CDC09D}"/>
                  </a:ext>
                </a:extLst>
              </p:cNvPr>
              <p:cNvCxnSpPr/>
              <p:nvPr/>
            </p:nvCxnSpPr>
            <p:spPr>
              <a:xfrm flipV="1">
                <a:off x="9759978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91569716-0E2D-974C-A79E-059E63002238}"/>
                  </a:ext>
                </a:extLst>
              </p:cNvPr>
              <p:cNvCxnSpPr/>
              <p:nvPr/>
            </p:nvCxnSpPr>
            <p:spPr>
              <a:xfrm flipV="1">
                <a:off x="6262542" y="4158177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2C365D26-3089-BA49-B9EE-10974E599214}"/>
                  </a:ext>
                </a:extLst>
              </p:cNvPr>
              <p:cNvCxnSpPr/>
              <p:nvPr/>
            </p:nvCxnSpPr>
            <p:spPr>
              <a:xfrm flipV="1">
                <a:off x="7415546" y="415984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EB83B599-0490-854E-81D6-27F00A7CCD4A}"/>
                  </a:ext>
                </a:extLst>
              </p:cNvPr>
              <p:cNvCxnSpPr/>
              <p:nvPr/>
            </p:nvCxnSpPr>
            <p:spPr>
              <a:xfrm flipV="1">
                <a:off x="8562141" y="4158177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BA4D3A0F-7E66-854A-9763-4F6ED7BD79F6}"/>
                  </a:ext>
                </a:extLst>
              </p:cNvPr>
              <p:cNvCxnSpPr/>
              <p:nvPr/>
            </p:nvCxnSpPr>
            <p:spPr>
              <a:xfrm flipV="1">
                <a:off x="9766382" y="4158177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B2255A5B-D161-7C47-B177-07ABD6975EAC}"/>
                  </a:ext>
                </a:extLst>
              </p:cNvPr>
              <p:cNvSpPr/>
              <p:nvPr/>
            </p:nvSpPr>
            <p:spPr>
              <a:xfrm>
                <a:off x="1842707" y="3309037"/>
                <a:ext cx="8506586" cy="354896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A0CAB4C-4D57-1843-973C-B257ED6B1F55}"/>
                  </a:ext>
                </a:extLst>
              </p:cNvPr>
              <p:cNvSpPr txBox="1"/>
              <p:nvPr/>
            </p:nvSpPr>
            <p:spPr>
              <a:xfrm>
                <a:off x="5896919" y="6182510"/>
                <a:ext cx="938917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&lt;start&gt;</a:t>
                </a:r>
                <a:endParaRPr lang="en-US" dirty="0"/>
              </a:p>
            </p:txBody>
          </p:sp>
          <p:cxnSp>
            <p:nvCxnSpPr>
              <p:cNvPr id="13" name="꺾인 연결선[E] 12">
                <a:extLst>
                  <a:ext uri="{FF2B5EF4-FFF2-40B4-BE49-F238E27FC236}">
                    <a16:creationId xmlns:a16="http://schemas.microsoft.com/office/drawing/2014/main" id="{2C00D12F-C9BF-2847-AA57-D66F872FF617}"/>
                  </a:ext>
                </a:extLst>
              </p:cNvPr>
              <p:cNvCxnSpPr>
                <a:cxnSpLocks/>
                <a:stCxn id="69" idx="0"/>
                <a:endCxn id="66" idx="2"/>
              </p:cNvCxnSpPr>
              <p:nvPr/>
            </p:nvCxnSpPr>
            <p:spPr>
              <a:xfrm rot="16200000" flipH="1">
                <a:off x="5417429" y="4523718"/>
                <a:ext cx="2843234" cy="1140188"/>
              </a:xfrm>
              <a:prstGeom prst="bentConnector5">
                <a:avLst>
                  <a:gd name="adj1" fmla="val -8040"/>
                  <a:gd name="adj2" fmla="val 49859"/>
                  <a:gd name="adj3" fmla="val 1080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꺾인 연결선[E] 43">
                <a:extLst>
                  <a:ext uri="{FF2B5EF4-FFF2-40B4-BE49-F238E27FC236}">
                    <a16:creationId xmlns:a16="http://schemas.microsoft.com/office/drawing/2014/main" id="{9C60F056-42C1-AD4C-914E-7AF1FD46AFC2}"/>
                  </a:ext>
                </a:extLst>
              </p:cNvPr>
              <p:cNvCxnSpPr>
                <a:cxnSpLocks/>
                <a:stCxn id="70" idx="0"/>
                <a:endCxn id="67" idx="2"/>
              </p:cNvCxnSpPr>
              <p:nvPr/>
            </p:nvCxnSpPr>
            <p:spPr>
              <a:xfrm rot="16200000" flipH="1">
                <a:off x="6560534" y="4542742"/>
                <a:ext cx="2853854" cy="1112761"/>
              </a:xfrm>
              <a:prstGeom prst="bentConnector5">
                <a:avLst>
                  <a:gd name="adj1" fmla="val -8010"/>
                  <a:gd name="adj2" fmla="val 50843"/>
                  <a:gd name="adj3" fmla="val 10801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꺾인 연결선[E] 45">
                <a:extLst>
                  <a:ext uri="{FF2B5EF4-FFF2-40B4-BE49-F238E27FC236}">
                    <a16:creationId xmlns:a16="http://schemas.microsoft.com/office/drawing/2014/main" id="{78ED0BB6-39E8-FB4E-B130-0DD1C285A19E}"/>
                  </a:ext>
                </a:extLst>
              </p:cNvPr>
              <p:cNvCxnSpPr>
                <a:cxnSpLocks/>
                <a:stCxn id="71" idx="0"/>
                <a:endCxn id="68" idx="2"/>
              </p:cNvCxnSpPr>
              <p:nvPr/>
            </p:nvCxnSpPr>
            <p:spPr>
              <a:xfrm rot="16200000" flipH="1">
                <a:off x="7737871" y="4503942"/>
                <a:ext cx="2855525" cy="1188688"/>
              </a:xfrm>
              <a:prstGeom prst="bentConnector5">
                <a:avLst>
                  <a:gd name="adj1" fmla="val -8006"/>
                  <a:gd name="adj2" fmla="val 50443"/>
                  <a:gd name="adj3" fmla="val 10800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28E0A9D-1AF0-694A-A7FE-BDE9BDBB660B}"/>
                </a:ext>
              </a:extLst>
            </p:cNvPr>
            <p:cNvSpPr txBox="1"/>
            <p:nvPr/>
          </p:nvSpPr>
          <p:spPr>
            <a:xfrm>
              <a:off x="8467421" y="659920"/>
              <a:ext cx="3696558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각 파트에 지정한 최대 길이와 문장의 길이가 정확히 일치할 때의 데이터 셋 구성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.</a:t>
              </a:r>
            </a:p>
            <a:p>
              <a:pPr algn="ctr"/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pPr algn="ctr"/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Encoder max </a:t>
              </a:r>
              <a:r>
                <a:rPr lang="en-US" sz="2200" dirty="0" err="1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len</a:t>
              </a:r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(</a:t>
              </a:r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사용자지정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)</a:t>
              </a:r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= Encoder time step</a:t>
              </a: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= 3</a:t>
              </a: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Decoder max </a:t>
              </a:r>
              <a:r>
                <a:rPr lang="en-US" sz="2200" dirty="0" err="1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len</a:t>
              </a:r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(</a:t>
              </a:r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사용자지정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)</a:t>
              </a:r>
            </a:p>
            <a:p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= Decoder time step</a:t>
              </a: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= 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BD73EA-52FB-B74B-A310-34F397C0C99B}"/>
                </a:ext>
              </a:extLst>
            </p:cNvPr>
            <p:cNvSpPr txBox="1"/>
            <p:nvPr/>
          </p:nvSpPr>
          <p:spPr>
            <a:xfrm>
              <a:off x="490330" y="370040"/>
              <a:ext cx="2300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학습</a:t>
              </a:r>
              <a:r>
                <a:rPr lang="en-US" altLang="ko-KR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(training)</a:t>
              </a:r>
              <a:endParaRPr lang="en-US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F95EA24-945E-7B44-8AF5-D0BAF3F8B6D2}"/>
                </a:ext>
              </a:extLst>
            </p:cNvPr>
            <p:cNvSpPr txBox="1"/>
            <p:nvPr/>
          </p:nvSpPr>
          <p:spPr>
            <a:xfrm>
              <a:off x="490329" y="3746818"/>
              <a:ext cx="2300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추론</a:t>
              </a:r>
              <a:r>
                <a:rPr lang="en-US" altLang="ko-KR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(inference)</a:t>
              </a:r>
              <a:endParaRPr lang="en-US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2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E845566F-6B56-E642-A49C-F3D9597184BF}"/>
              </a:ext>
            </a:extLst>
          </p:cNvPr>
          <p:cNvGrpSpPr/>
          <p:nvPr/>
        </p:nvGrpSpPr>
        <p:grpSpPr>
          <a:xfrm>
            <a:off x="106672" y="105067"/>
            <a:ext cx="12057307" cy="6609457"/>
            <a:chOff x="106672" y="105067"/>
            <a:chExt cx="12057307" cy="660945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1237C4-6A37-0B4D-839D-3A084FD91019}"/>
                </a:ext>
              </a:extLst>
            </p:cNvPr>
            <p:cNvGrpSpPr/>
            <p:nvPr/>
          </p:nvGrpSpPr>
          <p:grpSpPr>
            <a:xfrm>
              <a:off x="106672" y="105067"/>
              <a:ext cx="8268577" cy="3097887"/>
              <a:chOff x="1842707" y="105067"/>
              <a:chExt cx="8616940" cy="322840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2562D56-F65B-6B48-B837-73008D3265F0}"/>
                  </a:ext>
                </a:extLst>
              </p:cNvPr>
              <p:cNvSpPr/>
              <p:nvPr/>
            </p:nvSpPr>
            <p:spPr>
              <a:xfrm>
                <a:off x="2291096" y="1450632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38D6F9A-695D-2B48-9503-18713EA0C67E}"/>
                  </a:ext>
                </a:extLst>
              </p:cNvPr>
              <p:cNvSpPr/>
              <p:nvPr/>
            </p:nvSpPr>
            <p:spPr>
              <a:xfrm>
                <a:off x="3437691" y="1450631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F9755C6-1078-9B49-8ECA-3DE9B4A73645}"/>
                  </a:ext>
                </a:extLst>
              </p:cNvPr>
              <p:cNvSpPr/>
              <p:nvPr/>
            </p:nvSpPr>
            <p:spPr>
              <a:xfrm>
                <a:off x="4584286" y="1450630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EB193F7-3A68-8A42-9D13-0D84DB29EAAC}"/>
                  </a:ext>
                </a:extLst>
              </p:cNvPr>
              <p:cNvSpPr/>
              <p:nvPr/>
            </p:nvSpPr>
            <p:spPr>
              <a:xfrm>
                <a:off x="5730881" y="14506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0BA0F5-01BA-3E43-ABDF-1BB4F5C228B1}"/>
                  </a:ext>
                </a:extLst>
              </p:cNvPr>
              <p:cNvSpPr/>
              <p:nvPr/>
            </p:nvSpPr>
            <p:spPr>
              <a:xfrm>
                <a:off x="6877476" y="14506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52029D-77FF-E246-986F-7B3BA1C72752}"/>
                  </a:ext>
                </a:extLst>
              </p:cNvPr>
              <p:cNvSpPr/>
              <p:nvPr/>
            </p:nvSpPr>
            <p:spPr>
              <a:xfrm>
                <a:off x="8024069" y="1450628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3C652F-5B16-D34E-982E-99A3CF46C984}"/>
                  </a:ext>
                </a:extLst>
              </p:cNvPr>
              <p:cNvSpPr/>
              <p:nvPr/>
            </p:nvSpPr>
            <p:spPr>
              <a:xfrm>
                <a:off x="9170662" y="1450627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BF1E0AD-7010-7240-95F4-E025049BB812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3175063" y="1783716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3C035DE-D67D-9547-B44A-8934F3AA4896}"/>
                  </a:ext>
                </a:extLst>
              </p:cNvPr>
              <p:cNvCxnSpPr/>
              <p:nvPr/>
            </p:nvCxnSpPr>
            <p:spPr>
              <a:xfrm>
                <a:off x="4321657" y="1796524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5A76E9E-2F73-024F-8966-AF92BB83F416}"/>
                  </a:ext>
                </a:extLst>
              </p:cNvPr>
              <p:cNvCxnSpPr/>
              <p:nvPr/>
            </p:nvCxnSpPr>
            <p:spPr>
              <a:xfrm>
                <a:off x="5468251" y="18221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698D226C-1C51-7146-8DDE-F0EDBC5D3019}"/>
                  </a:ext>
                </a:extLst>
              </p:cNvPr>
              <p:cNvCxnSpPr/>
              <p:nvPr/>
            </p:nvCxnSpPr>
            <p:spPr>
              <a:xfrm>
                <a:off x="7761439" y="18221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C15F285F-23E6-E54E-A590-F805CE4DDE03}"/>
                  </a:ext>
                </a:extLst>
              </p:cNvPr>
              <p:cNvCxnSpPr/>
              <p:nvPr/>
            </p:nvCxnSpPr>
            <p:spPr>
              <a:xfrm>
                <a:off x="6614844" y="18221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64E9482E-3D9D-024C-82A8-B47212DB73CD}"/>
                  </a:ext>
                </a:extLst>
              </p:cNvPr>
              <p:cNvCxnSpPr/>
              <p:nvPr/>
            </p:nvCxnSpPr>
            <p:spPr>
              <a:xfrm>
                <a:off x="8927248" y="1822138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BA9CCD-A4D6-3947-8B70-A885375867E0}"/>
                  </a:ext>
                </a:extLst>
              </p:cNvPr>
              <p:cNvSpPr txBox="1"/>
              <p:nvPr/>
            </p:nvSpPr>
            <p:spPr>
              <a:xfrm>
                <a:off x="2560128" y="2888782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FD841E-3A52-AF47-B81F-D28FA1B4009C}"/>
                  </a:ext>
                </a:extLst>
              </p:cNvPr>
              <p:cNvSpPr txBox="1"/>
              <p:nvPr/>
            </p:nvSpPr>
            <p:spPr>
              <a:xfrm>
                <a:off x="3697114" y="2888782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나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66C82E-441B-884D-A46A-AD2E92F5CDB7}"/>
                  </a:ext>
                </a:extLst>
              </p:cNvPr>
              <p:cNvSpPr txBox="1"/>
              <p:nvPr/>
            </p:nvSpPr>
            <p:spPr>
              <a:xfrm>
                <a:off x="4709195" y="2887111"/>
                <a:ext cx="930857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&lt;pad&gt;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BBD1FC-0D87-CA44-8FEB-5DE7624EF2B9}"/>
                  </a:ext>
                </a:extLst>
              </p:cNvPr>
              <p:cNvSpPr txBox="1"/>
              <p:nvPr/>
            </p:nvSpPr>
            <p:spPr>
              <a:xfrm>
                <a:off x="5852587" y="2888782"/>
                <a:ext cx="1024884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&lt;start&gt;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4735EE-9866-6D4A-8087-C77367B6C424}"/>
                  </a:ext>
                </a:extLst>
              </p:cNvPr>
              <p:cNvSpPr txBox="1"/>
              <p:nvPr/>
            </p:nvSpPr>
            <p:spPr>
              <a:xfrm>
                <a:off x="7136898" y="2888782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C97CC0-6573-C64E-A6FB-47DF4A2F22DC}"/>
                  </a:ext>
                </a:extLst>
              </p:cNvPr>
              <p:cNvSpPr txBox="1"/>
              <p:nvPr/>
            </p:nvSpPr>
            <p:spPr>
              <a:xfrm>
                <a:off x="8255418" y="2887111"/>
                <a:ext cx="622807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85EB60-54B9-E74C-8507-56F006C62B6D}"/>
                  </a:ext>
                </a:extLst>
              </p:cNvPr>
              <p:cNvSpPr txBox="1"/>
              <p:nvPr/>
            </p:nvSpPr>
            <p:spPr>
              <a:xfrm>
                <a:off x="9296722" y="2887111"/>
                <a:ext cx="1162925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&lt;pad&gt;</a:t>
                </a:r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EA9DA2-BD97-0149-90B0-3C8658489880}"/>
                  </a:ext>
                </a:extLst>
              </p:cNvPr>
              <p:cNvSpPr txBox="1"/>
              <p:nvPr/>
            </p:nvSpPr>
            <p:spPr>
              <a:xfrm>
                <a:off x="5999913" y="296795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E29127-39F7-9A42-8EC6-75406DA39BB2}"/>
                  </a:ext>
                </a:extLst>
              </p:cNvPr>
              <p:cNvSpPr txBox="1"/>
              <p:nvPr/>
            </p:nvSpPr>
            <p:spPr>
              <a:xfrm>
                <a:off x="7114471" y="296795"/>
                <a:ext cx="77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41F4B4-1C93-DB4D-8CD0-6D7A353F71E5}"/>
                  </a:ext>
                </a:extLst>
              </p:cNvPr>
              <p:cNvSpPr txBox="1"/>
              <p:nvPr/>
            </p:nvSpPr>
            <p:spPr>
              <a:xfrm>
                <a:off x="8075308" y="295124"/>
                <a:ext cx="983253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&lt;end&gt;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8FC89D-C451-0A49-A9C3-EC18ACE0041C}"/>
                  </a:ext>
                </a:extLst>
              </p:cNvPr>
              <p:cNvSpPr txBox="1"/>
              <p:nvPr/>
            </p:nvSpPr>
            <p:spPr>
              <a:xfrm>
                <a:off x="9285957" y="295124"/>
                <a:ext cx="1081740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&lt;pad&gt;</a:t>
                </a: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2B43992B-C057-1A42-B123-B9F5C7A9D945}"/>
                  </a:ext>
                </a:extLst>
              </p:cNvPr>
              <p:cNvCxnSpPr>
                <a:stCxn id="19" idx="0"/>
                <a:endCxn id="4" idx="2"/>
              </p:cNvCxnSpPr>
              <p:nvPr/>
            </p:nvCxnSpPr>
            <p:spPr>
              <a:xfrm flipV="1">
                <a:off x="2733080" y="2116810"/>
                <a:ext cx="0" cy="7719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E348C4B-1432-5442-8D81-E9CDF0B12113}"/>
                  </a:ext>
                </a:extLst>
              </p:cNvPr>
              <p:cNvCxnSpPr/>
              <p:nvPr/>
            </p:nvCxnSpPr>
            <p:spPr>
              <a:xfrm flipV="1">
                <a:off x="3879675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AD008E58-76BC-934D-BA6E-4D6D54A89D63}"/>
                  </a:ext>
                </a:extLst>
              </p:cNvPr>
              <p:cNvCxnSpPr/>
              <p:nvPr/>
            </p:nvCxnSpPr>
            <p:spPr>
              <a:xfrm flipV="1">
                <a:off x="5083915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7E02D077-C2DC-6B47-A268-041344040B7F}"/>
                  </a:ext>
                </a:extLst>
              </p:cNvPr>
              <p:cNvCxnSpPr/>
              <p:nvPr/>
            </p:nvCxnSpPr>
            <p:spPr>
              <a:xfrm flipV="1">
                <a:off x="6160052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D0254F1-311A-1C41-A05F-795B429C0058}"/>
                  </a:ext>
                </a:extLst>
              </p:cNvPr>
              <p:cNvCxnSpPr/>
              <p:nvPr/>
            </p:nvCxnSpPr>
            <p:spPr>
              <a:xfrm flipV="1">
                <a:off x="7313056" y="2116811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E916BC2-D8CA-A64D-ABDE-333A2A7C289C}"/>
                  </a:ext>
                </a:extLst>
              </p:cNvPr>
              <p:cNvCxnSpPr/>
              <p:nvPr/>
            </p:nvCxnSpPr>
            <p:spPr>
              <a:xfrm flipV="1">
                <a:off x="8459651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92800434-C441-3843-963C-2466EBF89E0B}"/>
                  </a:ext>
                </a:extLst>
              </p:cNvPr>
              <p:cNvCxnSpPr/>
              <p:nvPr/>
            </p:nvCxnSpPr>
            <p:spPr>
              <a:xfrm flipV="1">
                <a:off x="9663891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BC727AD4-DE25-334F-BDEE-559B20EEFDAD}"/>
                  </a:ext>
                </a:extLst>
              </p:cNvPr>
              <p:cNvCxnSpPr/>
              <p:nvPr/>
            </p:nvCxnSpPr>
            <p:spPr>
              <a:xfrm flipV="1">
                <a:off x="6166455" y="782778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6644C275-D7F6-9549-99B0-7555ADD05CBD}"/>
                  </a:ext>
                </a:extLst>
              </p:cNvPr>
              <p:cNvCxnSpPr/>
              <p:nvPr/>
            </p:nvCxnSpPr>
            <p:spPr>
              <a:xfrm flipV="1">
                <a:off x="7319459" y="78444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5F2D9AB1-ADB6-C24C-B6CA-9CE9BB511C76}"/>
                  </a:ext>
                </a:extLst>
              </p:cNvPr>
              <p:cNvCxnSpPr/>
              <p:nvPr/>
            </p:nvCxnSpPr>
            <p:spPr>
              <a:xfrm flipV="1">
                <a:off x="8466054" y="782778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95F1AA0-F147-3A4F-89BB-1B99F5AF089C}"/>
                  </a:ext>
                </a:extLst>
              </p:cNvPr>
              <p:cNvCxnSpPr/>
              <p:nvPr/>
            </p:nvCxnSpPr>
            <p:spPr>
              <a:xfrm flipV="1">
                <a:off x="9670295" y="782778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E158C0D-B49D-3C49-B734-2EAA71920403}"/>
                  </a:ext>
                </a:extLst>
              </p:cNvPr>
              <p:cNvSpPr/>
              <p:nvPr/>
            </p:nvSpPr>
            <p:spPr>
              <a:xfrm>
                <a:off x="1842707" y="105067"/>
                <a:ext cx="8506586" cy="322840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3D24D52-F272-F84A-BC09-557F3FA17A38}"/>
                </a:ext>
              </a:extLst>
            </p:cNvPr>
            <p:cNvGrpSpPr/>
            <p:nvPr/>
          </p:nvGrpSpPr>
          <p:grpSpPr>
            <a:xfrm>
              <a:off x="106672" y="3309038"/>
              <a:ext cx="8268578" cy="3405486"/>
              <a:chOff x="1842707" y="3309037"/>
              <a:chExt cx="8616941" cy="354896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3F3C306-0E2F-2B47-ADB6-9AB6BB22D09C}"/>
                  </a:ext>
                </a:extLst>
              </p:cNvPr>
              <p:cNvSpPr/>
              <p:nvPr/>
            </p:nvSpPr>
            <p:spPr>
              <a:xfrm>
                <a:off x="2387183" y="4826032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58E330-B121-BB41-81FE-40BEC98FB69A}"/>
                  </a:ext>
                </a:extLst>
              </p:cNvPr>
              <p:cNvSpPr/>
              <p:nvPr/>
            </p:nvSpPr>
            <p:spPr>
              <a:xfrm>
                <a:off x="3533778" y="4826031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5C85457-5336-8F4F-9B64-CFE55AE9892E}"/>
                  </a:ext>
                </a:extLst>
              </p:cNvPr>
              <p:cNvSpPr/>
              <p:nvPr/>
            </p:nvSpPr>
            <p:spPr>
              <a:xfrm>
                <a:off x="4680373" y="4826030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BC99557-32DF-4340-97BC-FEFEDD287FA4}"/>
                  </a:ext>
                </a:extLst>
              </p:cNvPr>
              <p:cNvSpPr/>
              <p:nvPr/>
            </p:nvSpPr>
            <p:spPr>
              <a:xfrm>
                <a:off x="5826968" y="48260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920FA79-6AA4-1B42-93B2-02384A7DB44F}"/>
                  </a:ext>
                </a:extLst>
              </p:cNvPr>
              <p:cNvSpPr/>
              <p:nvPr/>
            </p:nvSpPr>
            <p:spPr>
              <a:xfrm>
                <a:off x="6973563" y="48260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00C6573-34CF-E24D-A6AD-67DAD5A44B8D}"/>
                  </a:ext>
                </a:extLst>
              </p:cNvPr>
              <p:cNvSpPr/>
              <p:nvPr/>
            </p:nvSpPr>
            <p:spPr>
              <a:xfrm>
                <a:off x="8120156" y="4826028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74F800D-E684-E04B-89D6-59E5C141666C}"/>
                  </a:ext>
                </a:extLst>
              </p:cNvPr>
              <p:cNvSpPr/>
              <p:nvPr/>
            </p:nvSpPr>
            <p:spPr>
              <a:xfrm>
                <a:off x="9266749" y="4826027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926397F8-0C61-F345-A968-858FF817AB7A}"/>
                  </a:ext>
                </a:extLst>
              </p:cNvPr>
              <p:cNvCxnSpPr>
                <a:endCxn id="50" idx="1"/>
              </p:cNvCxnSpPr>
              <p:nvPr/>
            </p:nvCxnSpPr>
            <p:spPr>
              <a:xfrm>
                <a:off x="3271150" y="5159116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D2779872-5058-E74C-B6DB-9F32F93AF50A}"/>
                  </a:ext>
                </a:extLst>
              </p:cNvPr>
              <p:cNvCxnSpPr/>
              <p:nvPr/>
            </p:nvCxnSpPr>
            <p:spPr>
              <a:xfrm>
                <a:off x="4417744" y="5171924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CE190FE-4631-0342-9ED4-46A0C97E4D90}"/>
                  </a:ext>
                </a:extLst>
              </p:cNvPr>
              <p:cNvCxnSpPr/>
              <p:nvPr/>
            </p:nvCxnSpPr>
            <p:spPr>
              <a:xfrm>
                <a:off x="5564338" y="51975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2CC49BE0-808F-BB4D-8C80-B773EB7CDA9E}"/>
                  </a:ext>
                </a:extLst>
              </p:cNvPr>
              <p:cNvCxnSpPr/>
              <p:nvPr/>
            </p:nvCxnSpPr>
            <p:spPr>
              <a:xfrm>
                <a:off x="7857526" y="51975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EF3D7A01-351B-B543-B33C-15C497E57FEC}"/>
                  </a:ext>
                </a:extLst>
              </p:cNvPr>
              <p:cNvCxnSpPr/>
              <p:nvPr/>
            </p:nvCxnSpPr>
            <p:spPr>
              <a:xfrm>
                <a:off x="6710931" y="51975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80AC7CA-D934-E242-9C1D-F640B21F9412}"/>
                  </a:ext>
                </a:extLst>
              </p:cNvPr>
              <p:cNvCxnSpPr/>
              <p:nvPr/>
            </p:nvCxnSpPr>
            <p:spPr>
              <a:xfrm>
                <a:off x="9023335" y="5197538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2E44B3-D748-294B-BEAE-B2E14312AFC4}"/>
                  </a:ext>
                </a:extLst>
              </p:cNvPr>
              <p:cNvSpPr txBox="1"/>
              <p:nvPr/>
            </p:nvSpPr>
            <p:spPr>
              <a:xfrm>
                <a:off x="2656215" y="6158389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</a:t>
                </a:r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B36AB0F-B061-BB49-A71F-D242284283F5}"/>
                  </a:ext>
                </a:extLst>
              </p:cNvPr>
              <p:cNvSpPr txBox="1"/>
              <p:nvPr/>
            </p:nvSpPr>
            <p:spPr>
              <a:xfrm>
                <a:off x="3793201" y="6158389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나</a:t>
                </a:r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AC630F8-5804-E74B-8B10-5AC54E3A9349}"/>
                  </a:ext>
                </a:extLst>
              </p:cNvPr>
              <p:cNvSpPr txBox="1"/>
              <p:nvPr/>
            </p:nvSpPr>
            <p:spPr>
              <a:xfrm>
                <a:off x="4804913" y="6156717"/>
                <a:ext cx="894496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&lt;pad&gt;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D2E013-E490-9F43-BDC2-EC571B55484C}"/>
                  </a:ext>
                </a:extLst>
              </p:cNvPr>
              <p:cNvSpPr txBox="1"/>
              <p:nvPr/>
            </p:nvSpPr>
            <p:spPr>
              <a:xfrm>
                <a:off x="7232985" y="6158389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B85600-3563-EE44-984C-4BB1A489C037}"/>
                  </a:ext>
                </a:extLst>
              </p:cNvPr>
              <p:cNvSpPr txBox="1"/>
              <p:nvPr/>
            </p:nvSpPr>
            <p:spPr>
              <a:xfrm>
                <a:off x="8323009" y="6156717"/>
                <a:ext cx="497489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1B6A61-A225-6547-BABD-695E1AC0C563}"/>
                  </a:ext>
                </a:extLst>
              </p:cNvPr>
              <p:cNvSpPr txBox="1"/>
              <p:nvPr/>
            </p:nvSpPr>
            <p:spPr>
              <a:xfrm>
                <a:off x="9382044" y="6156717"/>
                <a:ext cx="967249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&lt;end&gt;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8E1057-DD1E-894A-992D-4EB6F3750C99}"/>
                  </a:ext>
                </a:extLst>
              </p:cNvPr>
              <p:cNvSpPr txBox="1"/>
              <p:nvPr/>
            </p:nvSpPr>
            <p:spPr>
              <a:xfrm>
                <a:off x="6096000" y="3672195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62DDD2-1981-2641-B23E-382F505C73E4}"/>
                  </a:ext>
                </a:extLst>
              </p:cNvPr>
              <p:cNvSpPr txBox="1"/>
              <p:nvPr/>
            </p:nvSpPr>
            <p:spPr>
              <a:xfrm>
                <a:off x="7209624" y="3672195"/>
                <a:ext cx="442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0CB5699-80F9-F04E-A895-6BF9E4D8701C}"/>
                  </a:ext>
                </a:extLst>
              </p:cNvPr>
              <p:cNvSpPr txBox="1"/>
              <p:nvPr/>
            </p:nvSpPr>
            <p:spPr>
              <a:xfrm>
                <a:off x="8235447" y="3670524"/>
                <a:ext cx="893326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&lt;end&gt;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02ECF4-5EE1-7B40-9803-E6A5FF386730}"/>
                  </a:ext>
                </a:extLst>
              </p:cNvPr>
              <p:cNvSpPr txBox="1"/>
              <p:nvPr/>
            </p:nvSpPr>
            <p:spPr>
              <a:xfrm>
                <a:off x="9439703" y="3670524"/>
                <a:ext cx="1019945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&lt;pad&gt;</a:t>
                </a:r>
                <a:endParaRPr lang="en-US" dirty="0"/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37CA42CE-D2C0-2041-9B88-B35533DFF87B}"/>
                  </a:ext>
                </a:extLst>
              </p:cNvPr>
              <p:cNvCxnSpPr>
                <a:stCxn id="62" idx="0"/>
                <a:endCxn id="49" idx="2"/>
              </p:cNvCxnSpPr>
              <p:nvPr/>
            </p:nvCxnSpPr>
            <p:spPr>
              <a:xfrm flipV="1">
                <a:off x="2829167" y="5492211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DBF6605D-DA4A-2242-AD0B-9DD07F75CF8D}"/>
                  </a:ext>
                </a:extLst>
              </p:cNvPr>
              <p:cNvCxnSpPr/>
              <p:nvPr/>
            </p:nvCxnSpPr>
            <p:spPr>
              <a:xfrm flipV="1">
                <a:off x="3975762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04996B9-DFAF-704D-8A75-E177AED5EDAC}"/>
                  </a:ext>
                </a:extLst>
              </p:cNvPr>
              <p:cNvCxnSpPr/>
              <p:nvPr/>
            </p:nvCxnSpPr>
            <p:spPr>
              <a:xfrm flipV="1">
                <a:off x="5180002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81215B54-D3EE-0441-BA03-960C2E5036DF}"/>
                  </a:ext>
                </a:extLst>
              </p:cNvPr>
              <p:cNvCxnSpPr/>
              <p:nvPr/>
            </p:nvCxnSpPr>
            <p:spPr>
              <a:xfrm flipV="1">
                <a:off x="6256139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C234E9BB-1656-ED43-BF37-B9EBE87E2D8A}"/>
                  </a:ext>
                </a:extLst>
              </p:cNvPr>
              <p:cNvCxnSpPr/>
              <p:nvPr/>
            </p:nvCxnSpPr>
            <p:spPr>
              <a:xfrm flipV="1">
                <a:off x="7409143" y="5492211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943C08C5-BC27-3C4B-BCDD-D880F4A90F1E}"/>
                  </a:ext>
                </a:extLst>
              </p:cNvPr>
              <p:cNvCxnSpPr/>
              <p:nvPr/>
            </p:nvCxnSpPr>
            <p:spPr>
              <a:xfrm flipV="1">
                <a:off x="8555738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E87FA79C-272D-2941-94C1-4021F5CDC09D}"/>
                  </a:ext>
                </a:extLst>
              </p:cNvPr>
              <p:cNvCxnSpPr/>
              <p:nvPr/>
            </p:nvCxnSpPr>
            <p:spPr>
              <a:xfrm flipV="1">
                <a:off x="9759978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91569716-0E2D-974C-A79E-059E63002238}"/>
                  </a:ext>
                </a:extLst>
              </p:cNvPr>
              <p:cNvCxnSpPr/>
              <p:nvPr/>
            </p:nvCxnSpPr>
            <p:spPr>
              <a:xfrm flipV="1">
                <a:off x="6262542" y="4158177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2C365D26-3089-BA49-B9EE-10974E599214}"/>
                  </a:ext>
                </a:extLst>
              </p:cNvPr>
              <p:cNvCxnSpPr/>
              <p:nvPr/>
            </p:nvCxnSpPr>
            <p:spPr>
              <a:xfrm flipV="1">
                <a:off x="7415546" y="415984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EB83B599-0490-854E-81D6-27F00A7CCD4A}"/>
                  </a:ext>
                </a:extLst>
              </p:cNvPr>
              <p:cNvCxnSpPr/>
              <p:nvPr/>
            </p:nvCxnSpPr>
            <p:spPr>
              <a:xfrm flipV="1">
                <a:off x="8562141" y="4158177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BA4D3A0F-7E66-854A-9763-4F6ED7BD79F6}"/>
                  </a:ext>
                </a:extLst>
              </p:cNvPr>
              <p:cNvCxnSpPr/>
              <p:nvPr/>
            </p:nvCxnSpPr>
            <p:spPr>
              <a:xfrm flipV="1">
                <a:off x="9766382" y="4158177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B2255A5B-D161-7C47-B177-07ABD6975EAC}"/>
                  </a:ext>
                </a:extLst>
              </p:cNvPr>
              <p:cNvSpPr/>
              <p:nvPr/>
            </p:nvSpPr>
            <p:spPr>
              <a:xfrm>
                <a:off x="1842707" y="3309037"/>
                <a:ext cx="8506586" cy="354896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A0CAB4C-4D57-1843-973C-B257ED6B1F55}"/>
                  </a:ext>
                </a:extLst>
              </p:cNvPr>
              <p:cNvSpPr txBox="1"/>
              <p:nvPr/>
            </p:nvSpPr>
            <p:spPr>
              <a:xfrm>
                <a:off x="5896919" y="6182510"/>
                <a:ext cx="938917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&lt;start&gt;</a:t>
                </a:r>
                <a:endParaRPr lang="en-US" dirty="0"/>
              </a:p>
            </p:txBody>
          </p:sp>
          <p:cxnSp>
            <p:nvCxnSpPr>
              <p:cNvPr id="13" name="꺾인 연결선[E] 12">
                <a:extLst>
                  <a:ext uri="{FF2B5EF4-FFF2-40B4-BE49-F238E27FC236}">
                    <a16:creationId xmlns:a16="http://schemas.microsoft.com/office/drawing/2014/main" id="{2C00D12F-C9BF-2847-AA57-D66F872FF617}"/>
                  </a:ext>
                </a:extLst>
              </p:cNvPr>
              <p:cNvCxnSpPr>
                <a:cxnSpLocks/>
                <a:stCxn id="69" idx="0"/>
                <a:endCxn id="66" idx="2"/>
              </p:cNvCxnSpPr>
              <p:nvPr/>
            </p:nvCxnSpPr>
            <p:spPr>
              <a:xfrm rot="16200000" flipH="1">
                <a:off x="5417429" y="4523718"/>
                <a:ext cx="2843234" cy="1140188"/>
              </a:xfrm>
              <a:prstGeom prst="bentConnector5">
                <a:avLst>
                  <a:gd name="adj1" fmla="val -8040"/>
                  <a:gd name="adj2" fmla="val 49859"/>
                  <a:gd name="adj3" fmla="val 1080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꺾인 연결선[E] 43">
                <a:extLst>
                  <a:ext uri="{FF2B5EF4-FFF2-40B4-BE49-F238E27FC236}">
                    <a16:creationId xmlns:a16="http://schemas.microsoft.com/office/drawing/2014/main" id="{9C60F056-42C1-AD4C-914E-7AF1FD46AFC2}"/>
                  </a:ext>
                </a:extLst>
              </p:cNvPr>
              <p:cNvCxnSpPr>
                <a:cxnSpLocks/>
                <a:stCxn id="70" idx="0"/>
                <a:endCxn id="67" idx="2"/>
              </p:cNvCxnSpPr>
              <p:nvPr/>
            </p:nvCxnSpPr>
            <p:spPr>
              <a:xfrm rot="16200000" flipH="1">
                <a:off x="6566711" y="4536565"/>
                <a:ext cx="2869414" cy="1140673"/>
              </a:xfrm>
              <a:prstGeom prst="bentConnector5">
                <a:avLst>
                  <a:gd name="adj1" fmla="val -8302"/>
                  <a:gd name="adj2" fmla="val 48804"/>
                  <a:gd name="adj3" fmla="val 1083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꺾인 연결선[E] 45">
                <a:extLst>
                  <a:ext uri="{FF2B5EF4-FFF2-40B4-BE49-F238E27FC236}">
                    <a16:creationId xmlns:a16="http://schemas.microsoft.com/office/drawing/2014/main" id="{78ED0BB6-39E8-FB4E-B130-0DD1C285A19E}"/>
                  </a:ext>
                </a:extLst>
              </p:cNvPr>
              <p:cNvCxnSpPr>
                <a:cxnSpLocks/>
                <a:stCxn id="71" idx="0"/>
                <a:endCxn id="68" idx="2"/>
              </p:cNvCxnSpPr>
              <p:nvPr/>
            </p:nvCxnSpPr>
            <p:spPr>
              <a:xfrm rot="16200000" flipH="1">
                <a:off x="7838347" y="4514287"/>
                <a:ext cx="2871085" cy="1183559"/>
              </a:xfrm>
              <a:prstGeom prst="bentConnector5">
                <a:avLst>
                  <a:gd name="adj1" fmla="val -8298"/>
                  <a:gd name="adj2" fmla="val 48439"/>
                  <a:gd name="adj3" fmla="val 10829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C0D801-A7B5-494C-BEF7-8A9984BB846B}"/>
                </a:ext>
              </a:extLst>
            </p:cNvPr>
            <p:cNvSpPr txBox="1"/>
            <p:nvPr/>
          </p:nvSpPr>
          <p:spPr>
            <a:xfrm>
              <a:off x="8467421" y="659920"/>
              <a:ext cx="3696558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각 파트에 지정한 최대 길이보다 문장의 길이가 짧을 때의 </a:t>
              </a:r>
              <a:endParaRPr lang="en-US" altLang="ko-KR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pPr algn="ctr"/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데이터 셋 구성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.</a:t>
              </a:r>
            </a:p>
            <a:p>
              <a:pPr algn="ctr"/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pPr algn="ctr"/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Encoder max </a:t>
              </a:r>
              <a:r>
                <a:rPr lang="en-US" sz="2200" dirty="0" err="1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len</a:t>
              </a:r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(</a:t>
              </a:r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사용자지정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)</a:t>
              </a:r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&gt;=</a:t>
              </a:r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 Encoder time step</a:t>
              </a: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= 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2</a:t>
              </a:r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Decoder max </a:t>
              </a:r>
              <a:r>
                <a:rPr lang="en-US" sz="2200" dirty="0" err="1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len</a:t>
              </a:r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(</a:t>
              </a:r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사용자지정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)</a:t>
              </a:r>
            </a:p>
            <a:p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&gt;= Decoder time step</a:t>
              </a: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= 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3</a:t>
              </a:r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4E393FF-DD32-DA4D-9B29-4359F251A117}"/>
                </a:ext>
              </a:extLst>
            </p:cNvPr>
            <p:cNvSpPr txBox="1"/>
            <p:nvPr/>
          </p:nvSpPr>
          <p:spPr>
            <a:xfrm>
              <a:off x="490330" y="370040"/>
              <a:ext cx="2300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학습</a:t>
              </a:r>
              <a:r>
                <a:rPr lang="en-US" altLang="ko-KR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(training)</a:t>
              </a:r>
              <a:endParaRPr lang="en-US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ECA6AA-AFA7-1A4B-866A-0E7253657B20}"/>
                </a:ext>
              </a:extLst>
            </p:cNvPr>
            <p:cNvSpPr txBox="1"/>
            <p:nvPr/>
          </p:nvSpPr>
          <p:spPr>
            <a:xfrm>
              <a:off x="490329" y="3746818"/>
              <a:ext cx="2300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추론</a:t>
              </a:r>
              <a:r>
                <a:rPr lang="en-US" altLang="ko-KR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(inference)</a:t>
              </a:r>
              <a:endParaRPr lang="en-US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10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178</Words>
  <Application>Microsoft Macintosh PowerPoint</Application>
  <PresentationFormat>와이드스크린</PresentationFormat>
  <Paragraphs>77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NEXON Football Gothic L</vt:lpstr>
      <vt:lpstr>SeoulHangang CBL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구국원</dc:creator>
  <cp:lastModifiedBy>구국원</cp:lastModifiedBy>
  <cp:revision>84</cp:revision>
  <dcterms:created xsi:type="dcterms:W3CDTF">2018-08-13T14:54:05Z</dcterms:created>
  <dcterms:modified xsi:type="dcterms:W3CDTF">2018-08-16T14:21:31Z</dcterms:modified>
</cp:coreProperties>
</file>