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87" r:id="rId4"/>
    <p:sldId id="291" r:id="rId5"/>
    <p:sldId id="289" r:id="rId6"/>
    <p:sldId id="28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>
      <p:cViewPr varScale="1">
        <p:scale>
          <a:sx n="97" d="100"/>
          <a:sy n="97" d="100"/>
        </p:scale>
        <p:origin x="52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2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1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98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2018. 7. 28.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9566" y="1052736"/>
            <a:ext cx="8100900" cy="2746906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chemeClr val="bg1"/>
                </a:solidFill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뉴스 기사 </a:t>
            </a:r>
            <a:r>
              <a:rPr lang="ko-KR" altLang="en-US" sz="6000" dirty="0" err="1">
                <a:solidFill>
                  <a:schemeClr val="bg1"/>
                </a:solidFill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웹크롤링을</a:t>
            </a:r>
            <a:r>
              <a:rPr lang="ko-KR" altLang="en-US" sz="6000" dirty="0">
                <a:solidFill>
                  <a:schemeClr val="bg1"/>
                </a:solidFill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 통한 </a:t>
            </a:r>
            <a:endParaRPr lang="en-US" altLang="ko-KR" sz="6000" dirty="0">
              <a:solidFill>
                <a:schemeClr val="bg1"/>
              </a:solidFill>
              <a:latin typeface="NEXON Football Gothic L" panose="020B0303000000000000" pitchFamily="34" charset="-127"/>
              <a:ea typeface="NEXON Football Gothic L" panose="020B0303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chemeClr val="bg1"/>
                </a:solidFill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논술 주요 키워드 탐색</a:t>
            </a:r>
            <a:endParaRPr lang="en-US" altLang="ko-KR" sz="6000" dirty="0">
              <a:solidFill>
                <a:schemeClr val="bg1"/>
              </a:solidFill>
              <a:latin typeface="NEXON Football Gothic L" panose="020B0303000000000000" pitchFamily="34" charset="-127"/>
              <a:ea typeface="NEXON Football Gothic L" panose="020B0303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1864" y="4869160"/>
            <a:ext cx="273630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bg1"/>
                </a:solidFill>
              </a:rPr>
              <a:t>경희대학교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bg1"/>
                </a:solidFill>
              </a:rPr>
              <a:t>CAITech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bg1"/>
                </a:solidFill>
              </a:rPr>
              <a:t>손권상</a:t>
            </a:r>
            <a:r>
              <a:rPr lang="ko-KR" altLang="en-US" sz="2400" b="1" dirty="0">
                <a:solidFill>
                  <a:schemeClr val="bg1"/>
                </a:solidFill>
              </a:rPr>
              <a:t> 구국원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7528" y="1010346"/>
            <a:ext cx="8496944" cy="4917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 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5720" y="1505979"/>
            <a:ext cx="378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  <a:latin typeface="+mj-ea"/>
                <a:ea typeface="+mj-ea"/>
              </a:rPr>
              <a:t>R </a:t>
            </a:r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및 </a:t>
            </a:r>
            <a:r>
              <a:rPr lang="en-US" altLang="ko-KR" sz="2400" b="1" spc="-150" dirty="0">
                <a:solidFill>
                  <a:schemeClr val="bg1"/>
                </a:solidFill>
                <a:latin typeface="+mj-ea"/>
                <a:ea typeface="+mj-ea"/>
              </a:rPr>
              <a:t>R studio</a:t>
            </a:r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 설치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8099424-8BE2-2D4C-B7F5-D772414BA3CE}"/>
              </a:ext>
            </a:extLst>
          </p:cNvPr>
          <p:cNvCxnSpPr/>
          <p:nvPr/>
        </p:nvCxnSpPr>
        <p:spPr>
          <a:xfrm>
            <a:off x="3160096" y="1412776"/>
            <a:ext cx="0" cy="64807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D66B15E0-7BFD-5B45-8AD0-F799F16B7329}"/>
              </a:ext>
            </a:extLst>
          </p:cNvPr>
          <p:cNvCxnSpPr/>
          <p:nvPr/>
        </p:nvCxnSpPr>
        <p:spPr>
          <a:xfrm>
            <a:off x="3160096" y="2666387"/>
            <a:ext cx="0" cy="64807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E0AF3FAF-08C5-114E-BBBF-EDE91517C7F7}"/>
              </a:ext>
            </a:extLst>
          </p:cNvPr>
          <p:cNvCxnSpPr/>
          <p:nvPr/>
        </p:nvCxnSpPr>
        <p:spPr>
          <a:xfrm>
            <a:off x="3160096" y="3897624"/>
            <a:ext cx="0" cy="64807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50E6503F-22D9-1C47-890A-F8C93B8DA6E8}"/>
              </a:ext>
            </a:extLst>
          </p:cNvPr>
          <p:cNvCxnSpPr/>
          <p:nvPr/>
        </p:nvCxnSpPr>
        <p:spPr>
          <a:xfrm>
            <a:off x="3166192" y="5157192"/>
            <a:ext cx="0" cy="64807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3A8EB9-6838-484B-9CCA-AD3311A73992}"/>
              </a:ext>
            </a:extLst>
          </p:cNvPr>
          <p:cNvSpPr txBox="1"/>
          <p:nvPr/>
        </p:nvSpPr>
        <p:spPr>
          <a:xfrm>
            <a:off x="3575720" y="2745425"/>
            <a:ext cx="70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키워드 검색 및 웹 </a:t>
            </a:r>
            <a:r>
              <a:rPr lang="ko-KR" altLang="en-US" sz="2400" b="1" spc="-150" dirty="0" err="1">
                <a:solidFill>
                  <a:schemeClr val="bg1"/>
                </a:solidFill>
                <a:latin typeface="+mj-ea"/>
                <a:ea typeface="+mj-ea"/>
              </a:rPr>
              <a:t>크롤링을</a:t>
            </a:r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 통한 데이터 수집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493345-9DD8-9B4A-BE9A-AE20F85CA817}"/>
              </a:ext>
            </a:extLst>
          </p:cNvPr>
          <p:cNvSpPr txBox="1"/>
          <p:nvPr/>
        </p:nvSpPr>
        <p:spPr>
          <a:xfrm>
            <a:off x="3575720" y="396290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단어 추출 및 관련 키워드 탐색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B9B14-33BF-E644-9A84-43B6D36A687E}"/>
              </a:ext>
            </a:extLst>
          </p:cNvPr>
          <p:cNvSpPr txBox="1"/>
          <p:nvPr/>
        </p:nvSpPr>
        <p:spPr>
          <a:xfrm>
            <a:off x="3575720" y="5249737"/>
            <a:ext cx="378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짧은 글짓기 및 발표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52464" y="54989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9043" y="180560"/>
            <a:ext cx="1350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CAITech</a:t>
            </a:r>
            <a:r>
              <a:rPr lang="en-US" altLang="ko-KR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소개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D2A51A-9203-F84C-B720-56BFCC3F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329" y="5390416"/>
            <a:ext cx="3024336" cy="675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E5D701-1D91-B84A-8F2F-00B2B02E03AE}"/>
              </a:ext>
            </a:extLst>
          </p:cNvPr>
          <p:cNvSpPr txBox="1"/>
          <p:nvPr/>
        </p:nvSpPr>
        <p:spPr>
          <a:xfrm>
            <a:off x="1991544" y="1443280"/>
            <a:ext cx="8280920" cy="3106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CAITech</a:t>
            </a:r>
            <a:endParaRPr lang="en-US" altLang="ko-KR" sz="3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3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(Center for Advanced Information Technology)</a:t>
            </a:r>
          </a:p>
          <a:p>
            <a:pPr algn="ctr"/>
            <a:endParaRPr lang="en-US" altLang="ko-KR" sz="3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1)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비즈니스 환경에 특화된 데이터 과학 연구</a:t>
            </a:r>
            <a:br>
              <a: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2)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마이닝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텍스트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마이닝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기법을 활용한 비즈니스 빅데이터 분석</a:t>
            </a:r>
            <a:br>
              <a: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3) </a:t>
            </a:r>
            <a:r>
              <a:rPr 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JAVA, R, Python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등을 활용한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머신러닝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Deep Learning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연구 및 비즈니스 응용</a:t>
            </a:r>
            <a:br>
              <a: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4)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빅데이터 기반의 트렌드 분석 및 추천 시스템 연구</a:t>
            </a:r>
            <a:endParaRPr lang="en-US" altLang="ko-KR" sz="3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DDED2E9-6BDC-FA47-8A9C-3434F03DD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5025307"/>
            <a:ext cx="2600929" cy="12004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52464" y="54989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9043" y="18056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 </a:t>
            </a:r>
            <a:r>
              <a:rPr lang="ko-KR" altLang="en-US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및 </a:t>
            </a:r>
            <a:r>
              <a:rPr lang="en-US" altLang="ko-KR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 studio</a:t>
            </a:r>
            <a:r>
              <a:rPr lang="ko-KR" altLang="en-US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설치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AA27F4-559E-1B45-A779-77622E71376F}"/>
              </a:ext>
            </a:extLst>
          </p:cNvPr>
          <p:cNvSpPr/>
          <p:nvPr/>
        </p:nvSpPr>
        <p:spPr>
          <a:xfrm>
            <a:off x="3591188" y="1501993"/>
            <a:ext cx="5163512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50000"/>
              </a:lnSpc>
            </a:pP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https://</a:t>
            </a:r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cran.r-project.org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/bin/windows/base/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9679A4-4705-5049-9991-4D3C77BC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777189"/>
            <a:ext cx="8208911" cy="12744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A66B56-21DE-5B4E-8554-124BD24CEDB5}"/>
              </a:ext>
            </a:extLst>
          </p:cNvPr>
          <p:cNvSpPr/>
          <p:nvPr/>
        </p:nvSpPr>
        <p:spPr>
          <a:xfrm>
            <a:off x="2029098" y="3212976"/>
            <a:ext cx="2194693" cy="30963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B46F40-FE3E-DF4A-9BB6-E075B3BAD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527" y="6008673"/>
            <a:ext cx="1490130" cy="332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BB3C3C-6A0D-924F-90F4-D0BD3A603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09" y="5931328"/>
            <a:ext cx="10566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4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7528" y="54989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9043" y="18056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 </a:t>
            </a:r>
            <a:r>
              <a:rPr lang="ko-KR" altLang="en-US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및 </a:t>
            </a:r>
            <a:r>
              <a:rPr lang="en-US" altLang="ko-KR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 studio</a:t>
            </a:r>
            <a:r>
              <a:rPr lang="ko-KR" altLang="en-US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설치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C3891-742F-1644-82F3-37DE1ECA8BA8}"/>
              </a:ext>
            </a:extLst>
          </p:cNvPr>
          <p:cNvSpPr/>
          <p:nvPr/>
        </p:nvSpPr>
        <p:spPr>
          <a:xfrm>
            <a:off x="3107668" y="1438256"/>
            <a:ext cx="612068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50000"/>
              </a:lnSpc>
            </a:pP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https://</a:t>
            </a:r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www.rstudio.com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/products/</a:t>
            </a:r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rstudio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/download/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D46174-2771-B849-97AC-9D12AF45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469553"/>
            <a:ext cx="8640960" cy="279356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3DA9B-3811-034A-BE58-F31DC9610608}"/>
              </a:ext>
            </a:extLst>
          </p:cNvPr>
          <p:cNvSpPr/>
          <p:nvPr/>
        </p:nvSpPr>
        <p:spPr>
          <a:xfrm>
            <a:off x="1874982" y="3212976"/>
            <a:ext cx="2276801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B29005-D86E-0C4D-A13D-54232163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527" y="6008673"/>
            <a:ext cx="1490130" cy="3329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175D50F-1736-EB41-A932-93388E938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09" y="5931328"/>
            <a:ext cx="10566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7528" y="54989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9043" y="180560"/>
            <a:ext cx="404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키워드 검색 및 웹 </a:t>
            </a:r>
            <a:r>
              <a:rPr lang="ko-KR" altLang="en-US" b="1" spc="-150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크롤링을</a:t>
            </a:r>
            <a:r>
              <a:rPr lang="ko-KR" altLang="en-US" b="1" spc="-15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통한 데이터 수집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AA27F4-559E-1B45-A779-77622E71376F}"/>
              </a:ext>
            </a:extLst>
          </p:cNvPr>
          <p:cNvSpPr/>
          <p:nvPr/>
        </p:nvSpPr>
        <p:spPr>
          <a:xfrm>
            <a:off x="2783632" y="106777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https://github.com/KGWON/KU/tree/master/talent_donation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BAA11-D730-9045-BBEA-1E019261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3" y="1590263"/>
            <a:ext cx="4248472" cy="48645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9FD896-FCD9-4D42-8DCE-3A82F4447041}"/>
              </a:ext>
            </a:extLst>
          </p:cNvPr>
          <p:cNvSpPr/>
          <p:nvPr/>
        </p:nvSpPr>
        <p:spPr>
          <a:xfrm>
            <a:off x="7248128" y="1700798"/>
            <a:ext cx="2752194" cy="367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[</a:t>
            </a:r>
            <a:r>
              <a:rPr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주제</a:t>
            </a:r>
            <a:r>
              <a:rPr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1. 4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차 산업혁명</a:t>
            </a:r>
            <a:endParaRPr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 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인공지능</a:t>
            </a:r>
            <a:endParaRPr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 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빅데이터</a:t>
            </a:r>
            <a:endParaRPr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4. </a:t>
            </a:r>
            <a:r>
              <a:rPr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블록체인</a:t>
            </a:r>
            <a:endParaRPr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DD87FA0-4136-EC46-AE97-1A23A82DA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527" y="6008673"/>
            <a:ext cx="1490130" cy="3329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02D725-92D7-8540-87E4-32B6EAB4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09" y="5931328"/>
            <a:ext cx="10566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1484784"/>
            <a:ext cx="8640960" cy="460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-531440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3050" y="980728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1E0F9-D642-6846-AC5B-ABB01566D5BA}"/>
              </a:ext>
            </a:extLst>
          </p:cNvPr>
          <p:cNvSpPr txBox="1"/>
          <p:nvPr/>
        </p:nvSpPr>
        <p:spPr>
          <a:xfrm>
            <a:off x="4763852" y="3284986"/>
            <a:ext cx="273630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400" b="1" dirty="0" err="1"/>
              <a:t>경희대학교</a:t>
            </a:r>
            <a:endParaRPr lang="en-US" altLang="ko-KR" sz="2400" b="1" dirty="0"/>
          </a:p>
          <a:p>
            <a:pPr algn="dist">
              <a:lnSpc>
                <a:spcPct val="150000"/>
              </a:lnSpc>
            </a:pPr>
            <a:r>
              <a:rPr lang="en-US" altLang="ko-KR" sz="2400" b="1" dirty="0" err="1"/>
              <a:t>CAITech</a:t>
            </a:r>
            <a:endParaRPr lang="en-US" altLang="ko-KR" sz="2400" b="1" dirty="0"/>
          </a:p>
          <a:p>
            <a:pPr algn="dist">
              <a:lnSpc>
                <a:spcPct val="150000"/>
              </a:lnSpc>
            </a:pPr>
            <a:r>
              <a:rPr lang="ko-KR" altLang="en-US" sz="2400" b="1" dirty="0" err="1"/>
              <a:t>손권상</a:t>
            </a:r>
            <a:r>
              <a:rPr lang="ko-KR" altLang="en-US" sz="2400" b="1" dirty="0"/>
              <a:t> 구국원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2AD01-F180-3548-B605-7D49707025AE}"/>
              </a:ext>
            </a:extLst>
          </p:cNvPr>
          <p:cNvSpPr txBox="1"/>
          <p:nvPr/>
        </p:nvSpPr>
        <p:spPr>
          <a:xfrm>
            <a:off x="4763852" y="5264987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20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miroo1215@khu.ac.kr qas6125@khu.ac.kr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245</Words>
  <Application>Microsoft Macintosh PowerPoint</Application>
  <PresentationFormat>와이드스크린</PresentationFormat>
  <Paragraphs>53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HY헤드라인M</vt:lpstr>
      <vt:lpstr>맑은 고딕</vt:lpstr>
      <vt:lpstr>Nanum Gothic</vt:lpstr>
      <vt:lpstr>NEXON Football Gothic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구 국원</cp:lastModifiedBy>
  <cp:revision>101</cp:revision>
  <dcterms:created xsi:type="dcterms:W3CDTF">2016-11-03T20:47:04Z</dcterms:created>
  <dcterms:modified xsi:type="dcterms:W3CDTF">2018-07-27T16:14:33Z</dcterms:modified>
</cp:coreProperties>
</file>