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3" r:id="rId6"/>
    <p:sldId id="265" r:id="rId7"/>
    <p:sldId id="264" r:id="rId8"/>
    <p:sldId id="258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AEB01-A863-4DEB-9805-0C668B779756}" v="4221" dt="2022-07-20T05:25:48.850"/>
    <p1510:client id="{3FF9E3A9-64D0-4C17-9A04-B48D2CD4566F}" v="52" dt="2022-07-20T06:08:41.273"/>
    <p1510:client id="{FB7D87C0-035A-4BFE-BEC3-7C616BB0CF22}" v="161" dt="2022-07-20T06:04:41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MGR 엑셀다운로드 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리뉴얼 기능 소개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96000" y="59266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담당자 강경원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FFBB-4FC7-1123-07F0-5D179792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0" y="-1407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리뉴얼 기능 설명</a:t>
            </a:r>
            <a:endParaRPr lang="ko-KR" altLang="en-US" dirty="0"/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0965649-051C-65AA-39F9-E4EB4A7A4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759" y="243752"/>
            <a:ext cx="3563596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0C37B-B85C-E915-2360-0C611775EBB9}"/>
              </a:ext>
            </a:extLst>
          </p:cNvPr>
          <p:cNvSpPr txBox="1"/>
          <p:nvPr/>
        </p:nvSpPr>
        <p:spPr>
          <a:xfrm>
            <a:off x="499640" y="1850020"/>
            <a:ext cx="7884286" cy="4117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ko-KR" b="1" dirty="0">
                <a:latin typeface="Malgun Gothic"/>
                <a:ea typeface="Malgun Gothic"/>
              </a:rPr>
              <a:t>1</a:t>
            </a:r>
            <a:r>
              <a:rPr lang="ko-KR" b="1" dirty="0">
                <a:latin typeface="Malgun Gothic"/>
                <a:ea typeface="Malgun Gothic"/>
              </a:rPr>
              <a:t>. </a:t>
            </a:r>
            <a:r>
              <a:rPr lang="ko-KR" altLang="en-US" b="1" dirty="0">
                <a:latin typeface="Malgun Gothic"/>
                <a:ea typeface="Malgun Gothic"/>
              </a:rPr>
              <a:t>위치</a:t>
            </a:r>
            <a:endParaRPr lang="en-US" altLang="ko-KR" b="1" dirty="0">
              <a:latin typeface="맑은 고딕" panose="020F0502020204030204"/>
              <a:ea typeface="맑은 고딕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latin typeface="Malgun Gothic"/>
                <a:ea typeface="Malgun Gothic"/>
              </a:rPr>
              <a:t>* MGR 상단 </a:t>
            </a:r>
            <a:r>
              <a:rPr lang="ko-KR" altLang="en-US" b="1" dirty="0" err="1">
                <a:latin typeface="Malgun Gothic"/>
                <a:ea typeface="Malgun Gothic"/>
              </a:rPr>
              <a:t>내비바</a:t>
            </a:r>
            <a:r>
              <a:rPr lang="ko-KR" altLang="en-US" b="1" dirty="0">
                <a:latin typeface="Malgun Gothic"/>
                <a:ea typeface="Malgun Gothic"/>
              </a:rPr>
              <a:t> 하얀색 다운로드 아이콘 및 그 하위 </a:t>
            </a:r>
            <a:r>
              <a:rPr lang="ko-KR" altLang="en-US" b="1" dirty="0" err="1">
                <a:latin typeface="Malgun Gothic"/>
                <a:ea typeface="Malgun Gothic"/>
              </a:rPr>
              <a:t>팝업창</a:t>
            </a:r>
            <a:endParaRPr lang="ko-KR" altLang="en-US" b="1"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b="1" dirty="0"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latin typeface="Malgun Gothic"/>
                <a:ea typeface="Malgun Gothic"/>
              </a:rPr>
              <a:t>2. </a:t>
            </a:r>
            <a:r>
              <a:rPr lang="ko-KR" b="1" dirty="0">
                <a:latin typeface="Malgun Gothic"/>
                <a:ea typeface="Malgun Gothic"/>
              </a:rPr>
              <a:t>정책</a:t>
            </a:r>
            <a:endParaRPr lang="en-US" altLang="ko-KR" b="1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dirty="0">
                <a:latin typeface="Malgun Gothic"/>
                <a:ea typeface="Malgun Gothic"/>
              </a:rPr>
              <a:t>* </a:t>
            </a:r>
            <a:r>
              <a:rPr lang="ko-KR" b="1" dirty="0" err="1">
                <a:solidFill>
                  <a:srgbClr val="FF0000"/>
                </a:solidFill>
                <a:latin typeface="Malgun Gothic"/>
                <a:ea typeface="Malgun Gothic"/>
              </a:rPr>
              <a:t>자기ID로</a:t>
            </a:r>
            <a:r>
              <a:rPr lang="ko-KR" b="1" dirty="0">
                <a:solidFill>
                  <a:srgbClr val="FF0000"/>
                </a:solidFill>
                <a:latin typeface="Malgun Gothic"/>
                <a:ea typeface="Malgun Gothic"/>
              </a:rPr>
              <a:t> 다운 받은 파일만 보여진다.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dirty="0">
                <a:latin typeface="Malgun Gothic"/>
                <a:ea typeface="Malgun Gothic"/>
              </a:rPr>
              <a:t>* 30일까지 보관했다가 자동 삭제된다.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Malgun Gothic"/>
                <a:ea typeface="Malgun Gothic"/>
                <a:cs typeface="+mn-lt"/>
              </a:rPr>
              <a:t>* 한 사람이 2개까지 동시 다운로드 가능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Malgun Gothic"/>
                <a:ea typeface="Malgun Gothic"/>
                <a:cs typeface="+mn-lt"/>
              </a:rPr>
              <a:t>* 한 서버당 3개의 다운로드 요청만 받아들임.</a:t>
            </a:r>
            <a:endParaRPr lang="ko-KR" altLang="en-US" dirty="0">
              <a:latin typeface="맑은 고딕" panose="020F0502020204030204"/>
              <a:ea typeface="맑은 고딕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 altLang="en-US" dirty="0">
              <a:latin typeface="Malgun Gothic"/>
              <a:ea typeface="Malgu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b="1" dirty="0">
                <a:latin typeface="Malgun Gothic"/>
                <a:ea typeface="Malgun Gothic"/>
              </a:rPr>
              <a:t>3. 작동 방식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dirty="0">
                <a:latin typeface="Malgun Gothic"/>
                <a:ea typeface="Malgun Gothic"/>
              </a:rPr>
              <a:t>* 하위 PPT 3~5p 참고</a:t>
            </a:r>
          </a:p>
        </p:txBody>
      </p:sp>
    </p:spTree>
    <p:extLst>
      <p:ext uri="{BB962C8B-B14F-4D97-AF65-F5344CB8AC3E}">
        <p14:creationId xmlns:p14="http://schemas.microsoft.com/office/powerpoint/2010/main" val="223804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C6E2-CF2D-7E3C-623D-89C268F6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작동 방식</a:t>
            </a:r>
            <a:endParaRPr lang="ko-KR" altLang="en-US" dirty="0"/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6683F94-C0F1-09D2-F4F4-F5129207A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44" y="3004640"/>
            <a:ext cx="11103979" cy="341120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2684E-84EE-48B6-2816-E57F59C9C67A}"/>
              </a:ext>
            </a:extLst>
          </p:cNvPr>
          <p:cNvSpPr txBox="1"/>
          <p:nvPr/>
        </p:nvSpPr>
        <p:spPr>
          <a:xfrm>
            <a:off x="2120096" y="1686044"/>
            <a:ext cx="83472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1. </a:t>
            </a:r>
            <a:r>
              <a:rPr lang="ko-KR" altLang="en-US" dirty="0" err="1">
                <a:ea typeface="맑은 고딕"/>
              </a:rPr>
              <a:t>MGR의</a:t>
            </a:r>
            <a:r>
              <a:rPr lang="ko-KR" altLang="en-US" dirty="0">
                <a:ea typeface="맑은 고딕"/>
              </a:rPr>
              <a:t> 모든 목록페이지에 붙어있는</a:t>
            </a:r>
            <a:r>
              <a:rPr lang="ko-KR" altLang="en-US" b="1" dirty="0">
                <a:ea typeface="맑은 고딕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ea typeface="맑은 고딕"/>
              </a:rPr>
              <a:t>Excel 다운로드 버튼</a:t>
            </a:r>
            <a:r>
              <a:rPr lang="ko-KR" altLang="en-US" dirty="0">
                <a:ea typeface="맑은 고딕"/>
              </a:rPr>
              <a:t> (노란 </a:t>
            </a:r>
            <a:r>
              <a:rPr lang="ko-KR" altLang="en-US" dirty="0" err="1">
                <a:ea typeface="맑은 고딕"/>
              </a:rPr>
              <a:t>형광펜</a:t>
            </a:r>
            <a:r>
              <a:rPr lang="ko-KR" altLang="en-US" dirty="0">
                <a:ea typeface="맑은 고딕"/>
              </a:rPr>
              <a:t> 부분) </a:t>
            </a:r>
            <a:r>
              <a:rPr lang="ko-KR" altLang="en-US" dirty="0" err="1">
                <a:ea typeface="맑은 고딕"/>
              </a:rPr>
              <a:t>클릭시</a:t>
            </a:r>
            <a:r>
              <a:rPr lang="ko-KR" altLang="en-US" dirty="0">
                <a:ea typeface="맑은 고딕"/>
              </a:rPr>
              <a:t> 작동.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(※참고사항 : 모든 PDF 다운로드에도 붙일 예정이며, 추후 업데이트할 예정임)</a:t>
            </a:r>
          </a:p>
        </p:txBody>
      </p:sp>
    </p:spTree>
    <p:extLst>
      <p:ext uri="{BB962C8B-B14F-4D97-AF65-F5344CB8AC3E}">
        <p14:creationId xmlns:p14="http://schemas.microsoft.com/office/powerpoint/2010/main" val="40759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DE94-EBD3-9612-4B3E-5BD05FB7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94" y="-21360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작동 방식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12D40-305B-8A25-8B71-21E12CA5AB2A}"/>
              </a:ext>
            </a:extLst>
          </p:cNvPr>
          <p:cNvSpPr txBox="1"/>
          <p:nvPr/>
        </p:nvSpPr>
        <p:spPr>
          <a:xfrm>
            <a:off x="1724629" y="866172"/>
            <a:ext cx="897423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맑은 고딕"/>
              </a:rPr>
              <a:t>2. </a:t>
            </a:r>
            <a:r>
              <a:rPr lang="en-US" altLang="ko-KR" dirty="0" err="1">
                <a:ea typeface="맑은 고딕"/>
              </a:rPr>
              <a:t>목록페이지의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Excel버튼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클릭</a:t>
            </a:r>
            <a:r>
              <a:rPr lang="en-US" altLang="ko-KR" dirty="0">
                <a:ea typeface="맑은 고딕"/>
              </a:rPr>
              <a:t> 후 </a:t>
            </a:r>
            <a:r>
              <a:rPr lang="en-US" altLang="ko-KR" dirty="0" err="1">
                <a:ea typeface="맑은 고딕"/>
              </a:rPr>
              <a:t>상단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내비바의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다운로드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아이콘이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회전하면서</a:t>
            </a:r>
            <a:r>
              <a:rPr lang="en-US" altLang="ko-KR" dirty="0">
                <a:ea typeface="맑은 고딕"/>
              </a:rPr>
              <a:t> 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   </a:t>
            </a:r>
            <a:r>
              <a:rPr lang="en-US" altLang="ko-KR" dirty="0" err="1">
                <a:ea typeface="맑은 고딕"/>
              </a:rPr>
              <a:t>상단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팝업창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노출</a:t>
            </a:r>
            <a:r>
              <a:rPr lang="en-US" altLang="ko-KR" dirty="0">
                <a:ea typeface="맑은 고딕"/>
              </a:rPr>
              <a:t>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▶ </a:t>
            </a:r>
            <a:r>
              <a:rPr lang="en-US" altLang="ko-KR" b="1" dirty="0" err="1">
                <a:solidFill>
                  <a:srgbClr val="0070C0"/>
                </a:solidFill>
                <a:ea typeface="맑은 고딕"/>
              </a:rPr>
              <a:t>다운로드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ea typeface="맑은 고딕"/>
              </a:rPr>
              <a:t>중</a:t>
            </a:r>
            <a:r>
              <a:rPr lang="en-US" altLang="ko-KR" dirty="0" err="1">
                <a:solidFill>
                  <a:srgbClr val="0070C0"/>
                </a:solidFill>
                <a:ea typeface="맑은 고딕"/>
              </a:rPr>
              <a:t>일</a:t>
            </a:r>
            <a:r>
              <a:rPr lang="en-US" altLang="ko-KR" dirty="0">
                <a:solidFill>
                  <a:srgbClr val="0070C0"/>
                </a:solidFill>
                <a:ea typeface="맑은 고딕"/>
              </a:rPr>
              <a:t> 때</a:t>
            </a:r>
            <a:r>
              <a:rPr lang="en-US" altLang="ko-KR" dirty="0">
                <a:ea typeface="맑은 고딕"/>
              </a:rPr>
              <a:t> : </a:t>
            </a:r>
            <a:r>
              <a:rPr lang="en-US" altLang="ko-KR" dirty="0" err="1">
                <a:ea typeface="맑은 고딕"/>
              </a:rPr>
              <a:t>계속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회전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중</a:t>
            </a:r>
            <a:r>
              <a:rPr lang="en-US" altLang="ko-KR" dirty="0" err="1">
                <a:ea typeface="맑은 고딕"/>
              </a:rPr>
              <a:t>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이미지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효과로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진행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중임을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표시</a:t>
            </a:r>
            <a:endParaRPr lang="en-US" altLang="ko-KR" dirty="0">
              <a:ea typeface="맑은 고딕"/>
            </a:endParaRPr>
          </a:p>
          <a:p>
            <a:r>
              <a:rPr lang="ko-KR" dirty="0">
                <a:ea typeface="맑은 고딕"/>
              </a:rPr>
              <a:t>​</a:t>
            </a:r>
            <a:endParaRPr lang="ko-KR" altLang="en-US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​ ▶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맑은 고딕"/>
              </a:rPr>
              <a:t>다운로드</a:t>
            </a:r>
            <a:r>
              <a:rPr lang="en-US" altLang="ko-KR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맑은 고딕"/>
              </a:rPr>
              <a:t>완료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 시 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윈도우창에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자동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내려받기</a:t>
            </a:r>
            <a:r>
              <a:rPr lang="en-US" altLang="ko-KR" dirty="0">
                <a:ea typeface="맑은 고딕"/>
              </a:rPr>
              <a:t> + </a:t>
            </a:r>
            <a:r>
              <a:rPr lang="en-US" altLang="ko-KR" dirty="0" err="1">
                <a:ea typeface="맑은 고딕"/>
              </a:rPr>
              <a:t>회전이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멈추고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b="1" dirty="0" err="1">
                <a:ea typeface="맑은 고딕"/>
              </a:rPr>
              <a:t>파란색</a:t>
            </a:r>
            <a:r>
              <a:rPr lang="en-US" altLang="ko-KR" b="1" dirty="0">
                <a:ea typeface="맑은 고딕"/>
              </a:rPr>
              <a:t> </a:t>
            </a:r>
            <a:r>
              <a:rPr lang="en-US" altLang="ko-KR" b="1" dirty="0" err="1">
                <a:ea typeface="맑은 고딕"/>
              </a:rPr>
              <a:t>다운로드</a:t>
            </a: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err="1">
                <a:ea typeface="맑은 고딕"/>
              </a:rPr>
              <a:t>아이콘</a:t>
            </a:r>
            <a:r>
              <a:rPr lang="en-US" altLang="ko-KR" dirty="0" err="1">
                <a:ea typeface="맑은 고딕"/>
              </a:rPr>
              <a:t>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변경됨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(※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목록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클릭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시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다시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다운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받을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수도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 </a:t>
            </a:r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ea typeface="맑은 고딕"/>
              </a:rPr>
              <a:t>있다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ea typeface="맑은 고딕"/>
              </a:rPr>
              <a:t>.)</a:t>
            </a:r>
            <a:endParaRPr lang="en-US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6E0924FC-9CDE-4D4F-6F81-3A3BC5AD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4" y="3037363"/>
            <a:ext cx="11308464" cy="35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DE94-EBD3-9612-4B3E-5BD05FB7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94" y="-21360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작동 방식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12D40-305B-8A25-8B71-21E12CA5AB2A}"/>
              </a:ext>
            </a:extLst>
          </p:cNvPr>
          <p:cNvSpPr txBox="1"/>
          <p:nvPr/>
        </p:nvSpPr>
        <p:spPr>
          <a:xfrm>
            <a:off x="904757" y="1242349"/>
            <a:ext cx="10305324" cy="9561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ea typeface="맑은 고딕"/>
              </a:rPr>
              <a:t>3. 한 </a:t>
            </a:r>
            <a:r>
              <a:rPr lang="en-US" altLang="ko-KR" sz="2000" dirty="0" err="1">
                <a:ea typeface="맑은 고딕"/>
              </a:rPr>
              <a:t>메뉴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목록페이지에서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다운로드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버튼을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누르고</a:t>
            </a:r>
            <a:r>
              <a:rPr lang="en-US" altLang="ko-KR" sz="2000" dirty="0">
                <a:ea typeface="맑은 고딕"/>
              </a:rPr>
              <a:t>, </a:t>
            </a:r>
            <a:r>
              <a:rPr lang="en-US" altLang="ko-KR" sz="2000" dirty="0" err="1">
                <a:ea typeface="맑은 고딕"/>
              </a:rPr>
              <a:t>상단</a:t>
            </a:r>
            <a:r>
              <a:rPr lang="en-US" altLang="ko-KR" sz="2000" dirty="0">
                <a:ea typeface="맑은 고딕"/>
              </a:rPr>
              <a:t>(</a:t>
            </a:r>
            <a:r>
              <a:rPr lang="en-US" altLang="ko-KR" sz="2000" dirty="0" err="1">
                <a:ea typeface="맑은 고딕"/>
              </a:rPr>
              <a:t>내비</a:t>
            </a:r>
            <a:r>
              <a:rPr lang="en-US" altLang="ko-KR" sz="2000" dirty="0">
                <a:ea typeface="맑은 고딕"/>
              </a:rPr>
              <a:t>)</a:t>
            </a:r>
            <a:r>
              <a:rPr lang="en-US" altLang="ko-KR" sz="2000" dirty="0" err="1">
                <a:ea typeface="맑은 고딕"/>
              </a:rPr>
              <a:t>에서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다운로드가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돌아가는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상태에서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a typeface="맑은 고딕"/>
              </a:rPr>
              <a:t>다른</a:t>
            </a:r>
            <a:r>
              <a:rPr lang="en-US" altLang="ko-KR" sz="2000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a typeface="맑은 고딕"/>
              </a:rPr>
              <a:t>페이지로</a:t>
            </a:r>
            <a:r>
              <a:rPr lang="en-US" altLang="ko-KR" sz="2000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a typeface="맑은 고딕"/>
              </a:rPr>
              <a:t>이동해도</a:t>
            </a:r>
            <a:r>
              <a:rPr lang="en-US" altLang="ko-KR" sz="2000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a typeface="맑은 고딕"/>
              </a:rPr>
              <a:t>계속적인</a:t>
            </a:r>
            <a:r>
              <a:rPr lang="en-US" altLang="ko-KR" sz="2000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a typeface="맑은 고딕"/>
              </a:rPr>
              <a:t>다운로드</a:t>
            </a:r>
            <a:r>
              <a:rPr lang="en-US" altLang="ko-KR" sz="2000" dirty="0" err="1">
                <a:ea typeface="맑은 고딕"/>
              </a:rPr>
              <a:t>가</a:t>
            </a:r>
            <a:r>
              <a:rPr lang="en-US" altLang="ko-KR" sz="2000" dirty="0">
                <a:ea typeface="맑은 고딕"/>
              </a:rPr>
              <a:t> </a:t>
            </a:r>
            <a:r>
              <a:rPr lang="en-US" altLang="ko-KR" sz="2000" dirty="0" err="1">
                <a:ea typeface="맑은 고딕"/>
              </a:rPr>
              <a:t>가능하다</a:t>
            </a:r>
            <a:r>
              <a:rPr lang="en-US" altLang="ko-KR" sz="2000" dirty="0">
                <a:ea typeface="맑은 고딕"/>
              </a:rPr>
              <a:t>.</a:t>
            </a:r>
            <a:endParaRPr lang="en-US" altLang="ko-KR" sz="2000">
              <a:solidFill>
                <a:schemeClr val="bg2">
                  <a:lumMod val="50000"/>
                </a:schemeClr>
              </a:solidFill>
              <a:ea typeface="맑은 고딕"/>
            </a:endParaRPr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5E157D4-C230-5C9D-C521-1CE40F6DB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1" y="2337020"/>
            <a:ext cx="10122060" cy="38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DE94-EBD3-9612-4B3E-5BD05FB7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94" y="-21360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ea typeface="맑은 고딕"/>
              </a:rPr>
              <a:t>작동 방식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12D40-305B-8A25-8B71-21E12CA5AB2A}"/>
              </a:ext>
            </a:extLst>
          </p:cNvPr>
          <p:cNvSpPr txBox="1"/>
          <p:nvPr/>
        </p:nvSpPr>
        <p:spPr>
          <a:xfrm>
            <a:off x="904757" y="1242349"/>
            <a:ext cx="10305324" cy="494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ea typeface="맑은 고딕"/>
              </a:rPr>
              <a:t>4. </a:t>
            </a:r>
            <a:r>
              <a:rPr lang="en-US" altLang="ko-KR" sz="2000" dirty="0" err="1">
                <a:ea typeface="맑은 고딕"/>
              </a:rPr>
              <a:t>다운로드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팝업창에서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X를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클릭하더라도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다운로드는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계속</a:t>
            </a:r>
            <a:r>
              <a:rPr lang="en-US" altLang="ko-KR" sz="2000" dirty="0">
                <a:ea typeface="맑은 고딕"/>
              </a:rPr>
              <a:t> </a:t>
            </a:r>
            <a:r>
              <a:rPr lang="en-US" altLang="ko-KR" sz="2000" dirty="0" err="1">
                <a:ea typeface="맑은 고딕"/>
              </a:rPr>
              <a:t>진행중이다</a:t>
            </a:r>
            <a:r>
              <a:rPr lang="en-US" altLang="ko-KR" sz="2000" dirty="0">
                <a:ea typeface="맑은 고딕"/>
              </a:rPr>
              <a:t>.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0987740-C3FC-3F3D-DB9A-02C585AB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926" y="2232641"/>
            <a:ext cx="2743200" cy="35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1104E0-1B35-2C78-3BAC-E99EEA11CB26}"/>
              </a:ext>
            </a:extLst>
          </p:cNvPr>
          <p:cNvSpPr txBox="1"/>
          <p:nvPr/>
        </p:nvSpPr>
        <p:spPr>
          <a:xfrm>
            <a:off x="1140183" y="622876"/>
            <a:ext cx="10199223" cy="5440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b="1" dirty="0">
                <a:ea typeface="맑은 고딕"/>
              </a:rPr>
              <a:t>3. 효용성</a:t>
            </a:r>
            <a:r>
              <a:rPr lang="ko-KR" dirty="0">
                <a:ea typeface="맑은 고딕"/>
              </a:rPr>
              <a:t>​</a:t>
            </a:r>
            <a:endParaRPr lang="ko-KR" dirty="0"/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000000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b="1" dirty="0">
                <a:solidFill>
                  <a:srgbClr val="0070C0"/>
                </a:solidFill>
                <a:ea typeface="맑은 고딕"/>
              </a:rPr>
              <a:t>* </a:t>
            </a:r>
            <a:r>
              <a:rPr lang="ko-KR" b="1" dirty="0" err="1">
                <a:solidFill>
                  <a:srgbClr val="0070C0"/>
                </a:solidFill>
                <a:ea typeface="맑은 고딕"/>
              </a:rPr>
              <a:t>마이스허브에게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 있어서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​ &gt;&gt; </a:t>
            </a:r>
            <a:r>
              <a:rPr lang="en-US" altLang="ko-KR" b="1" dirty="0" err="1">
                <a:solidFill>
                  <a:srgbClr val="0070C0"/>
                </a:solidFill>
                <a:ea typeface="맑은 고딕"/>
              </a:rPr>
              <a:t>서버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ea typeface="맑은 고딕"/>
              </a:rPr>
              <a:t>죽는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 거 </a:t>
            </a:r>
            <a:r>
              <a:rPr lang="en-US" altLang="ko-KR" b="1" dirty="0" err="1">
                <a:solidFill>
                  <a:srgbClr val="0070C0"/>
                </a:solidFill>
                <a:ea typeface="맑은 고딕"/>
              </a:rPr>
              <a:t>방지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맑은 고딕"/>
              </a:rPr>
              <a:t>(1) 모든 사용자의 다운로드 시간을 </a:t>
            </a:r>
            <a:r>
              <a:rPr lang="ko-KR" dirty="0" err="1">
                <a:ea typeface="맑은 고딕"/>
              </a:rPr>
              <a:t>DB에</a:t>
            </a:r>
            <a:r>
              <a:rPr lang="ko-KR" dirty="0">
                <a:ea typeface="맑은 고딕"/>
              </a:rPr>
              <a:t> 기록하므로, </a:t>
            </a:r>
            <a:r>
              <a:rPr lang="ko-KR" b="1" dirty="0">
                <a:solidFill>
                  <a:srgbClr val="FF0000"/>
                </a:solidFill>
                <a:ea typeface="맑은 고딕"/>
              </a:rPr>
              <a:t>엑셀다운로드가 동시에 많이 몰려 서버가 죽지 않게끔 미연에 방지</a:t>
            </a:r>
            <a:r>
              <a:rPr lang="ko-KR" dirty="0">
                <a:ea typeface="맑은 고딕"/>
              </a:rPr>
              <a:t>하는 </a:t>
            </a:r>
            <a:r>
              <a:rPr lang="ko-KR" altLang="en-US" dirty="0">
                <a:ea typeface="맑은 고딕"/>
              </a:rPr>
              <a:t>기능</a:t>
            </a:r>
            <a:r>
              <a:rPr lang="ko-KR" dirty="0">
                <a:ea typeface="맑은 고딕"/>
              </a:rPr>
              <a:t> 개발 적용 가능.</a:t>
            </a:r>
            <a:r>
              <a:rPr lang="en-US" altLang="ko-KR" dirty="0">
                <a:ea typeface="맑은 고딕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맑은 고딕"/>
              </a:rPr>
              <a:t>(2) </a:t>
            </a:r>
            <a:r>
              <a:rPr lang="ko-KR" u="sng" dirty="0">
                <a:ea typeface="맑은 고딕"/>
              </a:rPr>
              <a:t>미연에 방지</a:t>
            </a:r>
            <a:r>
              <a:rPr lang="ko-KR" dirty="0">
                <a:ea typeface="맑은 고딕"/>
              </a:rPr>
              <a:t>하는 기능이란</a:t>
            </a:r>
            <a:r>
              <a:rPr lang="en-US" altLang="ko-KR" dirty="0">
                <a:ea typeface="맑은 고딕"/>
              </a:rPr>
              <a:t>?</a:t>
            </a:r>
            <a:r>
              <a:rPr lang="ko-KR" dirty="0">
                <a:ea typeface="맑은 고딕"/>
              </a:rPr>
              <a:t>  </a:t>
            </a:r>
            <a:r>
              <a:rPr lang="ko-KR" altLang="en-US" dirty="0">
                <a:ea typeface="맑은 고딕"/>
              </a:rPr>
              <a:t>한</a:t>
            </a:r>
            <a:r>
              <a:rPr lang="ko-KR" dirty="0">
                <a:ea typeface="맑은 고딕"/>
              </a:rPr>
              <a:t> 서버당 3개의 다운로드만 동시 진행 가능하고, 3개를 넘어가는 요청이 있을 경우 </a:t>
            </a:r>
            <a:r>
              <a:rPr lang="ko-KR" dirty="0" err="1">
                <a:ea typeface="맑은 고딕"/>
              </a:rPr>
              <a:t>alert띄움</a:t>
            </a:r>
            <a:r>
              <a:rPr lang="ko-KR" dirty="0">
                <a:ea typeface="맑은 고딕"/>
              </a:rPr>
              <a:t>.</a:t>
            </a:r>
            <a:r>
              <a:rPr lang="en-US" altLang="ko-KR" dirty="0">
                <a:ea typeface="맑은 고딕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ko-KR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Ex</a:t>
            </a:r>
            <a:r>
              <a:rPr lang="ko-KR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. (</a:t>
            </a:r>
            <a:r>
              <a:rPr lang="ko-KR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Alert</a:t>
            </a:r>
            <a:r>
              <a:rPr lang="ko-KR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 : '지금 현재 </a:t>
            </a:r>
            <a:r>
              <a:rPr lang="ko-KR" dirty="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다운로드량이</a:t>
            </a:r>
            <a:r>
              <a:rPr lang="ko-KR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 많습니다. 잠시 후에 다시 시도해주세요.')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맑은 고딕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맑은 고딕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ko-KR" b="1" dirty="0">
                <a:solidFill>
                  <a:srgbClr val="0070C0"/>
                </a:solidFill>
                <a:ea typeface="맑은 고딕"/>
              </a:rPr>
              <a:t>* 사용자에게 있어서​ </a:t>
            </a:r>
            <a:r>
              <a:rPr lang="en-US" altLang="ko-KR" b="1" dirty="0">
                <a:solidFill>
                  <a:srgbClr val="0070C0"/>
                </a:solidFill>
                <a:ea typeface="맑은 고딕"/>
              </a:rPr>
              <a:t>&gt;&gt;</a:t>
            </a:r>
            <a:r>
              <a:rPr lang="ko-KR" b="1" dirty="0">
                <a:solidFill>
                  <a:srgbClr val="0070C0"/>
                </a:solidFill>
                <a:ea typeface="맑은 고딕"/>
              </a:rPr>
              <a:t> 사용자 경험 향상!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맑은 고딕"/>
              </a:rPr>
              <a:t>(1)</a:t>
            </a:r>
            <a:r>
              <a:rPr lang="ko-KR" altLang="en-US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페이지 이동해도 다운로드가 자동 시작되므로, 사용자에게 불필요한 시간 </a:t>
            </a:r>
            <a:r>
              <a:rPr lang="ko-KR" altLang="en-US" dirty="0">
                <a:ea typeface="맑은 고딕"/>
              </a:rPr>
              <a:t>낭비를</a:t>
            </a:r>
            <a:r>
              <a:rPr lang="ko-KR" dirty="0">
                <a:ea typeface="맑은 고딕"/>
              </a:rPr>
              <a:t> 줄임</a:t>
            </a:r>
            <a:r>
              <a:rPr lang="en-US" altLang="ko-KR" dirty="0">
                <a:ea typeface="맑은 고딕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ko-KR" dirty="0">
                <a:ea typeface="맑은 고딕"/>
              </a:rPr>
              <a:t>(2) 자기가 현재 어떤 파일을 다운받고 있는지 아닌지 파일명과 진행상태를 직관적으로 확인 가능</a:t>
            </a: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맑은 고딕"/>
              </a:rPr>
              <a:t>(3) </a:t>
            </a:r>
            <a:r>
              <a:rPr lang="en-US" altLang="ko-KR" b="1" dirty="0">
                <a:solidFill>
                  <a:srgbClr val="FF0000"/>
                </a:solidFill>
                <a:ea typeface="맑은 고딕"/>
              </a:rPr>
              <a:t>한 </a:t>
            </a:r>
            <a:r>
              <a:rPr lang="en-US" altLang="ko-KR" b="1" dirty="0" err="1">
                <a:solidFill>
                  <a:srgbClr val="FF0000"/>
                </a:solidFill>
                <a:ea typeface="맑은 고딕"/>
              </a:rPr>
              <a:t>버튼을</a:t>
            </a:r>
            <a:r>
              <a:rPr lang="en-US" altLang="ko-KR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맑은 고딕"/>
              </a:rPr>
              <a:t>여러</a:t>
            </a:r>
            <a:r>
              <a:rPr lang="en-US" altLang="ko-KR" b="1" dirty="0">
                <a:solidFill>
                  <a:srgbClr val="FF0000"/>
                </a:solidFill>
                <a:ea typeface="맑은 고딕"/>
              </a:rPr>
              <a:t> 번 </a:t>
            </a:r>
            <a:r>
              <a:rPr lang="en-US" altLang="ko-KR" b="1" dirty="0" err="1">
                <a:solidFill>
                  <a:srgbClr val="FF0000"/>
                </a:solidFill>
                <a:ea typeface="맑은 고딕"/>
              </a:rPr>
              <a:t>클릭하지</a:t>
            </a:r>
            <a:r>
              <a:rPr lang="en-US" altLang="ko-KR" b="1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a typeface="맑은 고딕"/>
              </a:rPr>
              <a:t>않음</a:t>
            </a:r>
            <a:endParaRPr lang="en-US" b="1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007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37526-E0FA-E975-F7B1-387357DF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다운로드 내역 페이지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34149-EF95-53E3-BF4E-9BA66FA8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64" y="1965614"/>
            <a:ext cx="10625889" cy="44716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b="1" dirty="0">
                <a:ea typeface="맑은 고딕"/>
              </a:rPr>
              <a:t>1. 기능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* </a:t>
            </a:r>
            <a:r>
              <a:rPr 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팝업창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 정책대로,</a:t>
            </a:r>
            <a:r>
              <a:rPr lang="ko-KR" sz="2000" dirty="0">
                <a:solidFill>
                  <a:srgbClr val="000000"/>
                </a:solidFill>
                <a:latin typeface="Malgun Gothic"/>
                <a:ea typeface="Malgun Gothic"/>
              </a:rPr>
              <a:t> </a:t>
            </a:r>
            <a:r>
              <a:rPr lang="ko-KR" sz="2000" b="1" dirty="0" err="1">
                <a:solidFill>
                  <a:srgbClr val="FF0000"/>
                </a:solidFill>
                <a:latin typeface="Malgun Gothic"/>
                <a:ea typeface="Malgun Gothic"/>
              </a:rPr>
              <a:t>자기ID로</a:t>
            </a:r>
            <a:r>
              <a:rPr lang="ko-KR" sz="2000" b="1" dirty="0">
                <a:solidFill>
                  <a:srgbClr val="FF0000"/>
                </a:solidFill>
                <a:latin typeface="Malgun Gothic"/>
                <a:ea typeface="Malgun Gothic"/>
              </a:rPr>
              <a:t> 다운 받은 파일만 보여진다.</a:t>
            </a:r>
            <a:endParaRPr lang="ko-KR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* </a:t>
            </a:r>
            <a:r>
              <a:rPr lang="ko-KR" sz="2000" dirty="0">
                <a:latin typeface="Malgun Gothic"/>
                <a:ea typeface="Malgun Gothic"/>
              </a:rPr>
              <a:t> 내가 최근 3</a:t>
            </a:r>
            <a:r>
              <a:rPr lang="en-US" altLang="ko-KR" sz="2000" dirty="0">
                <a:ea typeface="+mn-lt"/>
              </a:rPr>
              <a:t>0</a:t>
            </a:r>
            <a:r>
              <a:rPr lang="ko-KR" sz="2000" dirty="0">
                <a:latin typeface="Malgun Gothic"/>
                <a:ea typeface="Malgun Gothic"/>
              </a:rPr>
              <a:t>일간 다운받은 파일 내역 일자 확인 및</a:t>
            </a:r>
            <a:endParaRPr lang="ko-KR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>
                <a:solidFill>
                  <a:srgbClr val="0070C0"/>
                </a:solidFill>
                <a:latin typeface="Malgun Gothic"/>
                <a:ea typeface="Malgun Gothic"/>
              </a:rPr>
              <a:t>다시 다운로드</a:t>
            </a:r>
            <a:r>
              <a:rPr lang="ko-KR" sz="2000" dirty="0">
                <a:latin typeface="Malgun Gothic"/>
                <a:ea typeface="Malgun Gothic"/>
              </a:rPr>
              <a:t> 가능</a:t>
            </a:r>
            <a:endParaRPr lang="ko-KR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o-KR" sz="200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</a:rPr>
              <a:t>2. 존재 이유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dirty="0">
                <a:latin typeface="Malgun Gothic"/>
                <a:ea typeface="Malgun Gothic"/>
              </a:rPr>
              <a:t>*</a:t>
            </a:r>
            <a:r>
              <a:rPr lang="ko-KR" sz="2000" dirty="0">
                <a:latin typeface="Malgun Gothic"/>
                <a:ea typeface="Malgun Gothic"/>
              </a:rPr>
              <a:t> </a:t>
            </a:r>
            <a:r>
              <a:rPr lang="ko-KR" sz="2000" dirty="0" err="1">
                <a:latin typeface="Malgun Gothic"/>
                <a:ea typeface="Malgun Gothic"/>
              </a:rPr>
              <a:t>팝업창</a:t>
            </a:r>
            <a:r>
              <a:rPr lang="ko-KR" sz="2000" dirty="0">
                <a:latin typeface="Malgun Gothic"/>
                <a:ea typeface="Malgun Gothic"/>
              </a:rPr>
              <a:t> 목록은 5개까지만 표시되는 대신, </a:t>
            </a:r>
            <a:endParaRPr lang="ko-KR" altLang="en-US" sz="2000" dirty="0">
              <a:latin typeface="맑은 고딕" panose="020F0502020204030204"/>
              <a:ea typeface="맑은 고딕" panose="020F0502020204030204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sz="2000" dirty="0">
                <a:latin typeface="Malgun Gothic"/>
                <a:ea typeface="Malgun Gothic"/>
              </a:rPr>
              <a:t>해당 페이지에서는 30일간 전체 내역을 확인 가능</a:t>
            </a:r>
            <a:endParaRPr lang="ko-KR" sz="20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o-KR" sz="2000" dirty="0">
              <a:latin typeface="Malgun Gothic"/>
              <a:ea typeface="Malgun Gothic"/>
            </a:endParaRPr>
          </a:p>
          <a:p>
            <a:pPr marL="0" indent="0">
              <a:buNone/>
            </a:pPr>
            <a:r>
              <a:rPr lang="ko-KR" altLang="en-US" sz="2000" b="1" dirty="0">
                <a:ea typeface="맑은 고딕"/>
              </a:rPr>
              <a:t>3. 접근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* 정식위치 : </a:t>
            </a:r>
            <a:r>
              <a:rPr lang="ko-KR" altLang="en-US" sz="2000" u="sng" dirty="0">
                <a:ea typeface="맑은 고딕"/>
              </a:rPr>
              <a:t>정보센터 &gt; 나의 서류함 &gt;  </a:t>
            </a:r>
            <a:r>
              <a:rPr lang="ko-KR" sz="2000" u="sng" dirty="0">
                <a:ea typeface="맑은 고딕"/>
              </a:rPr>
              <a:t>파일 다운로드 내역</a:t>
            </a:r>
            <a:endParaRPr lang="ko-KR" altLang="en-US" sz="2000" u="sng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* 그러나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상단 다운로드 </a:t>
            </a:r>
            <a:r>
              <a:rPr lang="ko-KR" altLang="en-US" sz="2000" dirty="0" err="1">
                <a:solidFill>
                  <a:srgbClr val="000000"/>
                </a:solidFill>
                <a:ea typeface="맑은 고딕"/>
              </a:rPr>
              <a:t>팝업창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 내의 </a:t>
            </a:r>
            <a:r>
              <a:rPr lang="ko-KR" altLang="en-US" sz="2000" b="1" dirty="0">
                <a:solidFill>
                  <a:srgbClr val="0070C0"/>
                </a:solidFill>
                <a:ea typeface="맑은 고딕"/>
              </a:rPr>
              <a:t>다운로드 내역 전체보기 → 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클릭시에도 접근할 수 있다.</a:t>
            </a:r>
            <a:endParaRPr 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FC4A85-205B-73C6-358D-503E2039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36" y="3584061"/>
            <a:ext cx="2213709" cy="29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0F6B-45A7-4402-7B48-D4296BE1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85" y="422999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다운로드 내역 페이지</a:t>
            </a:r>
            <a:endParaRPr lang="ko-KR" altLang="en-US" dirty="0"/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3AB24D4-503E-4805-537B-A52FB4A2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84" y="1649030"/>
            <a:ext cx="10025605" cy="46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MGR 엑셀다운로드  리뉴얼 기능 소개</vt:lpstr>
      <vt:lpstr>리뉴얼 기능 설명</vt:lpstr>
      <vt:lpstr>작동 방식</vt:lpstr>
      <vt:lpstr>작동 방식</vt:lpstr>
      <vt:lpstr>작동 방식</vt:lpstr>
      <vt:lpstr>작동 방식</vt:lpstr>
      <vt:lpstr>PowerPoint 프레젠테이션</vt:lpstr>
      <vt:lpstr>다운로드 내역 페이지 설명</vt:lpstr>
      <vt:lpstr>다운로드 내역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316</cp:revision>
  <dcterms:created xsi:type="dcterms:W3CDTF">2022-07-20T04:40:12Z</dcterms:created>
  <dcterms:modified xsi:type="dcterms:W3CDTF">2022-07-20T06:09:10Z</dcterms:modified>
</cp:coreProperties>
</file>