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EA2FC-FCCB-4CEB-BE84-5EE58272C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07D974-5043-4A25-96ED-DA1C307B2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565CF4-B693-49DA-A699-ACE6E05E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061F-7DDC-41C0-8A2C-42F09AA8A00A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F61DB3-54A8-406A-921E-A35D8DF8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DC1F41-923A-4CEB-9A86-40C30D1D8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9A7A-2D74-4533-ABFC-EB25F89F8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47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A3DDE-F79C-4A22-A1DC-81708DD1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55A0DB-94AA-4F17-8474-F3EDB9E5C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B126D7-42A7-44AA-B59E-B92ECCC8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061F-7DDC-41C0-8A2C-42F09AA8A00A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EF0E85-8EE1-4C14-A93A-CE402FA0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1538C9-259A-49BF-A272-77AEBC90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9A7A-2D74-4533-ABFC-EB25F89F8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48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456786-9788-4940-B451-37BCDF666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162E8E-2430-47BC-8909-D16A47D59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FB545-179A-4DA4-966D-91B14F82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061F-7DDC-41C0-8A2C-42F09AA8A00A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24A355-8BC8-489C-8D16-7D6902D0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43BC5E-E439-4852-9F88-095A0F6B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9A7A-2D74-4533-ABFC-EB25F89F8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51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77B4D7-C6C7-48E8-B7BE-C254A19C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9DB030-DA71-4F68-9CEC-D203557E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85D5F3-C7C3-4E19-9C52-035E608C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061F-7DDC-41C0-8A2C-42F09AA8A00A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304CB6-B2EA-4AFF-AF7A-495733EF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31CBCC-C9A4-45A2-8C35-B7EABD73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9A7A-2D74-4533-ABFC-EB25F89F8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98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8027A-97FB-42A1-A935-362334D4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74C890-A183-4091-91D1-7A8D33DC3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FF5544-6A3A-43D5-A1F4-C101B7DA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061F-7DDC-41C0-8A2C-42F09AA8A00A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CDEEC-4383-47E5-A248-FC758AF1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E3AA25-95AC-4F8D-91D8-25D8FB7A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9A7A-2D74-4533-ABFC-EB25F89F8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88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04810-E2D9-4B61-8C66-6B6FE8205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7B9F95-7730-4C7D-9F5C-621B51F86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873CDB-0811-41F5-8079-B32BA03C9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32BCB6-E6BE-4EF1-B832-29FE63F5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061F-7DDC-41C0-8A2C-42F09AA8A00A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0E0E41-879C-4F64-B2D4-1A4985ED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47FF61-3858-4DDD-9AE3-09805D50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9A7A-2D74-4533-ABFC-EB25F89F8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66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DB92E-0C71-4226-B4E7-9920635C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08409D-7B2C-409A-A797-009C1F298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F86E7F-EC7F-44BE-941F-3609C6A08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1330F2-E9D8-4CDC-8489-32A86866A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A8D90E5-1085-46BC-89FC-191E44060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C304E54-68A1-4882-8375-D39A240D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061F-7DDC-41C0-8A2C-42F09AA8A00A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50CC7C2-4260-4A0E-B339-47C18803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52D1C65-48E3-4AAD-BA84-34CE6B5E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9A7A-2D74-4533-ABFC-EB25F89F8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52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57315-8DFB-41FC-A10B-3473696D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2376D0-FDC2-4698-88E9-4146DC4A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061F-7DDC-41C0-8A2C-42F09AA8A00A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24528A-14B7-49B8-8853-FA0E08A9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3E0407-21B9-4CAB-B136-020D0F93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9A7A-2D74-4533-ABFC-EB25F89F8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44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49383E4-B042-46EF-9384-22F0B5C8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061F-7DDC-41C0-8A2C-42F09AA8A00A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89349EC-EB7A-4439-9FC8-DC710D43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E47C35-97BD-4BF4-88A7-396F1FB5A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9A7A-2D74-4533-ABFC-EB25F89F8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17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9C4E83-FB20-4A45-A8A5-2527EAB0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2268E-08E4-42A1-A141-7EFA0317D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76C5E7-3900-470F-B5FD-C36E1819B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945269-3299-4F48-9DA5-0E5D59B4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061F-7DDC-41C0-8A2C-42F09AA8A00A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95769B-57C9-431A-853C-39319B1D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CBBD1-A60B-412B-B644-DB0D00AA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9A7A-2D74-4533-ABFC-EB25F89F8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64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EE4458-92CE-41CE-BCF4-9539C055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4D6676E-52C2-46CB-81CA-285BBE990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68C8B3-C9FA-481F-BD78-04086F206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859FDA-3D0D-48FF-9B34-CF5D1B36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061F-7DDC-41C0-8A2C-42F09AA8A00A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C0574B-2F47-4293-8AED-D37F1F95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FB1A2A-0FA1-4F01-ADF6-6E88C7AC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9A7A-2D74-4533-ABFC-EB25F89F8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51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EC3136-7B80-4AFB-838A-D241F73A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081569-8DE7-43C7-8530-3F03C1B06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D6FC8E-E8F3-41D9-BB47-410C8559E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061F-7DDC-41C0-8A2C-42F09AA8A00A}" type="datetimeFigureOut">
              <a:rPr lang="fr-FR" smtClean="0"/>
              <a:t>06/02/2022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194CC2-601F-4B0A-8428-4CBC22C8C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83739E-7952-45B8-93B0-FB8EEA42F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89A7A-2D74-4533-ABFC-EB25F89F89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77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8795D8C0-AFA4-4B81-B7CE-3967F616BE24}"/>
              </a:ext>
            </a:extLst>
          </p:cNvPr>
          <p:cNvGrpSpPr/>
          <p:nvPr/>
        </p:nvGrpSpPr>
        <p:grpSpPr>
          <a:xfrm>
            <a:off x="2745163" y="189000"/>
            <a:ext cx="6480000" cy="6480000"/>
            <a:chOff x="2745163" y="189000"/>
            <a:chExt cx="6480000" cy="648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52D8B3-7956-4182-9BEE-3781B135DC70}"/>
                </a:ext>
              </a:extLst>
            </p:cNvPr>
            <p:cNvSpPr/>
            <p:nvPr/>
          </p:nvSpPr>
          <p:spPr>
            <a:xfrm>
              <a:off x="2745163" y="189000"/>
              <a:ext cx="6480000" cy="648000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5955A75B-C12B-4400-9AB8-C8410C2BF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598" y="1009072"/>
              <a:ext cx="4876800" cy="487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6842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C52D8B3-7956-4182-9BEE-3781B135DC70}"/>
              </a:ext>
            </a:extLst>
          </p:cNvPr>
          <p:cNvSpPr/>
          <p:nvPr/>
        </p:nvSpPr>
        <p:spPr>
          <a:xfrm>
            <a:off x="2745163" y="189000"/>
            <a:ext cx="6480000" cy="648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85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91DFF84E-42BE-4419-89A3-E7C3332C030B}"/>
              </a:ext>
            </a:extLst>
          </p:cNvPr>
          <p:cNvGrpSpPr/>
          <p:nvPr/>
        </p:nvGrpSpPr>
        <p:grpSpPr>
          <a:xfrm>
            <a:off x="2745162" y="188999"/>
            <a:ext cx="5511409" cy="5511409"/>
            <a:chOff x="2745162" y="188999"/>
            <a:chExt cx="5511409" cy="551140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52D8B3-7956-4182-9BEE-3781B135DC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5162" y="188999"/>
              <a:ext cx="5511409" cy="5511409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" name="Image 2" descr="Une image contenant texte, sombre&#10;&#10;Description générée automatiquement">
              <a:extLst>
                <a:ext uri="{FF2B5EF4-FFF2-40B4-BE49-F238E27FC236}">
                  <a16:creationId xmlns:a16="http://schemas.microsoft.com/office/drawing/2014/main" id="{DE096DCC-4889-4E3C-BC7D-151A4DD7FE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41" t="16162" r="18755" b="12727"/>
            <a:stretch/>
          </p:blipFill>
          <p:spPr>
            <a:xfrm>
              <a:off x="3046822" y="528781"/>
              <a:ext cx="4608946" cy="487680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5648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78BFD7D5-C049-4BB4-BAA4-B00AE7F3CCA3}"/>
              </a:ext>
            </a:extLst>
          </p:cNvPr>
          <p:cNvGrpSpPr/>
          <p:nvPr/>
        </p:nvGrpSpPr>
        <p:grpSpPr>
          <a:xfrm>
            <a:off x="2745163" y="189000"/>
            <a:ext cx="3831128" cy="3831128"/>
            <a:chOff x="2745163" y="189000"/>
            <a:chExt cx="3831128" cy="38311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52D8B3-7956-4182-9BEE-3781B135DC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5163" y="189000"/>
              <a:ext cx="3831128" cy="383112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5FB11904-4B27-45B4-B069-FF911C3C3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743" y="556857"/>
              <a:ext cx="2474981" cy="3121158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73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9CD702E9-0A82-4389-BDB8-DF0AC82F03E4}"/>
              </a:ext>
            </a:extLst>
          </p:cNvPr>
          <p:cNvGrpSpPr/>
          <p:nvPr/>
        </p:nvGrpSpPr>
        <p:grpSpPr>
          <a:xfrm>
            <a:off x="2745163" y="189000"/>
            <a:ext cx="5297400" cy="5297400"/>
            <a:chOff x="2745163" y="189000"/>
            <a:chExt cx="5297400" cy="52974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52D8B3-7956-4182-9BEE-3781B135DC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5163" y="189000"/>
              <a:ext cx="5297400" cy="529740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2A888084-67A0-4682-BE73-E20551DBA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9802" y="1123217"/>
              <a:ext cx="4344328" cy="3468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246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D9A23BE4-C96B-459F-8D0A-1F9E2A14C0C8}"/>
              </a:ext>
            </a:extLst>
          </p:cNvPr>
          <p:cNvGrpSpPr/>
          <p:nvPr/>
        </p:nvGrpSpPr>
        <p:grpSpPr>
          <a:xfrm>
            <a:off x="2745163" y="189000"/>
            <a:ext cx="4305179" cy="4305179"/>
            <a:chOff x="2745163" y="189000"/>
            <a:chExt cx="4305179" cy="430517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52D8B3-7956-4182-9BEE-3781B135DC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5163" y="189000"/>
              <a:ext cx="4305179" cy="4305179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C6DB74B1-89B3-4AE3-8FF0-B71BF42DF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5683" y="738370"/>
              <a:ext cx="3121158" cy="3023622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7784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610CE29A-BED8-4E0D-BAC0-A5399C64CA48}"/>
              </a:ext>
            </a:extLst>
          </p:cNvPr>
          <p:cNvGrpSpPr/>
          <p:nvPr/>
        </p:nvGrpSpPr>
        <p:grpSpPr>
          <a:xfrm>
            <a:off x="2745163" y="189000"/>
            <a:ext cx="2554200" cy="2554200"/>
            <a:chOff x="2745163" y="189000"/>
            <a:chExt cx="2554200" cy="2554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52D8B3-7956-4182-9BEE-3781B135DC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5163" y="189000"/>
              <a:ext cx="2554200" cy="255420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CCB7B087-1F2F-4998-B6D5-2043B9735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5577" y="442139"/>
              <a:ext cx="1713021" cy="199520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4269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900C6E2E-F988-43A0-B309-208C568AB208}"/>
              </a:ext>
            </a:extLst>
          </p:cNvPr>
          <p:cNvGrpSpPr/>
          <p:nvPr/>
        </p:nvGrpSpPr>
        <p:grpSpPr>
          <a:xfrm>
            <a:off x="2745163" y="189000"/>
            <a:ext cx="4068964" cy="4068964"/>
            <a:chOff x="2745163" y="189000"/>
            <a:chExt cx="4068964" cy="40689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52D8B3-7956-4182-9BEE-3781B135DC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5163" y="189000"/>
              <a:ext cx="4068964" cy="406896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95A92C0B-4166-4BBC-8C73-05B381D04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159" y="621512"/>
              <a:ext cx="2929134" cy="3121158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44527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C52D8B3-7956-4182-9BEE-3781B135DC70}"/>
              </a:ext>
            </a:extLst>
          </p:cNvPr>
          <p:cNvSpPr/>
          <p:nvPr/>
        </p:nvSpPr>
        <p:spPr>
          <a:xfrm>
            <a:off x="2745163" y="189000"/>
            <a:ext cx="6480000" cy="648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94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C52D8B3-7956-4182-9BEE-3781B135DC70}"/>
              </a:ext>
            </a:extLst>
          </p:cNvPr>
          <p:cNvSpPr/>
          <p:nvPr/>
        </p:nvSpPr>
        <p:spPr>
          <a:xfrm>
            <a:off x="2745163" y="189000"/>
            <a:ext cx="6480000" cy="648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6561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GABARD</dc:creator>
  <cp:lastModifiedBy>Kevin GABARD</cp:lastModifiedBy>
  <cp:revision>5</cp:revision>
  <dcterms:created xsi:type="dcterms:W3CDTF">2022-02-06T14:54:59Z</dcterms:created>
  <dcterms:modified xsi:type="dcterms:W3CDTF">2022-02-06T17:16:03Z</dcterms:modified>
</cp:coreProperties>
</file>