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900292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900292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c44d16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1c44d16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2e5cb1a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2e5cb1a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18c989f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18c989f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2e5cb1a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2e5cb1a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e5cb1ac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2e5cb1ac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2e5cb1ac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2e5cb1ac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8c989f8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8c989f8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8c989f8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8c989f8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8c989f8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8c989f8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8c989f8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8c989f8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8c989f8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8c989f8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900292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900292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900292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900292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900292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900292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b23wrRfy7SM" TargetMode="External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s6C-6WCamG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in R: BUG tutorial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Kenji Gerhardt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Part 1!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R oddities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shoulders of giants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Lots of people have worked on R packages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We’ve already used one remarkable package - ggplot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biggest single advantage of R is the diversity of packages people have written for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dozens of packages designed for whatever you want to do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Any kind of genomic analysis you can think of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And quite a few you can’t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fundamental tasks - sparse matrix analysis, text processing,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Shoutout to enveomics.R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Developed by Luis Miguel Rodriguez of the Konstantinidis lab.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tasks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 very task-specific package will be useless to most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 very useful to some!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Rsamtools for BAM/SAM manipulation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Plenty of general data manipulation packages are useful to everyone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We’re focusing on one of these, data.table.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import/export and basic manipulation tasks will often be crucial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Everything complicated is created from a large collection of simple components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part 2!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Data.table and dplyr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Design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3812700" cy="28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Control is power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 time to think - before you do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</a:t>
            </a:r>
            <a:r>
              <a:rPr i="1" lang="en"/>
              <a:t>exactly </a:t>
            </a:r>
            <a:r>
              <a:rPr lang="en"/>
              <a:t>do you want to do?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would that thing be accomplished?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can you make it as simple as possible to accomplish that thing?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Start with general, move to specific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Special cases are by definition the exception!</a:t>
            </a:r>
            <a:endParaRPr/>
          </a:p>
        </p:txBody>
      </p:sp>
      <p:pic>
        <p:nvPicPr>
          <p:cNvPr descr=" " id="167" name="Google Shape;167;p26" title="with great power comes great responsibilit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475" y="1751550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9450" y="2078875"/>
            <a:ext cx="7688700" cy="28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can’t communicate what you did, does it matter?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answer is no.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 the more complicated what you’re doing is...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of communication happens through summary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People have short attention spans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And limited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They also </a:t>
            </a:r>
            <a:r>
              <a:rPr lang="en"/>
              <a:t>don’t know the things that you know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communication is generally more powerful than written communication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Figures are frequently the highlights of papers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Nowhere is data design more important than in visualization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part 3!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Visualization and data 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 data - what is it and what problems does it present?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/>
              <a:t>What is R?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we make R work for us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Basic concepts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Useful tools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Example task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Everything today is aimed at improving the functional quality of your code going forward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for the hands-on part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have R installed, and preferably R studio to interact with the data as we go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will operate assuming you have R studio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read basic R syntax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brought your laptop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- a nearly useless term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“Big data” is an umbrella term that captures too many things for it to be useful all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most popular definition: any/all of the 3 Vs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Volume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Velocity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Variety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sources also list: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Complexity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of these things are independently headaches, and only become worse when combined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These are all contextual definitions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only really be dealing with high volume data today, and only some aspects of it at that.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Particularly runtime.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(High volume) Big Data: Problems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simplest big data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Fortunately also the most common for biological tasks - high throughput sequencing,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 of high-volume data: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Resources: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Does your system have the storage? RAM? Etc.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Example: how will you deal with a file that is 100 GB in size? How about 100 TB?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How long do you have?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Practical example: your computer’s screen, all the time.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Note: Task complexity may cause unavoidable issues here.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volume data solutions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79925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Efficient resource usage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is also a very limited resource on a supercomputer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Efficient coding approaches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does only what it needs to do and does so with minimal waste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what we’re focusing 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Chucking a supercomputer at the problem.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the first thing you will most </a:t>
            </a:r>
            <a:r>
              <a:rPr i="1" lang="en"/>
              <a:t>want </a:t>
            </a:r>
            <a:r>
              <a:rPr lang="en"/>
              <a:t>to do.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is also the last thing you </a:t>
            </a:r>
            <a:r>
              <a:rPr i="1" lang="en"/>
              <a:t>should</a:t>
            </a:r>
            <a:r>
              <a:rPr lang="en"/>
              <a:t> do.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Better code will also be better at scale.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theory,  this is all simple. In practice, it can be very difficult.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need approaches that don’t just get the job done, but which work well and are scalable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R?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 is a </a:t>
            </a:r>
            <a:r>
              <a:rPr i="1" lang="en"/>
              <a:t>scripting</a:t>
            </a:r>
            <a:r>
              <a:rPr lang="en"/>
              <a:t>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doesn’t actually do the things your code says it does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automates those things being done by machine code at a lower level.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Most  R functions call C or fortran code under the hood.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does this mean for you?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don’t have to compile your code to run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It’s usually easy to put together, and R is purpose-built for data-analysis tasks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you don’t work within an understanding of what R is and how it does the things it does, it will be slow and clunky.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knock it 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Perl, Bash, Python, and even tools like AWK are all scripting languages.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specifically...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 is a LISP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List-based programming language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Everything in R is a vector/list.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data frame is a list of vectors.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 is a matrix.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 are lists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doesn’t sound like a big deal now, BUT!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you understand how R organizes and operates on data, you can really get it to work for you, insead of against you.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vector?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4598100" cy="27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1-dimensional 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vector is a set data items that are identical in form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set of numbers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set of characters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set of </a:t>
            </a:r>
            <a:r>
              <a:rPr i="1" lang="en"/>
              <a:t>sets </a:t>
            </a:r>
            <a:r>
              <a:rPr lang="en"/>
              <a:t>of numbers…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Anything you can do to one part of the vector, you can do to every part of the vector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where R can get fast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 very, very slow, if you neglect your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Think of a shoe rack - it has slots that hold shoes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 pretend it ejects non-shoes with great force</a:t>
            </a:r>
            <a:endParaRPr/>
          </a:p>
        </p:txBody>
      </p:sp>
      <p:pic>
        <p:nvPicPr>
          <p:cNvPr id="136" name="Google Shape;136;p21" title="Russian trash cann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550" y="1952700"/>
            <a:ext cx="3594050" cy="26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