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70" r:id="rId4"/>
    <p:sldId id="266" r:id="rId5"/>
    <p:sldId id="267" r:id="rId6"/>
    <p:sldId id="259" r:id="rId7"/>
    <p:sldId id="269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2" d="100"/>
          <a:sy n="52" d="100"/>
        </p:scale>
        <p:origin x="488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B802D-8EF6-4636-BC79-5A1F85117F6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879AF2-F2C9-4EA3-99D9-4730C6379C41}">
      <dgm:prSet/>
      <dgm:spPr/>
      <dgm:t>
        <a:bodyPr/>
        <a:lstStyle/>
        <a:p>
          <a:r>
            <a:rPr lang="en-GB" dirty="0"/>
            <a:t>Text</a:t>
          </a:r>
          <a:endParaRPr lang="en-US" dirty="0"/>
        </a:p>
      </dgm:t>
    </dgm:pt>
    <dgm:pt modelId="{35127162-E3BF-4CC8-9430-AD85D5F72E2F}" type="parTrans" cxnId="{E2C93C9A-8ACF-4473-AD98-D75926E13641}">
      <dgm:prSet/>
      <dgm:spPr/>
      <dgm:t>
        <a:bodyPr/>
        <a:lstStyle/>
        <a:p>
          <a:endParaRPr lang="en-US"/>
        </a:p>
      </dgm:t>
    </dgm:pt>
    <dgm:pt modelId="{6B169B16-6019-4E0C-B1B6-561E1DD98B30}" type="sibTrans" cxnId="{E2C93C9A-8ACF-4473-AD98-D75926E13641}">
      <dgm:prSet/>
      <dgm:spPr/>
      <dgm:t>
        <a:bodyPr/>
        <a:lstStyle/>
        <a:p>
          <a:endParaRPr lang="en-US"/>
        </a:p>
      </dgm:t>
    </dgm:pt>
    <dgm:pt modelId="{F4F274AF-3C41-4C56-B5AC-584EE920A92C}">
      <dgm:prSet/>
      <dgm:spPr/>
      <dgm:t>
        <a:bodyPr/>
        <a:lstStyle/>
        <a:p>
          <a:r>
            <a:rPr lang="en-GB" dirty="0"/>
            <a:t>Tokenization</a:t>
          </a:r>
          <a:endParaRPr lang="en-US" dirty="0"/>
        </a:p>
      </dgm:t>
    </dgm:pt>
    <dgm:pt modelId="{5AF44F6B-27C9-4E89-8FF2-8D5B75A7719E}" type="parTrans" cxnId="{337AACFA-3FB7-4A9B-8225-AF5DE2078C22}">
      <dgm:prSet/>
      <dgm:spPr/>
      <dgm:t>
        <a:bodyPr/>
        <a:lstStyle/>
        <a:p>
          <a:endParaRPr lang="en-US"/>
        </a:p>
      </dgm:t>
    </dgm:pt>
    <dgm:pt modelId="{CC37B556-C16B-4FE9-8441-65D7E74D7B24}" type="sibTrans" cxnId="{337AACFA-3FB7-4A9B-8225-AF5DE2078C22}">
      <dgm:prSet/>
      <dgm:spPr/>
      <dgm:t>
        <a:bodyPr/>
        <a:lstStyle/>
        <a:p>
          <a:endParaRPr lang="en-US"/>
        </a:p>
      </dgm:t>
    </dgm:pt>
    <dgm:pt modelId="{1B5882F1-409B-462A-B4D7-F5AD3A041237}">
      <dgm:prSet/>
      <dgm:spPr/>
      <dgm:t>
        <a:bodyPr/>
        <a:lstStyle/>
        <a:p>
          <a:r>
            <a:rPr lang="en-GB" dirty="0"/>
            <a:t>removal of noise </a:t>
          </a:r>
          <a:endParaRPr lang="en-US" dirty="0"/>
        </a:p>
      </dgm:t>
    </dgm:pt>
    <dgm:pt modelId="{9A75B033-A5CB-427E-8C9E-A60D6F2DD04C}" type="parTrans" cxnId="{C26BEA6F-19E2-4E9C-812F-C1564B5509B1}">
      <dgm:prSet/>
      <dgm:spPr/>
      <dgm:t>
        <a:bodyPr/>
        <a:lstStyle/>
        <a:p>
          <a:endParaRPr lang="en-US"/>
        </a:p>
      </dgm:t>
    </dgm:pt>
    <dgm:pt modelId="{215FA887-13F2-4D9B-B58E-D5C3EFED5824}" type="sibTrans" cxnId="{C26BEA6F-19E2-4E9C-812F-C1564B5509B1}">
      <dgm:prSet/>
      <dgm:spPr/>
      <dgm:t>
        <a:bodyPr/>
        <a:lstStyle/>
        <a:p>
          <a:endParaRPr lang="en-US"/>
        </a:p>
      </dgm:t>
    </dgm:pt>
    <dgm:pt modelId="{740F9592-F7DA-4753-BAA0-24D1BFC5B645}">
      <dgm:prSet/>
      <dgm:spPr/>
      <dgm:t>
        <a:bodyPr/>
        <a:lstStyle/>
        <a:p>
          <a:r>
            <a:rPr lang="en-GB" dirty="0"/>
            <a:t>change to numbers  </a:t>
          </a:r>
          <a:endParaRPr lang="en-US" dirty="0"/>
        </a:p>
      </dgm:t>
    </dgm:pt>
    <dgm:pt modelId="{171AA954-A64E-4F1D-8082-848E61479C3E}" type="parTrans" cxnId="{1B9FEA93-D528-49C0-A8E0-56D46243309B}">
      <dgm:prSet/>
      <dgm:spPr/>
      <dgm:t>
        <a:bodyPr/>
        <a:lstStyle/>
        <a:p>
          <a:endParaRPr lang="en-US"/>
        </a:p>
      </dgm:t>
    </dgm:pt>
    <dgm:pt modelId="{421448EF-4786-4F3D-8D93-D6115E3FFB45}" type="sibTrans" cxnId="{1B9FEA93-D528-49C0-A8E0-56D46243309B}">
      <dgm:prSet/>
      <dgm:spPr/>
      <dgm:t>
        <a:bodyPr/>
        <a:lstStyle/>
        <a:p>
          <a:endParaRPr lang="en-US"/>
        </a:p>
      </dgm:t>
    </dgm:pt>
    <dgm:pt modelId="{07F3F621-F9C7-4415-AE63-347E5ABB742F}">
      <dgm:prSet/>
      <dgm:spPr/>
      <dgm:t>
        <a:bodyPr/>
        <a:lstStyle/>
        <a:p>
          <a:r>
            <a:rPr lang="en-GB" dirty="0"/>
            <a:t>make sure all reviews are equal length</a:t>
          </a:r>
          <a:endParaRPr lang="en-US" dirty="0"/>
        </a:p>
      </dgm:t>
    </dgm:pt>
    <dgm:pt modelId="{380EBA41-0317-4049-96B9-3D43B838A343}" type="parTrans" cxnId="{EB84171C-058D-4521-80E5-4EAE7B91E5A2}">
      <dgm:prSet/>
      <dgm:spPr/>
      <dgm:t>
        <a:bodyPr/>
        <a:lstStyle/>
        <a:p>
          <a:endParaRPr lang="en-US"/>
        </a:p>
      </dgm:t>
    </dgm:pt>
    <dgm:pt modelId="{F78AC156-41D6-4256-AEF2-7EFB2F27F2BB}" type="sibTrans" cxnId="{EB84171C-058D-4521-80E5-4EAE7B91E5A2}">
      <dgm:prSet/>
      <dgm:spPr/>
      <dgm:t>
        <a:bodyPr/>
        <a:lstStyle/>
        <a:p>
          <a:endParaRPr lang="en-US"/>
        </a:p>
      </dgm:t>
    </dgm:pt>
    <dgm:pt modelId="{38979B12-614E-4211-AB93-7C6D342C795E}" type="pres">
      <dgm:prSet presAssocID="{4FAB802D-8EF6-4636-BC79-5A1F85117F6A}" presName="outerComposite" presStyleCnt="0">
        <dgm:presLayoutVars>
          <dgm:chMax val="5"/>
          <dgm:dir/>
          <dgm:resizeHandles val="exact"/>
        </dgm:presLayoutVars>
      </dgm:prSet>
      <dgm:spPr/>
    </dgm:pt>
    <dgm:pt modelId="{2CF757CB-64F6-4F91-BA66-6C16115FE32E}" type="pres">
      <dgm:prSet presAssocID="{4FAB802D-8EF6-4636-BC79-5A1F85117F6A}" presName="dummyMaxCanvas" presStyleCnt="0">
        <dgm:presLayoutVars/>
      </dgm:prSet>
      <dgm:spPr/>
    </dgm:pt>
    <dgm:pt modelId="{35141304-05C9-47B8-A391-A7CD78040FB5}" type="pres">
      <dgm:prSet presAssocID="{4FAB802D-8EF6-4636-BC79-5A1F85117F6A}" presName="FiveNodes_1" presStyleLbl="node1" presStyleIdx="0" presStyleCnt="5">
        <dgm:presLayoutVars>
          <dgm:bulletEnabled val="1"/>
        </dgm:presLayoutVars>
      </dgm:prSet>
      <dgm:spPr/>
    </dgm:pt>
    <dgm:pt modelId="{A74C88D8-034E-4661-88DE-E024B0E42F60}" type="pres">
      <dgm:prSet presAssocID="{4FAB802D-8EF6-4636-BC79-5A1F85117F6A}" presName="FiveNodes_2" presStyleLbl="node1" presStyleIdx="1" presStyleCnt="5">
        <dgm:presLayoutVars>
          <dgm:bulletEnabled val="1"/>
        </dgm:presLayoutVars>
      </dgm:prSet>
      <dgm:spPr/>
    </dgm:pt>
    <dgm:pt modelId="{F0C99F79-FDAC-4717-B987-3E999DB2F583}" type="pres">
      <dgm:prSet presAssocID="{4FAB802D-8EF6-4636-BC79-5A1F85117F6A}" presName="FiveNodes_3" presStyleLbl="node1" presStyleIdx="2" presStyleCnt="5">
        <dgm:presLayoutVars>
          <dgm:bulletEnabled val="1"/>
        </dgm:presLayoutVars>
      </dgm:prSet>
      <dgm:spPr/>
    </dgm:pt>
    <dgm:pt modelId="{ECAC60EF-E3E2-403C-9E92-6143B94B8FD3}" type="pres">
      <dgm:prSet presAssocID="{4FAB802D-8EF6-4636-BC79-5A1F85117F6A}" presName="FiveNodes_4" presStyleLbl="node1" presStyleIdx="3" presStyleCnt="5">
        <dgm:presLayoutVars>
          <dgm:bulletEnabled val="1"/>
        </dgm:presLayoutVars>
      </dgm:prSet>
      <dgm:spPr/>
    </dgm:pt>
    <dgm:pt modelId="{5055EBA4-3657-408A-821D-5D49F865EAA6}" type="pres">
      <dgm:prSet presAssocID="{4FAB802D-8EF6-4636-BC79-5A1F85117F6A}" presName="FiveNodes_5" presStyleLbl="node1" presStyleIdx="4" presStyleCnt="5">
        <dgm:presLayoutVars>
          <dgm:bulletEnabled val="1"/>
        </dgm:presLayoutVars>
      </dgm:prSet>
      <dgm:spPr/>
    </dgm:pt>
    <dgm:pt modelId="{D79B3A25-5635-4C49-B31B-E09536904DE9}" type="pres">
      <dgm:prSet presAssocID="{4FAB802D-8EF6-4636-BC79-5A1F85117F6A}" presName="FiveConn_1-2" presStyleLbl="fgAccFollowNode1" presStyleIdx="0" presStyleCnt="4">
        <dgm:presLayoutVars>
          <dgm:bulletEnabled val="1"/>
        </dgm:presLayoutVars>
      </dgm:prSet>
      <dgm:spPr/>
    </dgm:pt>
    <dgm:pt modelId="{56A25F74-82C9-4848-9563-BBA2BB5ECB7B}" type="pres">
      <dgm:prSet presAssocID="{4FAB802D-8EF6-4636-BC79-5A1F85117F6A}" presName="FiveConn_2-3" presStyleLbl="fgAccFollowNode1" presStyleIdx="1" presStyleCnt="4">
        <dgm:presLayoutVars>
          <dgm:bulletEnabled val="1"/>
        </dgm:presLayoutVars>
      </dgm:prSet>
      <dgm:spPr/>
    </dgm:pt>
    <dgm:pt modelId="{3150DC0B-794B-45EC-A506-A4BD5B660CAD}" type="pres">
      <dgm:prSet presAssocID="{4FAB802D-8EF6-4636-BC79-5A1F85117F6A}" presName="FiveConn_3-4" presStyleLbl="fgAccFollowNode1" presStyleIdx="2" presStyleCnt="4">
        <dgm:presLayoutVars>
          <dgm:bulletEnabled val="1"/>
        </dgm:presLayoutVars>
      </dgm:prSet>
      <dgm:spPr/>
    </dgm:pt>
    <dgm:pt modelId="{FA5372B2-2D86-4F59-A24C-10A63F14BCB5}" type="pres">
      <dgm:prSet presAssocID="{4FAB802D-8EF6-4636-BC79-5A1F85117F6A}" presName="FiveConn_4-5" presStyleLbl="fgAccFollowNode1" presStyleIdx="3" presStyleCnt="4">
        <dgm:presLayoutVars>
          <dgm:bulletEnabled val="1"/>
        </dgm:presLayoutVars>
      </dgm:prSet>
      <dgm:spPr/>
    </dgm:pt>
    <dgm:pt modelId="{32254C23-85A4-45FC-B812-B32858704739}" type="pres">
      <dgm:prSet presAssocID="{4FAB802D-8EF6-4636-BC79-5A1F85117F6A}" presName="FiveNodes_1_text" presStyleLbl="node1" presStyleIdx="4" presStyleCnt="5">
        <dgm:presLayoutVars>
          <dgm:bulletEnabled val="1"/>
        </dgm:presLayoutVars>
      </dgm:prSet>
      <dgm:spPr/>
    </dgm:pt>
    <dgm:pt modelId="{90E1BB41-2FE3-447C-9086-2E10A0EC23EC}" type="pres">
      <dgm:prSet presAssocID="{4FAB802D-8EF6-4636-BC79-5A1F85117F6A}" presName="FiveNodes_2_text" presStyleLbl="node1" presStyleIdx="4" presStyleCnt="5">
        <dgm:presLayoutVars>
          <dgm:bulletEnabled val="1"/>
        </dgm:presLayoutVars>
      </dgm:prSet>
      <dgm:spPr/>
    </dgm:pt>
    <dgm:pt modelId="{39C5F2F9-3532-4600-B728-5F3BF4FB0F9D}" type="pres">
      <dgm:prSet presAssocID="{4FAB802D-8EF6-4636-BC79-5A1F85117F6A}" presName="FiveNodes_3_text" presStyleLbl="node1" presStyleIdx="4" presStyleCnt="5">
        <dgm:presLayoutVars>
          <dgm:bulletEnabled val="1"/>
        </dgm:presLayoutVars>
      </dgm:prSet>
      <dgm:spPr/>
    </dgm:pt>
    <dgm:pt modelId="{3EB33718-A46E-4423-B76C-E6DF1E355513}" type="pres">
      <dgm:prSet presAssocID="{4FAB802D-8EF6-4636-BC79-5A1F85117F6A}" presName="FiveNodes_4_text" presStyleLbl="node1" presStyleIdx="4" presStyleCnt="5">
        <dgm:presLayoutVars>
          <dgm:bulletEnabled val="1"/>
        </dgm:presLayoutVars>
      </dgm:prSet>
      <dgm:spPr/>
    </dgm:pt>
    <dgm:pt modelId="{6FC4B695-1A7C-4D44-BB9C-BDF0C3EEED34}" type="pres">
      <dgm:prSet presAssocID="{4FAB802D-8EF6-4636-BC79-5A1F85117F6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CD6020F-08D2-45A9-8568-6E401805CB57}" type="presOf" srcId="{740F9592-F7DA-4753-BAA0-24D1BFC5B645}" destId="{3EB33718-A46E-4423-B76C-E6DF1E355513}" srcOrd="1" destOrd="0" presId="urn:microsoft.com/office/officeart/2005/8/layout/vProcess5"/>
    <dgm:cxn modelId="{EB84171C-058D-4521-80E5-4EAE7B91E5A2}" srcId="{4FAB802D-8EF6-4636-BC79-5A1F85117F6A}" destId="{07F3F621-F9C7-4415-AE63-347E5ABB742F}" srcOrd="4" destOrd="0" parTransId="{380EBA41-0317-4049-96B9-3D43B838A343}" sibTransId="{F78AC156-41D6-4256-AEF2-7EFB2F27F2BB}"/>
    <dgm:cxn modelId="{282CB23F-1EA4-4AC5-B03C-BB5AEC2A1694}" type="presOf" srcId="{07F3F621-F9C7-4415-AE63-347E5ABB742F}" destId="{6FC4B695-1A7C-4D44-BB9C-BDF0C3EEED34}" srcOrd="1" destOrd="0" presId="urn:microsoft.com/office/officeart/2005/8/layout/vProcess5"/>
    <dgm:cxn modelId="{45030C5E-CC0D-44E5-B84E-825387E23DE2}" type="presOf" srcId="{18879AF2-F2C9-4EA3-99D9-4730C6379C41}" destId="{35141304-05C9-47B8-A391-A7CD78040FB5}" srcOrd="0" destOrd="0" presId="urn:microsoft.com/office/officeart/2005/8/layout/vProcess5"/>
    <dgm:cxn modelId="{31AFF56C-36A1-473D-B519-CBD2D347C95A}" type="presOf" srcId="{1B5882F1-409B-462A-B4D7-F5AD3A041237}" destId="{F0C99F79-FDAC-4717-B987-3E999DB2F583}" srcOrd="0" destOrd="0" presId="urn:microsoft.com/office/officeart/2005/8/layout/vProcess5"/>
    <dgm:cxn modelId="{C26BEA6F-19E2-4E9C-812F-C1564B5509B1}" srcId="{4FAB802D-8EF6-4636-BC79-5A1F85117F6A}" destId="{1B5882F1-409B-462A-B4D7-F5AD3A041237}" srcOrd="2" destOrd="0" parTransId="{9A75B033-A5CB-427E-8C9E-A60D6F2DD04C}" sibTransId="{215FA887-13F2-4D9B-B58E-D5C3EFED5824}"/>
    <dgm:cxn modelId="{50633091-92B4-435F-91C0-91444A0FDD76}" type="presOf" srcId="{CC37B556-C16B-4FE9-8441-65D7E74D7B24}" destId="{56A25F74-82C9-4848-9563-BBA2BB5ECB7B}" srcOrd="0" destOrd="0" presId="urn:microsoft.com/office/officeart/2005/8/layout/vProcess5"/>
    <dgm:cxn modelId="{6E095991-9B76-4DD6-864E-911B9C243E0E}" type="presOf" srcId="{421448EF-4786-4F3D-8D93-D6115E3FFB45}" destId="{FA5372B2-2D86-4F59-A24C-10A63F14BCB5}" srcOrd="0" destOrd="0" presId="urn:microsoft.com/office/officeart/2005/8/layout/vProcess5"/>
    <dgm:cxn modelId="{1B9FEA93-D528-49C0-A8E0-56D46243309B}" srcId="{4FAB802D-8EF6-4636-BC79-5A1F85117F6A}" destId="{740F9592-F7DA-4753-BAA0-24D1BFC5B645}" srcOrd="3" destOrd="0" parTransId="{171AA954-A64E-4F1D-8082-848E61479C3E}" sibTransId="{421448EF-4786-4F3D-8D93-D6115E3FFB45}"/>
    <dgm:cxn modelId="{E2C93C9A-8ACF-4473-AD98-D75926E13641}" srcId="{4FAB802D-8EF6-4636-BC79-5A1F85117F6A}" destId="{18879AF2-F2C9-4EA3-99D9-4730C6379C41}" srcOrd="0" destOrd="0" parTransId="{35127162-E3BF-4CC8-9430-AD85D5F72E2F}" sibTransId="{6B169B16-6019-4E0C-B1B6-561E1DD98B30}"/>
    <dgm:cxn modelId="{6EA6F8AA-11AC-4A54-9F03-F993DB2F3C72}" type="presOf" srcId="{740F9592-F7DA-4753-BAA0-24D1BFC5B645}" destId="{ECAC60EF-E3E2-403C-9E92-6143B94B8FD3}" srcOrd="0" destOrd="0" presId="urn:microsoft.com/office/officeart/2005/8/layout/vProcess5"/>
    <dgm:cxn modelId="{E8C42CAF-CBDE-4B35-AFCB-C5A4BD564347}" type="presOf" srcId="{18879AF2-F2C9-4EA3-99D9-4730C6379C41}" destId="{32254C23-85A4-45FC-B812-B32858704739}" srcOrd="1" destOrd="0" presId="urn:microsoft.com/office/officeart/2005/8/layout/vProcess5"/>
    <dgm:cxn modelId="{6880C4BB-46A7-4A57-91E8-BE8AAB60B928}" type="presOf" srcId="{4FAB802D-8EF6-4636-BC79-5A1F85117F6A}" destId="{38979B12-614E-4211-AB93-7C6D342C795E}" srcOrd="0" destOrd="0" presId="urn:microsoft.com/office/officeart/2005/8/layout/vProcess5"/>
    <dgm:cxn modelId="{197E2FC4-1A82-440B-8186-79F74505D5B2}" type="presOf" srcId="{6B169B16-6019-4E0C-B1B6-561E1DD98B30}" destId="{D79B3A25-5635-4C49-B31B-E09536904DE9}" srcOrd="0" destOrd="0" presId="urn:microsoft.com/office/officeart/2005/8/layout/vProcess5"/>
    <dgm:cxn modelId="{855815E3-F18D-49EC-969B-2CABCC94F4A6}" type="presOf" srcId="{07F3F621-F9C7-4415-AE63-347E5ABB742F}" destId="{5055EBA4-3657-408A-821D-5D49F865EAA6}" srcOrd="0" destOrd="0" presId="urn:microsoft.com/office/officeart/2005/8/layout/vProcess5"/>
    <dgm:cxn modelId="{0330C5E3-4254-4FC0-90F7-71B41790F48E}" type="presOf" srcId="{F4F274AF-3C41-4C56-B5AC-584EE920A92C}" destId="{A74C88D8-034E-4661-88DE-E024B0E42F60}" srcOrd="0" destOrd="0" presId="urn:microsoft.com/office/officeart/2005/8/layout/vProcess5"/>
    <dgm:cxn modelId="{5CD062E4-DC07-4FB0-B251-0B2067772C9C}" type="presOf" srcId="{F4F274AF-3C41-4C56-B5AC-584EE920A92C}" destId="{90E1BB41-2FE3-447C-9086-2E10A0EC23EC}" srcOrd="1" destOrd="0" presId="urn:microsoft.com/office/officeart/2005/8/layout/vProcess5"/>
    <dgm:cxn modelId="{4049DEE9-6C8D-4BA9-A687-3FF248CCA371}" type="presOf" srcId="{1B5882F1-409B-462A-B4D7-F5AD3A041237}" destId="{39C5F2F9-3532-4600-B728-5F3BF4FB0F9D}" srcOrd="1" destOrd="0" presId="urn:microsoft.com/office/officeart/2005/8/layout/vProcess5"/>
    <dgm:cxn modelId="{B8EA54EB-FC64-42DF-BC3A-05B9483270F0}" type="presOf" srcId="{215FA887-13F2-4D9B-B58E-D5C3EFED5824}" destId="{3150DC0B-794B-45EC-A506-A4BD5B660CAD}" srcOrd="0" destOrd="0" presId="urn:microsoft.com/office/officeart/2005/8/layout/vProcess5"/>
    <dgm:cxn modelId="{337AACFA-3FB7-4A9B-8225-AF5DE2078C22}" srcId="{4FAB802D-8EF6-4636-BC79-5A1F85117F6A}" destId="{F4F274AF-3C41-4C56-B5AC-584EE920A92C}" srcOrd="1" destOrd="0" parTransId="{5AF44F6B-27C9-4E89-8FF2-8D5B75A7719E}" sibTransId="{CC37B556-C16B-4FE9-8441-65D7E74D7B24}"/>
    <dgm:cxn modelId="{D2151509-3589-43F1-BBCD-B7839379B74C}" type="presParOf" srcId="{38979B12-614E-4211-AB93-7C6D342C795E}" destId="{2CF757CB-64F6-4F91-BA66-6C16115FE32E}" srcOrd="0" destOrd="0" presId="urn:microsoft.com/office/officeart/2005/8/layout/vProcess5"/>
    <dgm:cxn modelId="{46FCCD2F-2A91-49C8-867A-2578B9330A99}" type="presParOf" srcId="{38979B12-614E-4211-AB93-7C6D342C795E}" destId="{35141304-05C9-47B8-A391-A7CD78040FB5}" srcOrd="1" destOrd="0" presId="urn:microsoft.com/office/officeart/2005/8/layout/vProcess5"/>
    <dgm:cxn modelId="{813CA8F8-6C66-46FE-AA4D-D8F967FFE333}" type="presParOf" srcId="{38979B12-614E-4211-AB93-7C6D342C795E}" destId="{A74C88D8-034E-4661-88DE-E024B0E42F60}" srcOrd="2" destOrd="0" presId="urn:microsoft.com/office/officeart/2005/8/layout/vProcess5"/>
    <dgm:cxn modelId="{5525F57A-C8A3-42A0-869F-D2BCAB0DF385}" type="presParOf" srcId="{38979B12-614E-4211-AB93-7C6D342C795E}" destId="{F0C99F79-FDAC-4717-B987-3E999DB2F583}" srcOrd="3" destOrd="0" presId="urn:microsoft.com/office/officeart/2005/8/layout/vProcess5"/>
    <dgm:cxn modelId="{DACCFC4C-4610-4F1C-B5E2-ED74A9E884D7}" type="presParOf" srcId="{38979B12-614E-4211-AB93-7C6D342C795E}" destId="{ECAC60EF-E3E2-403C-9E92-6143B94B8FD3}" srcOrd="4" destOrd="0" presId="urn:microsoft.com/office/officeart/2005/8/layout/vProcess5"/>
    <dgm:cxn modelId="{3847905A-21E7-44DF-AF7F-46FDF78F8F8F}" type="presParOf" srcId="{38979B12-614E-4211-AB93-7C6D342C795E}" destId="{5055EBA4-3657-408A-821D-5D49F865EAA6}" srcOrd="5" destOrd="0" presId="urn:microsoft.com/office/officeart/2005/8/layout/vProcess5"/>
    <dgm:cxn modelId="{4A507B25-4F70-4CBE-85A8-F2DA22BFADDB}" type="presParOf" srcId="{38979B12-614E-4211-AB93-7C6D342C795E}" destId="{D79B3A25-5635-4C49-B31B-E09536904DE9}" srcOrd="6" destOrd="0" presId="urn:microsoft.com/office/officeart/2005/8/layout/vProcess5"/>
    <dgm:cxn modelId="{5AF4A397-5FB6-4261-8A24-C140544FA950}" type="presParOf" srcId="{38979B12-614E-4211-AB93-7C6D342C795E}" destId="{56A25F74-82C9-4848-9563-BBA2BB5ECB7B}" srcOrd="7" destOrd="0" presId="urn:microsoft.com/office/officeart/2005/8/layout/vProcess5"/>
    <dgm:cxn modelId="{AF415A30-C038-43CD-9A9F-E4BD957007F4}" type="presParOf" srcId="{38979B12-614E-4211-AB93-7C6D342C795E}" destId="{3150DC0B-794B-45EC-A506-A4BD5B660CAD}" srcOrd="8" destOrd="0" presId="urn:microsoft.com/office/officeart/2005/8/layout/vProcess5"/>
    <dgm:cxn modelId="{BCD11203-208D-4364-964D-47EFAAA3929A}" type="presParOf" srcId="{38979B12-614E-4211-AB93-7C6D342C795E}" destId="{FA5372B2-2D86-4F59-A24C-10A63F14BCB5}" srcOrd="9" destOrd="0" presId="urn:microsoft.com/office/officeart/2005/8/layout/vProcess5"/>
    <dgm:cxn modelId="{646F02BD-A860-4622-93B1-02B549B3E071}" type="presParOf" srcId="{38979B12-614E-4211-AB93-7C6D342C795E}" destId="{32254C23-85A4-45FC-B812-B32858704739}" srcOrd="10" destOrd="0" presId="urn:microsoft.com/office/officeart/2005/8/layout/vProcess5"/>
    <dgm:cxn modelId="{1CA3D698-B8CC-4EE4-97F2-98F0A66C6422}" type="presParOf" srcId="{38979B12-614E-4211-AB93-7C6D342C795E}" destId="{90E1BB41-2FE3-447C-9086-2E10A0EC23EC}" srcOrd="11" destOrd="0" presId="urn:microsoft.com/office/officeart/2005/8/layout/vProcess5"/>
    <dgm:cxn modelId="{20480716-802C-4005-A113-6DE82533A3E6}" type="presParOf" srcId="{38979B12-614E-4211-AB93-7C6D342C795E}" destId="{39C5F2F9-3532-4600-B728-5F3BF4FB0F9D}" srcOrd="12" destOrd="0" presId="urn:microsoft.com/office/officeart/2005/8/layout/vProcess5"/>
    <dgm:cxn modelId="{5F35BA57-7950-4288-A7E9-D60C588BC6C3}" type="presParOf" srcId="{38979B12-614E-4211-AB93-7C6D342C795E}" destId="{3EB33718-A46E-4423-B76C-E6DF1E355513}" srcOrd="13" destOrd="0" presId="urn:microsoft.com/office/officeart/2005/8/layout/vProcess5"/>
    <dgm:cxn modelId="{EF1A4D29-1351-4AA0-84EC-1928DEFCDD62}" type="presParOf" srcId="{38979B12-614E-4211-AB93-7C6D342C795E}" destId="{6FC4B695-1A7C-4D44-BB9C-BDF0C3EEED3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F9B7C-D7FE-417D-BDF0-E7D6B56496E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DA4FCB5-FB0B-44E3-AFD6-89C277582E4D}">
      <dgm:prSet/>
      <dgm:spPr/>
      <dgm:t>
        <a:bodyPr/>
        <a:lstStyle/>
        <a:p>
          <a:r>
            <a:rPr lang="en-GB"/>
            <a:t>Abundance of information online</a:t>
          </a:r>
          <a:endParaRPr lang="en-US"/>
        </a:p>
      </dgm:t>
    </dgm:pt>
    <dgm:pt modelId="{DA12E45A-52C9-48F9-B9FC-BC122C61D1E2}" type="parTrans" cxnId="{9FF8025E-CBE2-4E54-B24C-E7296AB53D04}">
      <dgm:prSet/>
      <dgm:spPr/>
      <dgm:t>
        <a:bodyPr/>
        <a:lstStyle/>
        <a:p>
          <a:endParaRPr lang="en-US"/>
        </a:p>
      </dgm:t>
    </dgm:pt>
    <dgm:pt modelId="{21470549-557B-44AE-9705-E75C74FB8433}" type="sibTrans" cxnId="{9FF8025E-CBE2-4E54-B24C-E7296AB53D04}">
      <dgm:prSet/>
      <dgm:spPr/>
      <dgm:t>
        <a:bodyPr/>
        <a:lstStyle/>
        <a:p>
          <a:endParaRPr lang="en-US"/>
        </a:p>
      </dgm:t>
    </dgm:pt>
    <dgm:pt modelId="{96FE3A60-4E74-45CF-925E-8D344E8BBFB5}">
      <dgm:prSet/>
      <dgm:spPr/>
      <dgm:t>
        <a:bodyPr/>
        <a:lstStyle/>
        <a:p>
          <a:r>
            <a:rPr lang="en-GB"/>
            <a:t>Can help us identify sentiment for better audience engagement and understanding </a:t>
          </a:r>
          <a:endParaRPr lang="en-US"/>
        </a:p>
      </dgm:t>
    </dgm:pt>
    <dgm:pt modelId="{9C96082B-00C1-4001-A501-80EB3347BACF}" type="parTrans" cxnId="{B511A6BB-9BDF-4FEB-AFEA-39F9EAA4F7B6}">
      <dgm:prSet/>
      <dgm:spPr/>
      <dgm:t>
        <a:bodyPr/>
        <a:lstStyle/>
        <a:p>
          <a:endParaRPr lang="en-US"/>
        </a:p>
      </dgm:t>
    </dgm:pt>
    <dgm:pt modelId="{8A55A12D-435A-492B-87C9-C9539FDB02EE}" type="sibTrans" cxnId="{B511A6BB-9BDF-4FEB-AFEA-39F9EAA4F7B6}">
      <dgm:prSet/>
      <dgm:spPr/>
      <dgm:t>
        <a:bodyPr/>
        <a:lstStyle/>
        <a:p>
          <a:endParaRPr lang="en-US"/>
        </a:p>
      </dgm:t>
    </dgm:pt>
    <dgm:pt modelId="{0BEA1A5D-42EE-4376-A20C-BAC12EE620AC}">
      <dgm:prSet/>
      <dgm:spPr/>
      <dgm:t>
        <a:bodyPr/>
        <a:lstStyle/>
        <a:p>
          <a:r>
            <a:rPr lang="en-GB"/>
            <a:t>Helps us see what user like and dislike and to capitalize or improve/change things</a:t>
          </a:r>
          <a:endParaRPr lang="en-US"/>
        </a:p>
      </dgm:t>
    </dgm:pt>
    <dgm:pt modelId="{ED621CEE-E23E-4B07-AF9F-7DB103D5355D}" type="parTrans" cxnId="{B17167B6-FEB7-489A-8393-89FE082630C9}">
      <dgm:prSet/>
      <dgm:spPr/>
      <dgm:t>
        <a:bodyPr/>
        <a:lstStyle/>
        <a:p>
          <a:endParaRPr lang="en-US"/>
        </a:p>
      </dgm:t>
    </dgm:pt>
    <dgm:pt modelId="{F869D1E0-11C5-47EA-9F88-93B6739F8C4F}" type="sibTrans" cxnId="{B17167B6-FEB7-489A-8393-89FE082630C9}">
      <dgm:prSet/>
      <dgm:spPr/>
      <dgm:t>
        <a:bodyPr/>
        <a:lstStyle/>
        <a:p>
          <a:endParaRPr lang="en-US"/>
        </a:p>
      </dgm:t>
    </dgm:pt>
    <dgm:pt modelId="{9A91FDF2-3BCA-4EC1-B60E-402EA2D8C866}">
      <dgm:prSet/>
      <dgm:spPr/>
      <dgm:t>
        <a:bodyPr/>
        <a:lstStyle/>
        <a:p>
          <a:r>
            <a:rPr lang="en-GB"/>
            <a:t>Helps determine marketing strategy</a:t>
          </a:r>
          <a:endParaRPr lang="en-US"/>
        </a:p>
      </dgm:t>
    </dgm:pt>
    <dgm:pt modelId="{00E59585-7964-4367-B4BB-1639F24C5859}" type="parTrans" cxnId="{FCC7200C-373F-47E0-B17D-8718363DCE4B}">
      <dgm:prSet/>
      <dgm:spPr/>
      <dgm:t>
        <a:bodyPr/>
        <a:lstStyle/>
        <a:p>
          <a:endParaRPr lang="en-US"/>
        </a:p>
      </dgm:t>
    </dgm:pt>
    <dgm:pt modelId="{7F095E27-E316-4EC2-8723-F9D348DE0D2C}" type="sibTrans" cxnId="{FCC7200C-373F-47E0-B17D-8718363DCE4B}">
      <dgm:prSet/>
      <dgm:spPr/>
      <dgm:t>
        <a:bodyPr/>
        <a:lstStyle/>
        <a:p>
          <a:endParaRPr lang="en-US"/>
        </a:p>
      </dgm:t>
    </dgm:pt>
    <dgm:pt modelId="{44B9AF3B-4B06-451A-835C-E72AE8F2A79D}">
      <dgm:prSet/>
      <dgm:spPr/>
      <dgm:t>
        <a:bodyPr/>
        <a:lstStyle/>
        <a:p>
          <a:r>
            <a:rPr lang="en-GB"/>
            <a:t>Niche opportunities such as finding next influencer</a:t>
          </a:r>
          <a:endParaRPr lang="en-US"/>
        </a:p>
      </dgm:t>
    </dgm:pt>
    <dgm:pt modelId="{9E20507F-4124-4352-A597-3CC2C1834148}" type="parTrans" cxnId="{C8331820-6C61-4DE3-AA20-BFF29F6DC924}">
      <dgm:prSet/>
      <dgm:spPr/>
      <dgm:t>
        <a:bodyPr/>
        <a:lstStyle/>
        <a:p>
          <a:endParaRPr lang="en-US"/>
        </a:p>
      </dgm:t>
    </dgm:pt>
    <dgm:pt modelId="{285D9ECF-76DC-4D03-9E49-E0ABF805437B}" type="sibTrans" cxnId="{C8331820-6C61-4DE3-AA20-BFF29F6DC924}">
      <dgm:prSet/>
      <dgm:spPr/>
      <dgm:t>
        <a:bodyPr/>
        <a:lstStyle/>
        <a:p>
          <a:endParaRPr lang="en-US"/>
        </a:p>
      </dgm:t>
    </dgm:pt>
    <dgm:pt modelId="{87DF6785-E337-4F11-B1C3-CC5BBD517A92}" type="pres">
      <dgm:prSet presAssocID="{2E1F9B7C-D7FE-417D-BDF0-E7D6B56496ED}" presName="root" presStyleCnt="0">
        <dgm:presLayoutVars>
          <dgm:dir/>
          <dgm:resizeHandles val="exact"/>
        </dgm:presLayoutVars>
      </dgm:prSet>
      <dgm:spPr/>
    </dgm:pt>
    <dgm:pt modelId="{07F14098-7BBC-40DD-97A5-1BA1D0D8E552}" type="pres">
      <dgm:prSet presAssocID="{ADA4FCB5-FB0B-44E3-AFD6-89C277582E4D}" presName="compNode" presStyleCnt="0"/>
      <dgm:spPr/>
    </dgm:pt>
    <dgm:pt modelId="{4A1EB18C-D41D-4EEB-9A6A-1F32F05B427B}" type="pres">
      <dgm:prSet presAssocID="{ADA4FCB5-FB0B-44E3-AFD6-89C277582E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CF298326-B5E4-4D8B-88A3-F58E51A46456}" type="pres">
      <dgm:prSet presAssocID="{ADA4FCB5-FB0B-44E3-AFD6-89C277582E4D}" presName="spaceRect" presStyleCnt="0"/>
      <dgm:spPr/>
    </dgm:pt>
    <dgm:pt modelId="{F67FAC89-FBF0-4EF7-93E7-5A143AA2C76E}" type="pres">
      <dgm:prSet presAssocID="{ADA4FCB5-FB0B-44E3-AFD6-89C277582E4D}" presName="textRect" presStyleLbl="revTx" presStyleIdx="0" presStyleCnt="5">
        <dgm:presLayoutVars>
          <dgm:chMax val="1"/>
          <dgm:chPref val="1"/>
        </dgm:presLayoutVars>
      </dgm:prSet>
      <dgm:spPr/>
    </dgm:pt>
    <dgm:pt modelId="{507BD46F-FC92-4C79-8265-B2A953EFF861}" type="pres">
      <dgm:prSet presAssocID="{21470549-557B-44AE-9705-E75C74FB8433}" presName="sibTrans" presStyleCnt="0"/>
      <dgm:spPr/>
    </dgm:pt>
    <dgm:pt modelId="{B7A9DF1B-5CCD-45FC-B5A9-475A5D69F919}" type="pres">
      <dgm:prSet presAssocID="{96FE3A60-4E74-45CF-925E-8D344E8BBFB5}" presName="compNode" presStyleCnt="0"/>
      <dgm:spPr/>
    </dgm:pt>
    <dgm:pt modelId="{9A7465DD-2514-4DD0-B9EC-6E3C16D854F2}" type="pres">
      <dgm:prSet presAssocID="{96FE3A60-4E74-45CF-925E-8D344E8BBFB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7929920-E9E1-41B8-AF2B-6B291CA0B7A2}" type="pres">
      <dgm:prSet presAssocID="{96FE3A60-4E74-45CF-925E-8D344E8BBFB5}" presName="spaceRect" presStyleCnt="0"/>
      <dgm:spPr/>
    </dgm:pt>
    <dgm:pt modelId="{51C33A72-3773-455C-81F1-63BA71A490E2}" type="pres">
      <dgm:prSet presAssocID="{96FE3A60-4E74-45CF-925E-8D344E8BBFB5}" presName="textRect" presStyleLbl="revTx" presStyleIdx="1" presStyleCnt="5">
        <dgm:presLayoutVars>
          <dgm:chMax val="1"/>
          <dgm:chPref val="1"/>
        </dgm:presLayoutVars>
      </dgm:prSet>
      <dgm:spPr/>
    </dgm:pt>
    <dgm:pt modelId="{553F143E-6019-46FC-B552-53397FFC1306}" type="pres">
      <dgm:prSet presAssocID="{8A55A12D-435A-492B-87C9-C9539FDB02EE}" presName="sibTrans" presStyleCnt="0"/>
      <dgm:spPr/>
    </dgm:pt>
    <dgm:pt modelId="{63D512E6-6D88-4909-98ED-EFC51F4698BB}" type="pres">
      <dgm:prSet presAssocID="{0BEA1A5D-42EE-4376-A20C-BAC12EE620AC}" presName="compNode" presStyleCnt="0"/>
      <dgm:spPr/>
    </dgm:pt>
    <dgm:pt modelId="{6B7352CA-F0AE-484D-87C7-FBB36047E955}" type="pres">
      <dgm:prSet presAssocID="{0BEA1A5D-42EE-4376-A20C-BAC12EE620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 Love Face with Solid Fill"/>
        </a:ext>
      </dgm:extLst>
    </dgm:pt>
    <dgm:pt modelId="{5259AFE8-C12D-4550-8AAF-A13D6DF12553}" type="pres">
      <dgm:prSet presAssocID="{0BEA1A5D-42EE-4376-A20C-BAC12EE620AC}" presName="spaceRect" presStyleCnt="0"/>
      <dgm:spPr/>
    </dgm:pt>
    <dgm:pt modelId="{E0BD9FE5-D221-4434-9649-31C4EF5A6EF5}" type="pres">
      <dgm:prSet presAssocID="{0BEA1A5D-42EE-4376-A20C-BAC12EE620AC}" presName="textRect" presStyleLbl="revTx" presStyleIdx="2" presStyleCnt="5">
        <dgm:presLayoutVars>
          <dgm:chMax val="1"/>
          <dgm:chPref val="1"/>
        </dgm:presLayoutVars>
      </dgm:prSet>
      <dgm:spPr/>
    </dgm:pt>
    <dgm:pt modelId="{5FD32F4C-D855-4E8F-B35E-A6C2D94D9D09}" type="pres">
      <dgm:prSet presAssocID="{F869D1E0-11C5-47EA-9F88-93B6739F8C4F}" presName="sibTrans" presStyleCnt="0"/>
      <dgm:spPr/>
    </dgm:pt>
    <dgm:pt modelId="{45FD22D8-8D50-41D9-BD7C-2BF279684047}" type="pres">
      <dgm:prSet presAssocID="{9A91FDF2-3BCA-4EC1-B60E-402EA2D8C866}" presName="compNode" presStyleCnt="0"/>
      <dgm:spPr/>
    </dgm:pt>
    <dgm:pt modelId="{B33AF5F2-5C9B-4886-B4F3-6EF64E5DAFC2}" type="pres">
      <dgm:prSet presAssocID="{9A91FDF2-3BCA-4EC1-B60E-402EA2D8C86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FBAF959-749B-4E90-A23D-59F5EEFD112B}" type="pres">
      <dgm:prSet presAssocID="{9A91FDF2-3BCA-4EC1-B60E-402EA2D8C866}" presName="spaceRect" presStyleCnt="0"/>
      <dgm:spPr/>
    </dgm:pt>
    <dgm:pt modelId="{1CCC551B-3959-43AE-A43B-44B6568E4650}" type="pres">
      <dgm:prSet presAssocID="{9A91FDF2-3BCA-4EC1-B60E-402EA2D8C866}" presName="textRect" presStyleLbl="revTx" presStyleIdx="3" presStyleCnt="5">
        <dgm:presLayoutVars>
          <dgm:chMax val="1"/>
          <dgm:chPref val="1"/>
        </dgm:presLayoutVars>
      </dgm:prSet>
      <dgm:spPr/>
    </dgm:pt>
    <dgm:pt modelId="{4180BCC3-E7CE-4804-9B77-1BFF51BE93F1}" type="pres">
      <dgm:prSet presAssocID="{7F095E27-E316-4EC2-8723-F9D348DE0D2C}" presName="sibTrans" presStyleCnt="0"/>
      <dgm:spPr/>
    </dgm:pt>
    <dgm:pt modelId="{B76BAB2D-0EFB-4B97-886D-C82D39A745A2}" type="pres">
      <dgm:prSet presAssocID="{44B9AF3B-4B06-451A-835C-E72AE8F2A79D}" presName="compNode" presStyleCnt="0"/>
      <dgm:spPr/>
    </dgm:pt>
    <dgm:pt modelId="{DBF6CF01-5EB4-4739-ABB2-96132049DA2D}" type="pres">
      <dgm:prSet presAssocID="{44B9AF3B-4B06-451A-835C-E72AE8F2A79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76C9CDF-391A-4BE5-BAD4-C5F16956A971}" type="pres">
      <dgm:prSet presAssocID="{44B9AF3B-4B06-451A-835C-E72AE8F2A79D}" presName="spaceRect" presStyleCnt="0"/>
      <dgm:spPr/>
    </dgm:pt>
    <dgm:pt modelId="{4302C14D-4AE3-4540-B19C-94BBCD7A5B3C}" type="pres">
      <dgm:prSet presAssocID="{44B9AF3B-4B06-451A-835C-E72AE8F2A79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CC7200C-373F-47E0-B17D-8718363DCE4B}" srcId="{2E1F9B7C-D7FE-417D-BDF0-E7D6B56496ED}" destId="{9A91FDF2-3BCA-4EC1-B60E-402EA2D8C866}" srcOrd="3" destOrd="0" parTransId="{00E59585-7964-4367-B4BB-1639F24C5859}" sibTransId="{7F095E27-E316-4EC2-8723-F9D348DE0D2C}"/>
    <dgm:cxn modelId="{C8331820-6C61-4DE3-AA20-BFF29F6DC924}" srcId="{2E1F9B7C-D7FE-417D-BDF0-E7D6B56496ED}" destId="{44B9AF3B-4B06-451A-835C-E72AE8F2A79D}" srcOrd="4" destOrd="0" parTransId="{9E20507F-4124-4352-A597-3CC2C1834148}" sibTransId="{285D9ECF-76DC-4D03-9E49-E0ABF805437B}"/>
    <dgm:cxn modelId="{9FF8025E-CBE2-4E54-B24C-E7296AB53D04}" srcId="{2E1F9B7C-D7FE-417D-BDF0-E7D6B56496ED}" destId="{ADA4FCB5-FB0B-44E3-AFD6-89C277582E4D}" srcOrd="0" destOrd="0" parTransId="{DA12E45A-52C9-48F9-B9FC-BC122C61D1E2}" sibTransId="{21470549-557B-44AE-9705-E75C74FB8433}"/>
    <dgm:cxn modelId="{20506182-1B29-42D1-A85F-B4F9A9436A49}" type="presOf" srcId="{44B9AF3B-4B06-451A-835C-E72AE8F2A79D}" destId="{4302C14D-4AE3-4540-B19C-94BBCD7A5B3C}" srcOrd="0" destOrd="0" presId="urn:microsoft.com/office/officeart/2018/2/layout/IconLabelList"/>
    <dgm:cxn modelId="{9834939C-04D9-4D43-B12D-3E890EE65D4D}" type="presOf" srcId="{0BEA1A5D-42EE-4376-A20C-BAC12EE620AC}" destId="{E0BD9FE5-D221-4434-9649-31C4EF5A6EF5}" srcOrd="0" destOrd="0" presId="urn:microsoft.com/office/officeart/2018/2/layout/IconLabelList"/>
    <dgm:cxn modelId="{552006A8-8562-4789-9297-E4A94769F0DD}" type="presOf" srcId="{96FE3A60-4E74-45CF-925E-8D344E8BBFB5}" destId="{51C33A72-3773-455C-81F1-63BA71A490E2}" srcOrd="0" destOrd="0" presId="urn:microsoft.com/office/officeart/2018/2/layout/IconLabelList"/>
    <dgm:cxn modelId="{B17167B6-FEB7-489A-8393-89FE082630C9}" srcId="{2E1F9B7C-D7FE-417D-BDF0-E7D6B56496ED}" destId="{0BEA1A5D-42EE-4376-A20C-BAC12EE620AC}" srcOrd="2" destOrd="0" parTransId="{ED621CEE-E23E-4B07-AF9F-7DB103D5355D}" sibTransId="{F869D1E0-11C5-47EA-9F88-93B6739F8C4F}"/>
    <dgm:cxn modelId="{8E7806B8-2012-4D55-B445-CAF519886531}" type="presOf" srcId="{9A91FDF2-3BCA-4EC1-B60E-402EA2D8C866}" destId="{1CCC551B-3959-43AE-A43B-44B6568E4650}" srcOrd="0" destOrd="0" presId="urn:microsoft.com/office/officeart/2018/2/layout/IconLabelList"/>
    <dgm:cxn modelId="{B511A6BB-9BDF-4FEB-AFEA-39F9EAA4F7B6}" srcId="{2E1F9B7C-D7FE-417D-BDF0-E7D6B56496ED}" destId="{96FE3A60-4E74-45CF-925E-8D344E8BBFB5}" srcOrd="1" destOrd="0" parTransId="{9C96082B-00C1-4001-A501-80EB3347BACF}" sibTransId="{8A55A12D-435A-492B-87C9-C9539FDB02EE}"/>
    <dgm:cxn modelId="{2CAC02ED-851D-4160-A2B8-D750AF602734}" type="presOf" srcId="{ADA4FCB5-FB0B-44E3-AFD6-89C277582E4D}" destId="{F67FAC89-FBF0-4EF7-93E7-5A143AA2C76E}" srcOrd="0" destOrd="0" presId="urn:microsoft.com/office/officeart/2018/2/layout/IconLabelList"/>
    <dgm:cxn modelId="{9D6AC3FC-B5AB-4687-99AA-56A4013B8FB9}" type="presOf" srcId="{2E1F9B7C-D7FE-417D-BDF0-E7D6B56496ED}" destId="{87DF6785-E337-4F11-B1C3-CC5BBD517A92}" srcOrd="0" destOrd="0" presId="urn:microsoft.com/office/officeart/2018/2/layout/IconLabelList"/>
    <dgm:cxn modelId="{71E6D5C3-5536-4872-82BD-118B863B3AE0}" type="presParOf" srcId="{87DF6785-E337-4F11-B1C3-CC5BBD517A92}" destId="{07F14098-7BBC-40DD-97A5-1BA1D0D8E552}" srcOrd="0" destOrd="0" presId="urn:microsoft.com/office/officeart/2018/2/layout/IconLabelList"/>
    <dgm:cxn modelId="{1ECCEE2F-68ED-4248-86C9-2F95306D9A0F}" type="presParOf" srcId="{07F14098-7BBC-40DD-97A5-1BA1D0D8E552}" destId="{4A1EB18C-D41D-4EEB-9A6A-1F32F05B427B}" srcOrd="0" destOrd="0" presId="urn:microsoft.com/office/officeart/2018/2/layout/IconLabelList"/>
    <dgm:cxn modelId="{DC5CECE5-E72E-4AB6-955F-54E3671CE472}" type="presParOf" srcId="{07F14098-7BBC-40DD-97A5-1BA1D0D8E552}" destId="{CF298326-B5E4-4D8B-88A3-F58E51A46456}" srcOrd="1" destOrd="0" presId="urn:microsoft.com/office/officeart/2018/2/layout/IconLabelList"/>
    <dgm:cxn modelId="{40611EE8-E2AD-4800-80DE-35D90AA91022}" type="presParOf" srcId="{07F14098-7BBC-40DD-97A5-1BA1D0D8E552}" destId="{F67FAC89-FBF0-4EF7-93E7-5A143AA2C76E}" srcOrd="2" destOrd="0" presId="urn:microsoft.com/office/officeart/2018/2/layout/IconLabelList"/>
    <dgm:cxn modelId="{112DDB8B-92E1-4B71-AACF-0FDCA875EE37}" type="presParOf" srcId="{87DF6785-E337-4F11-B1C3-CC5BBD517A92}" destId="{507BD46F-FC92-4C79-8265-B2A953EFF861}" srcOrd="1" destOrd="0" presId="urn:microsoft.com/office/officeart/2018/2/layout/IconLabelList"/>
    <dgm:cxn modelId="{0EED2C85-2B78-4F04-93A5-C0FB03D153EE}" type="presParOf" srcId="{87DF6785-E337-4F11-B1C3-CC5BBD517A92}" destId="{B7A9DF1B-5CCD-45FC-B5A9-475A5D69F919}" srcOrd="2" destOrd="0" presId="urn:microsoft.com/office/officeart/2018/2/layout/IconLabelList"/>
    <dgm:cxn modelId="{9D18FD98-A6B1-4054-977B-E73E8CA72BCB}" type="presParOf" srcId="{B7A9DF1B-5CCD-45FC-B5A9-475A5D69F919}" destId="{9A7465DD-2514-4DD0-B9EC-6E3C16D854F2}" srcOrd="0" destOrd="0" presId="urn:microsoft.com/office/officeart/2018/2/layout/IconLabelList"/>
    <dgm:cxn modelId="{0C227E07-CDE0-4FC1-8947-9414F27046E6}" type="presParOf" srcId="{B7A9DF1B-5CCD-45FC-B5A9-475A5D69F919}" destId="{B7929920-E9E1-41B8-AF2B-6B291CA0B7A2}" srcOrd="1" destOrd="0" presId="urn:microsoft.com/office/officeart/2018/2/layout/IconLabelList"/>
    <dgm:cxn modelId="{C55ACC08-7816-4A49-B98D-573552AEFDF8}" type="presParOf" srcId="{B7A9DF1B-5CCD-45FC-B5A9-475A5D69F919}" destId="{51C33A72-3773-455C-81F1-63BA71A490E2}" srcOrd="2" destOrd="0" presId="urn:microsoft.com/office/officeart/2018/2/layout/IconLabelList"/>
    <dgm:cxn modelId="{4253383C-E41B-4EAE-B756-D85953D59AD9}" type="presParOf" srcId="{87DF6785-E337-4F11-B1C3-CC5BBD517A92}" destId="{553F143E-6019-46FC-B552-53397FFC1306}" srcOrd="3" destOrd="0" presId="urn:microsoft.com/office/officeart/2018/2/layout/IconLabelList"/>
    <dgm:cxn modelId="{CD747474-27E4-4FAA-8E8C-FEA08A35597D}" type="presParOf" srcId="{87DF6785-E337-4F11-B1C3-CC5BBD517A92}" destId="{63D512E6-6D88-4909-98ED-EFC51F4698BB}" srcOrd="4" destOrd="0" presId="urn:microsoft.com/office/officeart/2018/2/layout/IconLabelList"/>
    <dgm:cxn modelId="{0814C6E9-F121-436D-AFA9-D20591DFF8B3}" type="presParOf" srcId="{63D512E6-6D88-4909-98ED-EFC51F4698BB}" destId="{6B7352CA-F0AE-484D-87C7-FBB36047E955}" srcOrd="0" destOrd="0" presId="urn:microsoft.com/office/officeart/2018/2/layout/IconLabelList"/>
    <dgm:cxn modelId="{FC94E764-9438-4F62-B899-C92E538A65DA}" type="presParOf" srcId="{63D512E6-6D88-4909-98ED-EFC51F4698BB}" destId="{5259AFE8-C12D-4550-8AAF-A13D6DF12553}" srcOrd="1" destOrd="0" presId="urn:microsoft.com/office/officeart/2018/2/layout/IconLabelList"/>
    <dgm:cxn modelId="{3382F3C3-3F07-4542-9654-6C658CAFDE87}" type="presParOf" srcId="{63D512E6-6D88-4909-98ED-EFC51F4698BB}" destId="{E0BD9FE5-D221-4434-9649-31C4EF5A6EF5}" srcOrd="2" destOrd="0" presId="urn:microsoft.com/office/officeart/2018/2/layout/IconLabelList"/>
    <dgm:cxn modelId="{BBB889D4-0365-4808-9AFD-71ACD54154A1}" type="presParOf" srcId="{87DF6785-E337-4F11-B1C3-CC5BBD517A92}" destId="{5FD32F4C-D855-4E8F-B35E-A6C2D94D9D09}" srcOrd="5" destOrd="0" presId="urn:microsoft.com/office/officeart/2018/2/layout/IconLabelList"/>
    <dgm:cxn modelId="{F8F2BA3E-EB13-4B00-AD43-ECF52CB2274F}" type="presParOf" srcId="{87DF6785-E337-4F11-B1C3-CC5BBD517A92}" destId="{45FD22D8-8D50-41D9-BD7C-2BF279684047}" srcOrd="6" destOrd="0" presId="urn:microsoft.com/office/officeart/2018/2/layout/IconLabelList"/>
    <dgm:cxn modelId="{043335CD-313B-4002-8E9F-A1F253CDC3B9}" type="presParOf" srcId="{45FD22D8-8D50-41D9-BD7C-2BF279684047}" destId="{B33AF5F2-5C9B-4886-B4F3-6EF64E5DAFC2}" srcOrd="0" destOrd="0" presId="urn:microsoft.com/office/officeart/2018/2/layout/IconLabelList"/>
    <dgm:cxn modelId="{E50D6A81-10E6-4BCF-BFF1-078CD1B95209}" type="presParOf" srcId="{45FD22D8-8D50-41D9-BD7C-2BF279684047}" destId="{7FBAF959-749B-4E90-A23D-59F5EEFD112B}" srcOrd="1" destOrd="0" presId="urn:microsoft.com/office/officeart/2018/2/layout/IconLabelList"/>
    <dgm:cxn modelId="{CB48BD34-DF1F-4CE4-BE13-24353DC3E65F}" type="presParOf" srcId="{45FD22D8-8D50-41D9-BD7C-2BF279684047}" destId="{1CCC551B-3959-43AE-A43B-44B6568E4650}" srcOrd="2" destOrd="0" presId="urn:microsoft.com/office/officeart/2018/2/layout/IconLabelList"/>
    <dgm:cxn modelId="{C932AFDA-5048-4021-BFA1-1375C12467F6}" type="presParOf" srcId="{87DF6785-E337-4F11-B1C3-CC5BBD517A92}" destId="{4180BCC3-E7CE-4804-9B77-1BFF51BE93F1}" srcOrd="7" destOrd="0" presId="urn:microsoft.com/office/officeart/2018/2/layout/IconLabelList"/>
    <dgm:cxn modelId="{6EFA7FB5-97B1-492E-BCB3-3491B9E137A5}" type="presParOf" srcId="{87DF6785-E337-4F11-B1C3-CC5BBD517A92}" destId="{B76BAB2D-0EFB-4B97-886D-C82D39A745A2}" srcOrd="8" destOrd="0" presId="urn:microsoft.com/office/officeart/2018/2/layout/IconLabelList"/>
    <dgm:cxn modelId="{27BE594B-C4DA-42DD-9DB4-0645BC2A6B7D}" type="presParOf" srcId="{B76BAB2D-0EFB-4B97-886D-C82D39A745A2}" destId="{DBF6CF01-5EB4-4739-ABB2-96132049DA2D}" srcOrd="0" destOrd="0" presId="urn:microsoft.com/office/officeart/2018/2/layout/IconLabelList"/>
    <dgm:cxn modelId="{6C6823BB-5ED0-4BAA-B76D-609160E1087E}" type="presParOf" srcId="{B76BAB2D-0EFB-4B97-886D-C82D39A745A2}" destId="{C76C9CDF-391A-4BE5-BAD4-C5F16956A971}" srcOrd="1" destOrd="0" presId="urn:microsoft.com/office/officeart/2018/2/layout/IconLabelList"/>
    <dgm:cxn modelId="{1BC4491C-F92E-49EF-8C67-F70E41939C90}" type="presParOf" srcId="{B76BAB2D-0EFB-4B97-886D-C82D39A745A2}" destId="{4302C14D-4AE3-4540-B19C-94BBCD7A5B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CB07D6-B4AF-4648-998D-48C6860BB9A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245733-3F5A-4E5F-B645-F1E88608DDBF}">
      <dgm:prSet/>
      <dgm:spPr/>
      <dgm:t>
        <a:bodyPr/>
        <a:lstStyle/>
        <a:p>
          <a:r>
            <a:rPr lang="en-GB" dirty="0"/>
            <a:t>Categorise and summarize information efficiently</a:t>
          </a:r>
          <a:endParaRPr lang="en-US" dirty="0"/>
        </a:p>
      </dgm:t>
    </dgm:pt>
    <dgm:pt modelId="{D655DFE3-0B02-4BBF-91AE-68F01DA0BEAC}" type="parTrans" cxnId="{E54F0E26-2ECF-4E89-83B4-68772946A690}">
      <dgm:prSet/>
      <dgm:spPr/>
      <dgm:t>
        <a:bodyPr/>
        <a:lstStyle/>
        <a:p>
          <a:endParaRPr lang="en-US"/>
        </a:p>
      </dgm:t>
    </dgm:pt>
    <dgm:pt modelId="{EEBCF33C-2C44-4FAE-860D-6997DE8DAB25}" type="sibTrans" cxnId="{E54F0E26-2ECF-4E89-83B4-68772946A690}">
      <dgm:prSet/>
      <dgm:spPr/>
      <dgm:t>
        <a:bodyPr/>
        <a:lstStyle/>
        <a:p>
          <a:endParaRPr lang="en-US"/>
        </a:p>
      </dgm:t>
    </dgm:pt>
    <dgm:pt modelId="{42F320CE-0C1E-47CA-B774-B6994AEF28DE}">
      <dgm:prSet/>
      <dgm:spPr/>
      <dgm:t>
        <a:bodyPr/>
        <a:lstStyle/>
        <a:p>
          <a:r>
            <a:rPr lang="en-GB" dirty="0"/>
            <a:t>Variety of Data</a:t>
          </a:r>
          <a:endParaRPr lang="en-US" dirty="0"/>
        </a:p>
      </dgm:t>
    </dgm:pt>
    <dgm:pt modelId="{0A036C55-CFF0-43C8-8FBA-334104DCD51D}" type="parTrans" cxnId="{D0AFC30B-59C0-4F5B-959A-02CD392B0B54}">
      <dgm:prSet/>
      <dgm:spPr/>
      <dgm:t>
        <a:bodyPr/>
        <a:lstStyle/>
        <a:p>
          <a:endParaRPr lang="en-US"/>
        </a:p>
      </dgm:t>
    </dgm:pt>
    <dgm:pt modelId="{D7E4494D-266E-4F8C-AA57-B59E805D6DBD}" type="sibTrans" cxnId="{D0AFC30B-59C0-4F5B-959A-02CD392B0B54}">
      <dgm:prSet/>
      <dgm:spPr/>
      <dgm:t>
        <a:bodyPr/>
        <a:lstStyle/>
        <a:p>
          <a:endParaRPr lang="en-US"/>
        </a:p>
      </dgm:t>
    </dgm:pt>
    <dgm:pt modelId="{A57DFF04-2859-453F-92DE-1681BF4A71A4}">
      <dgm:prSet/>
      <dgm:spPr/>
      <dgm:t>
        <a:bodyPr/>
        <a:lstStyle/>
        <a:p>
          <a:r>
            <a:rPr lang="en-GB" dirty="0"/>
            <a:t>Public opinion and sentiment on products, services</a:t>
          </a:r>
          <a:endParaRPr lang="en-US" dirty="0"/>
        </a:p>
      </dgm:t>
    </dgm:pt>
    <dgm:pt modelId="{725E837B-7BC2-41E6-BFC4-2067B1E996FD}" type="parTrans" cxnId="{828513F4-AB76-415F-80A3-6EA9494BFA48}">
      <dgm:prSet/>
      <dgm:spPr/>
      <dgm:t>
        <a:bodyPr/>
        <a:lstStyle/>
        <a:p>
          <a:endParaRPr lang="en-US"/>
        </a:p>
      </dgm:t>
    </dgm:pt>
    <dgm:pt modelId="{EE40928B-33B4-47A9-A3F6-335BD08355C2}" type="sibTrans" cxnId="{828513F4-AB76-415F-80A3-6EA9494BFA48}">
      <dgm:prSet/>
      <dgm:spPr/>
      <dgm:t>
        <a:bodyPr/>
        <a:lstStyle/>
        <a:p>
          <a:endParaRPr lang="en-US"/>
        </a:p>
      </dgm:t>
    </dgm:pt>
    <dgm:pt modelId="{787F5300-4911-47A0-AF27-10B66CA4387D}">
      <dgm:prSet/>
      <dgm:spPr/>
      <dgm:t>
        <a:bodyPr/>
        <a:lstStyle/>
        <a:p>
          <a:r>
            <a:rPr lang="en-GB"/>
            <a:t>Help improve and develop PR for a company, product, service and even for political use</a:t>
          </a:r>
        </a:p>
      </dgm:t>
    </dgm:pt>
    <dgm:pt modelId="{67406405-EC74-4568-A2CA-DAA95D142AF6}" type="parTrans" cxnId="{D30E3E56-E000-4D8A-A15F-FF301CDC5C10}">
      <dgm:prSet/>
      <dgm:spPr/>
      <dgm:t>
        <a:bodyPr/>
        <a:lstStyle/>
        <a:p>
          <a:endParaRPr lang="en-GB"/>
        </a:p>
      </dgm:t>
    </dgm:pt>
    <dgm:pt modelId="{5319B13C-E9DE-4DE2-B1A9-EB471431CC51}" type="sibTrans" cxnId="{D30E3E56-E000-4D8A-A15F-FF301CDC5C10}">
      <dgm:prSet/>
      <dgm:spPr/>
      <dgm:t>
        <a:bodyPr/>
        <a:lstStyle/>
        <a:p>
          <a:endParaRPr lang="en-GB"/>
        </a:p>
      </dgm:t>
    </dgm:pt>
    <dgm:pt modelId="{0C28FB3E-3FA4-48F1-9204-96E9C94D4A3D}" type="pres">
      <dgm:prSet presAssocID="{99CB07D6-B4AF-4648-998D-48C6860BB9AB}" presName="matrix" presStyleCnt="0">
        <dgm:presLayoutVars>
          <dgm:chMax val="1"/>
          <dgm:dir/>
          <dgm:resizeHandles val="exact"/>
        </dgm:presLayoutVars>
      </dgm:prSet>
      <dgm:spPr/>
    </dgm:pt>
    <dgm:pt modelId="{A61B83DF-AF2C-4F6C-8363-0825D8C0D970}" type="pres">
      <dgm:prSet presAssocID="{99CB07D6-B4AF-4648-998D-48C6860BB9AB}" presName="diamond" presStyleLbl="bgShp" presStyleIdx="0" presStyleCnt="1"/>
      <dgm:spPr/>
    </dgm:pt>
    <dgm:pt modelId="{3A2A5A04-E846-4012-A40E-5E54D2DC2096}" type="pres">
      <dgm:prSet presAssocID="{99CB07D6-B4AF-4648-998D-48C6860BB9A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2A248E3-8B1F-4C01-89EA-6EA75A7974CD}" type="pres">
      <dgm:prSet presAssocID="{99CB07D6-B4AF-4648-998D-48C6860BB9A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4C06D1E-5D5B-4999-894D-3E8FA0DD643D}" type="pres">
      <dgm:prSet presAssocID="{99CB07D6-B4AF-4648-998D-48C6860BB9A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4859DB5-4BB2-439D-B60E-1368A6980106}" type="pres">
      <dgm:prSet presAssocID="{99CB07D6-B4AF-4648-998D-48C6860BB9A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0AFC30B-59C0-4F5B-959A-02CD392B0B54}" srcId="{99CB07D6-B4AF-4648-998D-48C6860BB9AB}" destId="{42F320CE-0C1E-47CA-B774-B6994AEF28DE}" srcOrd="1" destOrd="0" parTransId="{0A036C55-CFF0-43C8-8FBA-334104DCD51D}" sibTransId="{D7E4494D-266E-4F8C-AA57-B59E805D6DBD}"/>
    <dgm:cxn modelId="{A473601C-C170-48B9-9300-F24155FC2D34}" type="presOf" srcId="{787F5300-4911-47A0-AF27-10B66CA4387D}" destId="{F4859DB5-4BB2-439D-B60E-1368A6980106}" srcOrd="0" destOrd="0" presId="urn:microsoft.com/office/officeart/2005/8/layout/matrix3"/>
    <dgm:cxn modelId="{E54F0E26-2ECF-4E89-83B4-68772946A690}" srcId="{99CB07D6-B4AF-4648-998D-48C6860BB9AB}" destId="{41245733-3F5A-4E5F-B645-F1E88608DDBF}" srcOrd="0" destOrd="0" parTransId="{D655DFE3-0B02-4BBF-91AE-68F01DA0BEAC}" sibTransId="{EEBCF33C-2C44-4FAE-860D-6997DE8DAB25}"/>
    <dgm:cxn modelId="{4D93AA65-FA97-4C20-91AF-4B4610A766B2}" type="presOf" srcId="{A57DFF04-2859-453F-92DE-1681BF4A71A4}" destId="{B4C06D1E-5D5B-4999-894D-3E8FA0DD643D}" srcOrd="0" destOrd="0" presId="urn:microsoft.com/office/officeart/2005/8/layout/matrix3"/>
    <dgm:cxn modelId="{D30E3E56-E000-4D8A-A15F-FF301CDC5C10}" srcId="{99CB07D6-B4AF-4648-998D-48C6860BB9AB}" destId="{787F5300-4911-47A0-AF27-10B66CA4387D}" srcOrd="3" destOrd="0" parTransId="{67406405-EC74-4568-A2CA-DAA95D142AF6}" sibTransId="{5319B13C-E9DE-4DE2-B1A9-EB471431CC51}"/>
    <dgm:cxn modelId="{433D898C-A86C-4C4B-9E2B-AC7F2B8813E2}" type="presOf" srcId="{99CB07D6-B4AF-4648-998D-48C6860BB9AB}" destId="{0C28FB3E-3FA4-48F1-9204-96E9C94D4A3D}" srcOrd="0" destOrd="0" presId="urn:microsoft.com/office/officeart/2005/8/layout/matrix3"/>
    <dgm:cxn modelId="{BDC4A9C5-1112-4461-98C9-5D2BE58C5008}" type="presOf" srcId="{42F320CE-0C1E-47CA-B774-B6994AEF28DE}" destId="{12A248E3-8B1F-4C01-89EA-6EA75A7974CD}" srcOrd="0" destOrd="0" presId="urn:microsoft.com/office/officeart/2005/8/layout/matrix3"/>
    <dgm:cxn modelId="{3231FBE8-4CAE-48EE-9298-09B01D2F4083}" type="presOf" srcId="{41245733-3F5A-4E5F-B645-F1E88608DDBF}" destId="{3A2A5A04-E846-4012-A40E-5E54D2DC2096}" srcOrd="0" destOrd="0" presId="urn:microsoft.com/office/officeart/2005/8/layout/matrix3"/>
    <dgm:cxn modelId="{828513F4-AB76-415F-80A3-6EA9494BFA48}" srcId="{99CB07D6-B4AF-4648-998D-48C6860BB9AB}" destId="{A57DFF04-2859-453F-92DE-1681BF4A71A4}" srcOrd="2" destOrd="0" parTransId="{725E837B-7BC2-41E6-BFC4-2067B1E996FD}" sibTransId="{EE40928B-33B4-47A9-A3F6-335BD08355C2}"/>
    <dgm:cxn modelId="{9D8C3DC8-0FDD-4FF1-A4DB-78D95B8E425E}" type="presParOf" srcId="{0C28FB3E-3FA4-48F1-9204-96E9C94D4A3D}" destId="{A61B83DF-AF2C-4F6C-8363-0825D8C0D970}" srcOrd="0" destOrd="0" presId="urn:microsoft.com/office/officeart/2005/8/layout/matrix3"/>
    <dgm:cxn modelId="{3DAA702B-7FE0-41E6-AA00-5B9D1899AF15}" type="presParOf" srcId="{0C28FB3E-3FA4-48F1-9204-96E9C94D4A3D}" destId="{3A2A5A04-E846-4012-A40E-5E54D2DC2096}" srcOrd="1" destOrd="0" presId="urn:microsoft.com/office/officeart/2005/8/layout/matrix3"/>
    <dgm:cxn modelId="{53655F0A-D10C-4388-9C7C-35FE603DDD16}" type="presParOf" srcId="{0C28FB3E-3FA4-48F1-9204-96E9C94D4A3D}" destId="{12A248E3-8B1F-4C01-89EA-6EA75A7974CD}" srcOrd="2" destOrd="0" presId="urn:microsoft.com/office/officeart/2005/8/layout/matrix3"/>
    <dgm:cxn modelId="{A7D2348E-BE2D-47F7-B81A-19846F7A0CEF}" type="presParOf" srcId="{0C28FB3E-3FA4-48F1-9204-96E9C94D4A3D}" destId="{B4C06D1E-5D5B-4999-894D-3E8FA0DD643D}" srcOrd="3" destOrd="0" presId="urn:microsoft.com/office/officeart/2005/8/layout/matrix3"/>
    <dgm:cxn modelId="{B0BD020C-D628-4CB4-AF3B-C7713630F587}" type="presParOf" srcId="{0C28FB3E-3FA4-48F1-9204-96E9C94D4A3D}" destId="{F4859DB5-4BB2-439D-B60E-1368A698010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84FE55-5984-4605-B78B-1324C3A012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279DEC-212E-4055-A23D-D28E293E66F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My model predicted the correct sentiment with 90% accuracy for Amazon Reviews</a:t>
          </a:r>
          <a:endParaRPr lang="en-US"/>
        </a:p>
      </dgm:t>
    </dgm:pt>
    <dgm:pt modelId="{E84F3197-1ABA-471A-9CE5-2BA6F639AF84}" type="parTrans" cxnId="{8FFE57D3-3BFA-4F18-BD1A-BB18CB4AEACC}">
      <dgm:prSet/>
      <dgm:spPr/>
      <dgm:t>
        <a:bodyPr/>
        <a:lstStyle/>
        <a:p>
          <a:endParaRPr lang="en-US"/>
        </a:p>
      </dgm:t>
    </dgm:pt>
    <dgm:pt modelId="{62277EA1-57A8-4BCE-A0C8-C92F57DBBB4C}" type="sibTrans" cxnId="{8FFE57D3-3BFA-4F18-BD1A-BB18CB4AEA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1764FB-E0A1-4E3C-A13F-E248A1351E5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Model can detect how heavily positive or negative the sentiment is</a:t>
          </a:r>
          <a:endParaRPr lang="en-US"/>
        </a:p>
      </dgm:t>
    </dgm:pt>
    <dgm:pt modelId="{571138DF-5A46-471C-8635-75200CA5A6CA}" type="parTrans" cxnId="{278AF673-7D33-4EA0-822D-08A9F8582B8C}">
      <dgm:prSet/>
      <dgm:spPr/>
      <dgm:t>
        <a:bodyPr/>
        <a:lstStyle/>
        <a:p>
          <a:endParaRPr lang="en-US"/>
        </a:p>
      </dgm:t>
    </dgm:pt>
    <dgm:pt modelId="{4A1BD2C6-8341-4864-AB5E-FC532C61F6FC}" type="sibTrans" cxnId="{278AF673-7D33-4EA0-822D-08A9F8582B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375965-F868-458A-875D-290E3A80B38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Model can detect misspelled words and take them into consideration when predicting sentiment</a:t>
          </a:r>
          <a:endParaRPr lang="en-US" dirty="0"/>
        </a:p>
      </dgm:t>
    </dgm:pt>
    <dgm:pt modelId="{2E36BABA-B76D-4E99-AF54-2A46A38184E7}" type="parTrans" cxnId="{BF44C394-E252-4035-A1D8-427000A40986}">
      <dgm:prSet/>
      <dgm:spPr/>
      <dgm:t>
        <a:bodyPr/>
        <a:lstStyle/>
        <a:p>
          <a:endParaRPr lang="en-US"/>
        </a:p>
      </dgm:t>
    </dgm:pt>
    <dgm:pt modelId="{36D30A81-6674-44FF-BB4B-C8658FA94F04}" type="sibTrans" cxnId="{BF44C394-E252-4035-A1D8-427000A40986}">
      <dgm:prSet/>
      <dgm:spPr/>
      <dgm:t>
        <a:bodyPr/>
        <a:lstStyle/>
        <a:p>
          <a:endParaRPr lang="en-US"/>
        </a:p>
      </dgm:t>
    </dgm:pt>
    <dgm:pt modelId="{E934B4B4-3526-4560-A536-B0B9913F06ED}" type="pres">
      <dgm:prSet presAssocID="{3384FE55-5984-4605-B78B-1324C3A012B4}" presName="root" presStyleCnt="0">
        <dgm:presLayoutVars>
          <dgm:dir/>
          <dgm:resizeHandles val="exact"/>
        </dgm:presLayoutVars>
      </dgm:prSet>
      <dgm:spPr/>
    </dgm:pt>
    <dgm:pt modelId="{DFBA1980-5A9B-4F72-9463-89BDFEBAE802}" type="pres">
      <dgm:prSet presAssocID="{8E279DEC-212E-4055-A23D-D28E293E66F8}" presName="compNode" presStyleCnt="0"/>
      <dgm:spPr/>
    </dgm:pt>
    <dgm:pt modelId="{C19E00AA-8AEC-45D1-8CCD-030D619418C2}" type="pres">
      <dgm:prSet presAssocID="{8E279DEC-212E-4055-A23D-D28E293E66F8}" presName="bgRect" presStyleLbl="bgShp" presStyleIdx="0" presStyleCnt="3"/>
      <dgm:spPr/>
    </dgm:pt>
    <dgm:pt modelId="{78AB14D6-B159-4BF6-A807-5F08D7DEECA3}" type="pres">
      <dgm:prSet presAssocID="{8E279DEC-212E-4055-A23D-D28E293E66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D68F0C07-28F7-4FE2-8E61-340BCD553F91}" type="pres">
      <dgm:prSet presAssocID="{8E279DEC-212E-4055-A23D-D28E293E66F8}" presName="spaceRect" presStyleCnt="0"/>
      <dgm:spPr/>
    </dgm:pt>
    <dgm:pt modelId="{B0797D7C-89D3-4544-907E-902EC9D1C863}" type="pres">
      <dgm:prSet presAssocID="{8E279DEC-212E-4055-A23D-D28E293E66F8}" presName="parTx" presStyleLbl="revTx" presStyleIdx="0" presStyleCnt="3">
        <dgm:presLayoutVars>
          <dgm:chMax val="0"/>
          <dgm:chPref val="0"/>
        </dgm:presLayoutVars>
      </dgm:prSet>
      <dgm:spPr/>
    </dgm:pt>
    <dgm:pt modelId="{EAEB68BB-FA4F-4742-B6F4-D0EA9E04D6B2}" type="pres">
      <dgm:prSet presAssocID="{62277EA1-57A8-4BCE-A0C8-C92F57DBBB4C}" presName="sibTrans" presStyleCnt="0"/>
      <dgm:spPr/>
    </dgm:pt>
    <dgm:pt modelId="{263904B5-D615-4BE3-ABD1-4306EE7416B9}" type="pres">
      <dgm:prSet presAssocID="{1C1764FB-E0A1-4E3C-A13F-E248A1351E55}" presName="compNode" presStyleCnt="0"/>
      <dgm:spPr/>
    </dgm:pt>
    <dgm:pt modelId="{BA06A836-1B43-4C1D-8BD3-C28D2A9D75AB}" type="pres">
      <dgm:prSet presAssocID="{1C1764FB-E0A1-4E3C-A13F-E248A1351E55}" presName="bgRect" presStyleLbl="bgShp" presStyleIdx="1" presStyleCnt="3"/>
      <dgm:spPr/>
    </dgm:pt>
    <dgm:pt modelId="{42D7D5A5-8147-4E31-B1DE-F8D15D2FD56A}" type="pres">
      <dgm:prSet presAssocID="{1C1764FB-E0A1-4E3C-A13F-E248A1351E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5FDCCE9-A965-484C-86E6-273422C0FDB8}" type="pres">
      <dgm:prSet presAssocID="{1C1764FB-E0A1-4E3C-A13F-E248A1351E55}" presName="spaceRect" presStyleCnt="0"/>
      <dgm:spPr/>
    </dgm:pt>
    <dgm:pt modelId="{45904891-C485-4CDF-A2BB-A617F2DAC1DC}" type="pres">
      <dgm:prSet presAssocID="{1C1764FB-E0A1-4E3C-A13F-E248A1351E55}" presName="parTx" presStyleLbl="revTx" presStyleIdx="1" presStyleCnt="3">
        <dgm:presLayoutVars>
          <dgm:chMax val="0"/>
          <dgm:chPref val="0"/>
        </dgm:presLayoutVars>
      </dgm:prSet>
      <dgm:spPr/>
    </dgm:pt>
    <dgm:pt modelId="{7C8CD0E7-E6B1-4E60-9722-B70C2E85CE52}" type="pres">
      <dgm:prSet presAssocID="{4A1BD2C6-8341-4864-AB5E-FC532C61F6FC}" presName="sibTrans" presStyleCnt="0"/>
      <dgm:spPr/>
    </dgm:pt>
    <dgm:pt modelId="{156AE70C-531F-4D4B-8EDC-6D95A68703E7}" type="pres">
      <dgm:prSet presAssocID="{7C375965-F868-458A-875D-290E3A80B384}" presName="compNode" presStyleCnt="0"/>
      <dgm:spPr/>
    </dgm:pt>
    <dgm:pt modelId="{4555C16A-1707-4AAB-A70C-16DEFE64E482}" type="pres">
      <dgm:prSet presAssocID="{7C375965-F868-458A-875D-290E3A80B384}" presName="bgRect" presStyleLbl="bgShp" presStyleIdx="2" presStyleCnt="3"/>
      <dgm:spPr/>
    </dgm:pt>
    <dgm:pt modelId="{421566EF-7A92-415D-8705-7CB989B838F2}" type="pres">
      <dgm:prSet presAssocID="{7C375965-F868-458A-875D-290E3A80B3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6A90091-77C2-449C-AE4F-E9233ACDBB66}" type="pres">
      <dgm:prSet presAssocID="{7C375965-F868-458A-875D-290E3A80B384}" presName="spaceRect" presStyleCnt="0"/>
      <dgm:spPr/>
    </dgm:pt>
    <dgm:pt modelId="{381062FC-747A-428C-B634-29FDDF9E3075}" type="pres">
      <dgm:prSet presAssocID="{7C375965-F868-458A-875D-290E3A80B3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380BD04-58F2-4853-A9F6-59FF1F88D73F}" type="presOf" srcId="{3384FE55-5984-4605-B78B-1324C3A012B4}" destId="{E934B4B4-3526-4560-A536-B0B9913F06ED}" srcOrd="0" destOrd="0" presId="urn:microsoft.com/office/officeart/2018/2/layout/IconVerticalSolidList"/>
    <dgm:cxn modelId="{CC86C44B-D9F8-4DD3-A5E8-3AECFF9A0E18}" type="presOf" srcId="{8E279DEC-212E-4055-A23D-D28E293E66F8}" destId="{B0797D7C-89D3-4544-907E-902EC9D1C863}" srcOrd="0" destOrd="0" presId="urn:microsoft.com/office/officeart/2018/2/layout/IconVerticalSolidList"/>
    <dgm:cxn modelId="{54DFCF6E-0FDF-4890-BD1E-C6F2543C0B41}" type="presOf" srcId="{7C375965-F868-458A-875D-290E3A80B384}" destId="{381062FC-747A-428C-B634-29FDDF9E3075}" srcOrd="0" destOrd="0" presId="urn:microsoft.com/office/officeart/2018/2/layout/IconVerticalSolidList"/>
    <dgm:cxn modelId="{278AF673-7D33-4EA0-822D-08A9F8582B8C}" srcId="{3384FE55-5984-4605-B78B-1324C3A012B4}" destId="{1C1764FB-E0A1-4E3C-A13F-E248A1351E55}" srcOrd="1" destOrd="0" parTransId="{571138DF-5A46-471C-8635-75200CA5A6CA}" sibTransId="{4A1BD2C6-8341-4864-AB5E-FC532C61F6FC}"/>
    <dgm:cxn modelId="{BF44C394-E252-4035-A1D8-427000A40986}" srcId="{3384FE55-5984-4605-B78B-1324C3A012B4}" destId="{7C375965-F868-458A-875D-290E3A80B384}" srcOrd="2" destOrd="0" parTransId="{2E36BABA-B76D-4E99-AF54-2A46A38184E7}" sibTransId="{36D30A81-6674-44FF-BB4B-C8658FA94F04}"/>
    <dgm:cxn modelId="{8FFE57D3-3BFA-4F18-BD1A-BB18CB4AEACC}" srcId="{3384FE55-5984-4605-B78B-1324C3A012B4}" destId="{8E279DEC-212E-4055-A23D-D28E293E66F8}" srcOrd="0" destOrd="0" parTransId="{E84F3197-1ABA-471A-9CE5-2BA6F639AF84}" sibTransId="{62277EA1-57A8-4BCE-A0C8-C92F57DBBB4C}"/>
    <dgm:cxn modelId="{3EAB43F0-49A1-4E64-A365-F28B1F6BB1FF}" type="presOf" srcId="{1C1764FB-E0A1-4E3C-A13F-E248A1351E55}" destId="{45904891-C485-4CDF-A2BB-A617F2DAC1DC}" srcOrd="0" destOrd="0" presId="urn:microsoft.com/office/officeart/2018/2/layout/IconVerticalSolidList"/>
    <dgm:cxn modelId="{9E1F1BDF-83BA-4003-BEB3-135740DF0022}" type="presParOf" srcId="{E934B4B4-3526-4560-A536-B0B9913F06ED}" destId="{DFBA1980-5A9B-4F72-9463-89BDFEBAE802}" srcOrd="0" destOrd="0" presId="urn:microsoft.com/office/officeart/2018/2/layout/IconVerticalSolidList"/>
    <dgm:cxn modelId="{0B1F3392-17E4-474B-B5FC-92944AD7CD68}" type="presParOf" srcId="{DFBA1980-5A9B-4F72-9463-89BDFEBAE802}" destId="{C19E00AA-8AEC-45D1-8CCD-030D619418C2}" srcOrd="0" destOrd="0" presId="urn:microsoft.com/office/officeart/2018/2/layout/IconVerticalSolidList"/>
    <dgm:cxn modelId="{DB0932CF-FAD6-4C5F-9F39-8DD99C10F956}" type="presParOf" srcId="{DFBA1980-5A9B-4F72-9463-89BDFEBAE802}" destId="{78AB14D6-B159-4BF6-A807-5F08D7DEECA3}" srcOrd="1" destOrd="0" presId="urn:microsoft.com/office/officeart/2018/2/layout/IconVerticalSolidList"/>
    <dgm:cxn modelId="{66B82F66-587F-488B-A083-589AD3D15EEA}" type="presParOf" srcId="{DFBA1980-5A9B-4F72-9463-89BDFEBAE802}" destId="{D68F0C07-28F7-4FE2-8E61-340BCD553F91}" srcOrd="2" destOrd="0" presId="urn:microsoft.com/office/officeart/2018/2/layout/IconVerticalSolidList"/>
    <dgm:cxn modelId="{420CC774-A25D-43EB-9ED0-562204F2DCE4}" type="presParOf" srcId="{DFBA1980-5A9B-4F72-9463-89BDFEBAE802}" destId="{B0797D7C-89D3-4544-907E-902EC9D1C863}" srcOrd="3" destOrd="0" presId="urn:microsoft.com/office/officeart/2018/2/layout/IconVerticalSolidList"/>
    <dgm:cxn modelId="{57A66323-69BA-4EF7-9BDA-3598057B8ACE}" type="presParOf" srcId="{E934B4B4-3526-4560-A536-B0B9913F06ED}" destId="{EAEB68BB-FA4F-4742-B6F4-D0EA9E04D6B2}" srcOrd="1" destOrd="0" presId="urn:microsoft.com/office/officeart/2018/2/layout/IconVerticalSolidList"/>
    <dgm:cxn modelId="{7CA0A3C3-7692-4B81-9672-9D8509040EDA}" type="presParOf" srcId="{E934B4B4-3526-4560-A536-B0B9913F06ED}" destId="{263904B5-D615-4BE3-ABD1-4306EE7416B9}" srcOrd="2" destOrd="0" presId="urn:microsoft.com/office/officeart/2018/2/layout/IconVerticalSolidList"/>
    <dgm:cxn modelId="{87342388-9D07-4D51-8605-8DCEA083F898}" type="presParOf" srcId="{263904B5-D615-4BE3-ABD1-4306EE7416B9}" destId="{BA06A836-1B43-4C1D-8BD3-C28D2A9D75AB}" srcOrd="0" destOrd="0" presId="urn:microsoft.com/office/officeart/2018/2/layout/IconVerticalSolidList"/>
    <dgm:cxn modelId="{065F57E7-E887-47DC-842D-48BEC3886F89}" type="presParOf" srcId="{263904B5-D615-4BE3-ABD1-4306EE7416B9}" destId="{42D7D5A5-8147-4E31-B1DE-F8D15D2FD56A}" srcOrd="1" destOrd="0" presId="urn:microsoft.com/office/officeart/2018/2/layout/IconVerticalSolidList"/>
    <dgm:cxn modelId="{CA7211F6-2116-4F27-95F8-D7B4188A21FA}" type="presParOf" srcId="{263904B5-D615-4BE3-ABD1-4306EE7416B9}" destId="{45FDCCE9-A965-484C-86E6-273422C0FDB8}" srcOrd="2" destOrd="0" presId="urn:microsoft.com/office/officeart/2018/2/layout/IconVerticalSolidList"/>
    <dgm:cxn modelId="{A97E912C-0A8E-4149-A49B-C00D848CAE4A}" type="presParOf" srcId="{263904B5-D615-4BE3-ABD1-4306EE7416B9}" destId="{45904891-C485-4CDF-A2BB-A617F2DAC1DC}" srcOrd="3" destOrd="0" presId="urn:microsoft.com/office/officeart/2018/2/layout/IconVerticalSolidList"/>
    <dgm:cxn modelId="{BAD531F6-C017-43FD-B3E3-8D8B7AAE11FA}" type="presParOf" srcId="{E934B4B4-3526-4560-A536-B0B9913F06ED}" destId="{7C8CD0E7-E6B1-4E60-9722-B70C2E85CE52}" srcOrd="3" destOrd="0" presId="urn:microsoft.com/office/officeart/2018/2/layout/IconVerticalSolidList"/>
    <dgm:cxn modelId="{A118FCA5-CF54-4174-A54C-C5F90A6F3E9E}" type="presParOf" srcId="{E934B4B4-3526-4560-A536-B0B9913F06ED}" destId="{156AE70C-531F-4D4B-8EDC-6D95A68703E7}" srcOrd="4" destOrd="0" presId="urn:microsoft.com/office/officeart/2018/2/layout/IconVerticalSolidList"/>
    <dgm:cxn modelId="{4CE6E68D-34B5-4E05-B965-50C96F1345E9}" type="presParOf" srcId="{156AE70C-531F-4D4B-8EDC-6D95A68703E7}" destId="{4555C16A-1707-4AAB-A70C-16DEFE64E482}" srcOrd="0" destOrd="0" presId="urn:microsoft.com/office/officeart/2018/2/layout/IconVerticalSolidList"/>
    <dgm:cxn modelId="{19A49F3A-852E-4FD1-BB31-8FB7611915AE}" type="presParOf" srcId="{156AE70C-531F-4D4B-8EDC-6D95A68703E7}" destId="{421566EF-7A92-415D-8705-7CB989B838F2}" srcOrd="1" destOrd="0" presId="urn:microsoft.com/office/officeart/2018/2/layout/IconVerticalSolidList"/>
    <dgm:cxn modelId="{06118E48-5ADC-488F-A6A3-BF6806AB419A}" type="presParOf" srcId="{156AE70C-531F-4D4B-8EDC-6D95A68703E7}" destId="{46A90091-77C2-449C-AE4F-E9233ACDBB66}" srcOrd="2" destOrd="0" presId="urn:microsoft.com/office/officeart/2018/2/layout/IconVerticalSolidList"/>
    <dgm:cxn modelId="{D84040B6-7AF3-486F-BB11-0251C655E348}" type="presParOf" srcId="{156AE70C-531F-4D4B-8EDC-6D95A68703E7}" destId="{381062FC-747A-428C-B634-29FDDF9E30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F25880-375F-43E7-9E72-D51F8E32E6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051EF4C-9E6B-46E3-8AA0-87DFDF6A9A0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 would like to develop a more complex neural network</a:t>
          </a:r>
          <a:endParaRPr lang="en-US" dirty="0"/>
        </a:p>
      </dgm:t>
    </dgm:pt>
    <dgm:pt modelId="{04036057-7D23-4399-B8EB-D8C021D983A0}" type="parTrans" cxnId="{5EB6080D-75A8-4C0F-83D1-5116A51011C4}">
      <dgm:prSet/>
      <dgm:spPr/>
      <dgm:t>
        <a:bodyPr/>
        <a:lstStyle/>
        <a:p>
          <a:endParaRPr lang="en-US"/>
        </a:p>
      </dgm:t>
    </dgm:pt>
    <dgm:pt modelId="{5B78C02E-B57D-40CC-A984-B77D559E60D9}" type="sibTrans" cxnId="{5EB6080D-75A8-4C0F-83D1-5116A51011C4}">
      <dgm:prSet/>
      <dgm:spPr/>
      <dgm:t>
        <a:bodyPr/>
        <a:lstStyle/>
        <a:p>
          <a:endParaRPr lang="en-US"/>
        </a:p>
      </dgm:t>
    </dgm:pt>
    <dgm:pt modelId="{FB6DFE7D-6E0F-4935-BB13-4FFA921DCC2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better understand where my model is making errors</a:t>
          </a:r>
          <a:endParaRPr lang="en-US" dirty="0"/>
        </a:p>
      </dgm:t>
    </dgm:pt>
    <dgm:pt modelId="{D648EFB3-BECC-49FD-98F8-D87A75D17E03}" type="parTrans" cxnId="{62324FEB-A01E-4120-902D-8643C87901F3}">
      <dgm:prSet/>
      <dgm:spPr/>
      <dgm:t>
        <a:bodyPr/>
        <a:lstStyle/>
        <a:p>
          <a:endParaRPr lang="en-US"/>
        </a:p>
      </dgm:t>
    </dgm:pt>
    <dgm:pt modelId="{91C0ED92-B89F-4283-B633-7EA23EFC0B35}" type="sibTrans" cxnId="{62324FEB-A01E-4120-902D-8643C87901F3}">
      <dgm:prSet/>
      <dgm:spPr/>
      <dgm:t>
        <a:bodyPr/>
        <a:lstStyle/>
        <a:p>
          <a:endParaRPr lang="en-US"/>
        </a:p>
      </dgm:t>
    </dgm:pt>
    <dgm:pt modelId="{5DA41CB4-243C-410D-88C3-97C3264D94C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Add  web scraping</a:t>
          </a:r>
          <a:endParaRPr lang="en-US" dirty="0"/>
        </a:p>
      </dgm:t>
    </dgm:pt>
    <dgm:pt modelId="{A60F0D64-646F-4FD7-9116-D5A3403B610B}" type="parTrans" cxnId="{E3FA584B-62E1-4734-A2E4-D21732A41091}">
      <dgm:prSet/>
      <dgm:spPr/>
      <dgm:t>
        <a:bodyPr/>
        <a:lstStyle/>
        <a:p>
          <a:endParaRPr lang="en-US"/>
        </a:p>
      </dgm:t>
    </dgm:pt>
    <dgm:pt modelId="{FDEF6065-26CA-4F4C-8F75-4F4B6F79912D}" type="sibTrans" cxnId="{E3FA584B-62E1-4734-A2E4-D21732A41091}">
      <dgm:prSet/>
      <dgm:spPr/>
      <dgm:t>
        <a:bodyPr/>
        <a:lstStyle/>
        <a:p>
          <a:endParaRPr lang="en-US"/>
        </a:p>
      </dgm:t>
    </dgm:pt>
    <dgm:pt modelId="{BE0F8025-19B1-49EE-9225-ED79F523AFE4}" type="pres">
      <dgm:prSet presAssocID="{89F25880-375F-43E7-9E72-D51F8E32E6C0}" presName="root" presStyleCnt="0">
        <dgm:presLayoutVars>
          <dgm:dir/>
          <dgm:resizeHandles val="exact"/>
        </dgm:presLayoutVars>
      </dgm:prSet>
      <dgm:spPr/>
    </dgm:pt>
    <dgm:pt modelId="{29CD54FE-B3AD-490C-A632-D2C5C7D35096}" type="pres">
      <dgm:prSet presAssocID="{F051EF4C-9E6B-46E3-8AA0-87DFDF6A9A07}" presName="compNode" presStyleCnt="0"/>
      <dgm:spPr/>
    </dgm:pt>
    <dgm:pt modelId="{4584A3ED-D4C0-4073-BD3E-77818CD500B2}" type="pres">
      <dgm:prSet presAssocID="{F051EF4C-9E6B-46E3-8AA0-87DFDF6A9A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52FC27CD-6B81-45A4-969B-21AFD036DB3D}" type="pres">
      <dgm:prSet presAssocID="{F051EF4C-9E6B-46E3-8AA0-87DFDF6A9A07}" presName="spaceRect" presStyleCnt="0"/>
      <dgm:spPr/>
    </dgm:pt>
    <dgm:pt modelId="{F8E74B31-AF7B-4D4B-91FD-D76475DCE3D2}" type="pres">
      <dgm:prSet presAssocID="{F051EF4C-9E6B-46E3-8AA0-87DFDF6A9A07}" presName="textRect" presStyleLbl="revTx" presStyleIdx="0" presStyleCnt="3">
        <dgm:presLayoutVars>
          <dgm:chMax val="1"/>
          <dgm:chPref val="1"/>
        </dgm:presLayoutVars>
      </dgm:prSet>
      <dgm:spPr/>
    </dgm:pt>
    <dgm:pt modelId="{0D940C13-8DFC-4C65-BAF4-7399A24E13CA}" type="pres">
      <dgm:prSet presAssocID="{5B78C02E-B57D-40CC-A984-B77D559E60D9}" presName="sibTrans" presStyleCnt="0"/>
      <dgm:spPr/>
    </dgm:pt>
    <dgm:pt modelId="{F139D61A-8739-4916-AD83-5F4D9097409F}" type="pres">
      <dgm:prSet presAssocID="{FB6DFE7D-6E0F-4935-BB13-4FFA921DCC26}" presName="compNode" presStyleCnt="0"/>
      <dgm:spPr/>
    </dgm:pt>
    <dgm:pt modelId="{1F41AA34-3FA9-4ACA-8905-DA5F349D806E}" type="pres">
      <dgm:prSet presAssocID="{FB6DFE7D-6E0F-4935-BB13-4FFA921DCC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9A65B3B-7D2B-44F7-9686-7B20CBF3EE05}" type="pres">
      <dgm:prSet presAssocID="{FB6DFE7D-6E0F-4935-BB13-4FFA921DCC26}" presName="spaceRect" presStyleCnt="0"/>
      <dgm:spPr/>
    </dgm:pt>
    <dgm:pt modelId="{1FEDFEAD-ADF8-48FB-B509-3F05BD915F33}" type="pres">
      <dgm:prSet presAssocID="{FB6DFE7D-6E0F-4935-BB13-4FFA921DCC26}" presName="textRect" presStyleLbl="revTx" presStyleIdx="1" presStyleCnt="3">
        <dgm:presLayoutVars>
          <dgm:chMax val="1"/>
          <dgm:chPref val="1"/>
        </dgm:presLayoutVars>
      </dgm:prSet>
      <dgm:spPr/>
    </dgm:pt>
    <dgm:pt modelId="{57C85343-5CD3-45FF-89DF-C07452B450B9}" type="pres">
      <dgm:prSet presAssocID="{91C0ED92-B89F-4283-B633-7EA23EFC0B35}" presName="sibTrans" presStyleCnt="0"/>
      <dgm:spPr/>
    </dgm:pt>
    <dgm:pt modelId="{0122B9F2-3682-4267-8778-15DA8BC3142A}" type="pres">
      <dgm:prSet presAssocID="{5DA41CB4-243C-410D-88C3-97C3264D94C1}" presName="compNode" presStyleCnt="0"/>
      <dgm:spPr/>
    </dgm:pt>
    <dgm:pt modelId="{67DE50BF-5DFB-4B0B-B74D-1DA2D131023C}" type="pres">
      <dgm:prSet presAssocID="{5DA41CB4-243C-410D-88C3-97C3264D94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9063F5D-045F-49A7-9A78-E9882EB28E3E}" type="pres">
      <dgm:prSet presAssocID="{5DA41CB4-243C-410D-88C3-97C3264D94C1}" presName="spaceRect" presStyleCnt="0"/>
      <dgm:spPr/>
    </dgm:pt>
    <dgm:pt modelId="{42191B93-3C86-47C1-BE51-3075B18A78F2}" type="pres">
      <dgm:prSet presAssocID="{5DA41CB4-243C-410D-88C3-97C3264D94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EB6080D-75A8-4C0F-83D1-5116A51011C4}" srcId="{89F25880-375F-43E7-9E72-D51F8E32E6C0}" destId="{F051EF4C-9E6B-46E3-8AA0-87DFDF6A9A07}" srcOrd="0" destOrd="0" parTransId="{04036057-7D23-4399-B8EB-D8C021D983A0}" sibTransId="{5B78C02E-B57D-40CC-A984-B77D559E60D9}"/>
    <dgm:cxn modelId="{51E2E418-5FB6-4749-B40B-4F9366F4E663}" type="presOf" srcId="{89F25880-375F-43E7-9E72-D51F8E32E6C0}" destId="{BE0F8025-19B1-49EE-9225-ED79F523AFE4}" srcOrd="0" destOrd="0" presId="urn:microsoft.com/office/officeart/2018/2/layout/IconLabelList"/>
    <dgm:cxn modelId="{0C7AFA32-F3DA-480B-B04D-76EFB9633B69}" type="presOf" srcId="{FB6DFE7D-6E0F-4935-BB13-4FFA921DCC26}" destId="{1FEDFEAD-ADF8-48FB-B509-3F05BD915F33}" srcOrd="0" destOrd="0" presId="urn:microsoft.com/office/officeart/2018/2/layout/IconLabelList"/>
    <dgm:cxn modelId="{1F311646-8623-4E44-9293-444B60426263}" type="presOf" srcId="{5DA41CB4-243C-410D-88C3-97C3264D94C1}" destId="{42191B93-3C86-47C1-BE51-3075B18A78F2}" srcOrd="0" destOrd="0" presId="urn:microsoft.com/office/officeart/2018/2/layout/IconLabelList"/>
    <dgm:cxn modelId="{E3FA584B-62E1-4734-A2E4-D21732A41091}" srcId="{89F25880-375F-43E7-9E72-D51F8E32E6C0}" destId="{5DA41CB4-243C-410D-88C3-97C3264D94C1}" srcOrd="2" destOrd="0" parTransId="{A60F0D64-646F-4FD7-9116-D5A3403B610B}" sibTransId="{FDEF6065-26CA-4F4C-8F75-4F4B6F79912D}"/>
    <dgm:cxn modelId="{C44A4286-6768-4DC3-815A-3A553D146716}" type="presOf" srcId="{F051EF4C-9E6B-46E3-8AA0-87DFDF6A9A07}" destId="{F8E74B31-AF7B-4D4B-91FD-D76475DCE3D2}" srcOrd="0" destOrd="0" presId="urn:microsoft.com/office/officeart/2018/2/layout/IconLabelList"/>
    <dgm:cxn modelId="{62324FEB-A01E-4120-902D-8643C87901F3}" srcId="{89F25880-375F-43E7-9E72-D51F8E32E6C0}" destId="{FB6DFE7D-6E0F-4935-BB13-4FFA921DCC26}" srcOrd="1" destOrd="0" parTransId="{D648EFB3-BECC-49FD-98F8-D87A75D17E03}" sibTransId="{91C0ED92-B89F-4283-B633-7EA23EFC0B35}"/>
    <dgm:cxn modelId="{8C4D71F4-70FA-4B30-9FCA-2F1884258ACF}" type="presParOf" srcId="{BE0F8025-19B1-49EE-9225-ED79F523AFE4}" destId="{29CD54FE-B3AD-490C-A632-D2C5C7D35096}" srcOrd="0" destOrd="0" presId="urn:microsoft.com/office/officeart/2018/2/layout/IconLabelList"/>
    <dgm:cxn modelId="{EF234655-AF57-45D4-8EE1-9CFE730F09C3}" type="presParOf" srcId="{29CD54FE-B3AD-490C-A632-D2C5C7D35096}" destId="{4584A3ED-D4C0-4073-BD3E-77818CD500B2}" srcOrd="0" destOrd="0" presId="urn:microsoft.com/office/officeart/2018/2/layout/IconLabelList"/>
    <dgm:cxn modelId="{4F22B093-6DA2-491E-94F5-408A3673D5C9}" type="presParOf" srcId="{29CD54FE-B3AD-490C-A632-D2C5C7D35096}" destId="{52FC27CD-6B81-45A4-969B-21AFD036DB3D}" srcOrd="1" destOrd="0" presId="urn:microsoft.com/office/officeart/2018/2/layout/IconLabelList"/>
    <dgm:cxn modelId="{7B4237D7-C51F-417C-A857-2013D71B6D82}" type="presParOf" srcId="{29CD54FE-B3AD-490C-A632-D2C5C7D35096}" destId="{F8E74B31-AF7B-4D4B-91FD-D76475DCE3D2}" srcOrd="2" destOrd="0" presId="urn:microsoft.com/office/officeart/2018/2/layout/IconLabelList"/>
    <dgm:cxn modelId="{8FB023C6-68D1-4926-9CDE-76124BFB3FE6}" type="presParOf" srcId="{BE0F8025-19B1-49EE-9225-ED79F523AFE4}" destId="{0D940C13-8DFC-4C65-BAF4-7399A24E13CA}" srcOrd="1" destOrd="0" presId="urn:microsoft.com/office/officeart/2018/2/layout/IconLabelList"/>
    <dgm:cxn modelId="{EAC2CB2D-C764-41AB-B4F8-D73CD0E41098}" type="presParOf" srcId="{BE0F8025-19B1-49EE-9225-ED79F523AFE4}" destId="{F139D61A-8739-4916-AD83-5F4D9097409F}" srcOrd="2" destOrd="0" presId="urn:microsoft.com/office/officeart/2018/2/layout/IconLabelList"/>
    <dgm:cxn modelId="{3515CE95-17EF-4758-9BDD-B63DF389EE79}" type="presParOf" srcId="{F139D61A-8739-4916-AD83-5F4D9097409F}" destId="{1F41AA34-3FA9-4ACA-8905-DA5F349D806E}" srcOrd="0" destOrd="0" presId="urn:microsoft.com/office/officeart/2018/2/layout/IconLabelList"/>
    <dgm:cxn modelId="{57D24082-A79B-4671-901C-F5BD1FF7E01E}" type="presParOf" srcId="{F139D61A-8739-4916-AD83-5F4D9097409F}" destId="{29A65B3B-7D2B-44F7-9686-7B20CBF3EE05}" srcOrd="1" destOrd="0" presId="urn:microsoft.com/office/officeart/2018/2/layout/IconLabelList"/>
    <dgm:cxn modelId="{C7D79BCF-4C44-46AB-B9B8-80E0C06190D7}" type="presParOf" srcId="{F139D61A-8739-4916-AD83-5F4D9097409F}" destId="{1FEDFEAD-ADF8-48FB-B509-3F05BD915F33}" srcOrd="2" destOrd="0" presId="urn:microsoft.com/office/officeart/2018/2/layout/IconLabelList"/>
    <dgm:cxn modelId="{BCD6CD3A-BDE7-4D85-9A7E-807E8743051D}" type="presParOf" srcId="{BE0F8025-19B1-49EE-9225-ED79F523AFE4}" destId="{57C85343-5CD3-45FF-89DF-C07452B450B9}" srcOrd="3" destOrd="0" presId="urn:microsoft.com/office/officeart/2018/2/layout/IconLabelList"/>
    <dgm:cxn modelId="{F0956F62-8FA1-466B-AB35-F8C4D44C8535}" type="presParOf" srcId="{BE0F8025-19B1-49EE-9225-ED79F523AFE4}" destId="{0122B9F2-3682-4267-8778-15DA8BC3142A}" srcOrd="4" destOrd="0" presId="urn:microsoft.com/office/officeart/2018/2/layout/IconLabelList"/>
    <dgm:cxn modelId="{2545E33F-D6DF-4B48-BBB6-E69330A79B45}" type="presParOf" srcId="{0122B9F2-3682-4267-8778-15DA8BC3142A}" destId="{67DE50BF-5DFB-4B0B-B74D-1DA2D131023C}" srcOrd="0" destOrd="0" presId="urn:microsoft.com/office/officeart/2018/2/layout/IconLabelList"/>
    <dgm:cxn modelId="{D666DF5F-00F1-44ED-83EF-A50D95EDD8E3}" type="presParOf" srcId="{0122B9F2-3682-4267-8778-15DA8BC3142A}" destId="{89063F5D-045F-49A7-9A78-E9882EB28E3E}" srcOrd="1" destOrd="0" presId="urn:microsoft.com/office/officeart/2018/2/layout/IconLabelList"/>
    <dgm:cxn modelId="{19AAB5AF-3D71-4892-BEFC-A40C99B48627}" type="presParOf" srcId="{0122B9F2-3682-4267-8778-15DA8BC3142A}" destId="{42191B93-3C86-47C1-BE51-3075B18A78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41304-05C9-47B8-A391-A7CD78040FB5}">
      <dsp:nvSpPr>
        <dsp:cNvPr id="0" name=""/>
        <dsp:cNvSpPr/>
      </dsp:nvSpPr>
      <dsp:spPr>
        <a:xfrm>
          <a:off x="0" y="0"/>
          <a:ext cx="7995310" cy="7263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Text</a:t>
          </a:r>
          <a:endParaRPr lang="en-US" sz="3100" kern="1200" dirty="0"/>
        </a:p>
      </dsp:txBody>
      <dsp:txXfrm>
        <a:off x="21275" y="21275"/>
        <a:ext cx="7126496" cy="683835"/>
      </dsp:txXfrm>
    </dsp:sp>
    <dsp:sp modelId="{A74C88D8-034E-4661-88DE-E024B0E42F60}">
      <dsp:nvSpPr>
        <dsp:cNvPr id="0" name=""/>
        <dsp:cNvSpPr/>
      </dsp:nvSpPr>
      <dsp:spPr>
        <a:xfrm>
          <a:off x="597052" y="827272"/>
          <a:ext cx="7995310" cy="7263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Tokenization</a:t>
          </a:r>
          <a:endParaRPr lang="en-US" sz="3100" kern="1200" dirty="0"/>
        </a:p>
      </dsp:txBody>
      <dsp:txXfrm>
        <a:off x="618327" y="848547"/>
        <a:ext cx="6883557" cy="683835"/>
      </dsp:txXfrm>
    </dsp:sp>
    <dsp:sp modelId="{F0C99F79-FDAC-4717-B987-3E999DB2F583}">
      <dsp:nvSpPr>
        <dsp:cNvPr id="0" name=""/>
        <dsp:cNvSpPr/>
      </dsp:nvSpPr>
      <dsp:spPr>
        <a:xfrm>
          <a:off x="1194104" y="1654544"/>
          <a:ext cx="7995310" cy="7263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removal of noise </a:t>
          </a:r>
          <a:endParaRPr lang="en-US" sz="3100" kern="1200" dirty="0"/>
        </a:p>
      </dsp:txBody>
      <dsp:txXfrm>
        <a:off x="1215379" y="1675819"/>
        <a:ext cx="6883557" cy="683835"/>
      </dsp:txXfrm>
    </dsp:sp>
    <dsp:sp modelId="{ECAC60EF-E3E2-403C-9E92-6143B94B8FD3}">
      <dsp:nvSpPr>
        <dsp:cNvPr id="0" name=""/>
        <dsp:cNvSpPr/>
      </dsp:nvSpPr>
      <dsp:spPr>
        <a:xfrm>
          <a:off x="1791157" y="2481817"/>
          <a:ext cx="7995310" cy="7263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change to numbers  </a:t>
          </a:r>
          <a:endParaRPr lang="en-US" sz="3100" kern="1200" dirty="0"/>
        </a:p>
      </dsp:txBody>
      <dsp:txXfrm>
        <a:off x="1812432" y="2503092"/>
        <a:ext cx="6883557" cy="683835"/>
      </dsp:txXfrm>
    </dsp:sp>
    <dsp:sp modelId="{5055EBA4-3657-408A-821D-5D49F865EAA6}">
      <dsp:nvSpPr>
        <dsp:cNvPr id="0" name=""/>
        <dsp:cNvSpPr/>
      </dsp:nvSpPr>
      <dsp:spPr>
        <a:xfrm>
          <a:off x="2388209" y="3309089"/>
          <a:ext cx="7995310" cy="7263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make sure all reviews are equal length</a:t>
          </a:r>
          <a:endParaRPr lang="en-US" sz="3100" kern="1200" dirty="0"/>
        </a:p>
      </dsp:txBody>
      <dsp:txXfrm>
        <a:off x="2409484" y="3330364"/>
        <a:ext cx="6883557" cy="683835"/>
      </dsp:txXfrm>
    </dsp:sp>
    <dsp:sp modelId="{D79B3A25-5635-4C49-B31B-E09536904DE9}">
      <dsp:nvSpPr>
        <dsp:cNvPr id="0" name=""/>
        <dsp:cNvSpPr/>
      </dsp:nvSpPr>
      <dsp:spPr>
        <a:xfrm>
          <a:off x="7523159" y="530664"/>
          <a:ext cx="472150" cy="472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629393" y="530664"/>
        <a:ext cx="259682" cy="355293"/>
      </dsp:txXfrm>
    </dsp:sp>
    <dsp:sp modelId="{56A25F74-82C9-4848-9563-BBA2BB5ECB7B}">
      <dsp:nvSpPr>
        <dsp:cNvPr id="0" name=""/>
        <dsp:cNvSpPr/>
      </dsp:nvSpPr>
      <dsp:spPr>
        <a:xfrm>
          <a:off x="8120212" y="1357937"/>
          <a:ext cx="472150" cy="472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226446" y="1357937"/>
        <a:ext cx="259682" cy="355293"/>
      </dsp:txXfrm>
    </dsp:sp>
    <dsp:sp modelId="{3150DC0B-794B-45EC-A506-A4BD5B660CAD}">
      <dsp:nvSpPr>
        <dsp:cNvPr id="0" name=""/>
        <dsp:cNvSpPr/>
      </dsp:nvSpPr>
      <dsp:spPr>
        <a:xfrm>
          <a:off x="8717264" y="2173103"/>
          <a:ext cx="472150" cy="472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823498" y="2173103"/>
        <a:ext cx="259682" cy="355293"/>
      </dsp:txXfrm>
    </dsp:sp>
    <dsp:sp modelId="{FA5372B2-2D86-4F59-A24C-10A63F14BCB5}">
      <dsp:nvSpPr>
        <dsp:cNvPr id="0" name=""/>
        <dsp:cNvSpPr/>
      </dsp:nvSpPr>
      <dsp:spPr>
        <a:xfrm>
          <a:off x="9314317" y="3008446"/>
          <a:ext cx="472150" cy="472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420551" y="3008446"/>
        <a:ext cx="259682" cy="355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EB18C-D41D-4EEB-9A6A-1F32F05B427B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FAC89-FBF0-4EF7-93E7-5A143AA2C76E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Abundance of information online</a:t>
          </a:r>
          <a:endParaRPr lang="en-US" sz="1200" kern="1200"/>
        </a:p>
      </dsp:txBody>
      <dsp:txXfrm>
        <a:off x="4405" y="2069445"/>
        <a:ext cx="1763085" cy="705234"/>
      </dsp:txXfrm>
    </dsp:sp>
    <dsp:sp modelId="{9A7465DD-2514-4DD0-B9EC-6E3C16D854F2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33A72-3773-455C-81F1-63BA71A490E2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Can help us identify sentiment for better audience engagement and understanding </a:t>
          </a:r>
          <a:endParaRPr lang="en-US" sz="1200" kern="1200"/>
        </a:p>
      </dsp:txBody>
      <dsp:txXfrm>
        <a:off x="2076031" y="2069445"/>
        <a:ext cx="1763085" cy="705234"/>
      </dsp:txXfrm>
    </dsp:sp>
    <dsp:sp modelId="{6B7352CA-F0AE-484D-87C7-FBB36047E955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D9FE5-D221-4434-9649-31C4EF5A6EF5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Helps us see what user like and dislike and to capitalize or improve/change things</a:t>
          </a:r>
          <a:endParaRPr lang="en-US" sz="1200" kern="1200"/>
        </a:p>
      </dsp:txBody>
      <dsp:txXfrm>
        <a:off x="4147657" y="2069445"/>
        <a:ext cx="1763085" cy="705234"/>
      </dsp:txXfrm>
    </dsp:sp>
    <dsp:sp modelId="{B33AF5F2-5C9B-4886-B4F3-6EF64E5DAFC2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C551B-3959-43AE-A43B-44B6568E4650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Helps determine marketing strategy</a:t>
          </a:r>
          <a:endParaRPr lang="en-US" sz="1200" kern="1200"/>
        </a:p>
      </dsp:txBody>
      <dsp:txXfrm>
        <a:off x="6219283" y="2069445"/>
        <a:ext cx="1763085" cy="705234"/>
      </dsp:txXfrm>
    </dsp:sp>
    <dsp:sp modelId="{DBF6CF01-5EB4-4739-ABB2-96132049DA2D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2C14D-4AE3-4540-B19C-94BBCD7A5B3C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Niche opportunities such as finding next influencer</a:t>
          </a:r>
          <a:endParaRPr lang="en-US" sz="1200" kern="1200"/>
        </a:p>
      </dsp:txBody>
      <dsp:txXfrm>
        <a:off x="8290908" y="2069445"/>
        <a:ext cx="1763085" cy="70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83DF-AF2C-4F6C-8363-0825D8C0D970}">
      <dsp:nvSpPr>
        <dsp:cNvPr id="0" name=""/>
        <dsp:cNvSpPr/>
      </dsp:nvSpPr>
      <dsp:spPr>
        <a:xfrm>
          <a:off x="3311610" y="0"/>
          <a:ext cx="4263081" cy="426308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A5A04-E846-4012-A40E-5E54D2DC2096}">
      <dsp:nvSpPr>
        <dsp:cNvPr id="0" name=""/>
        <dsp:cNvSpPr/>
      </dsp:nvSpPr>
      <dsp:spPr>
        <a:xfrm>
          <a:off x="3716603" y="404992"/>
          <a:ext cx="1662601" cy="16626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Categorise and summarize information efficiently</a:t>
          </a:r>
          <a:endParaRPr lang="en-US" sz="1600" kern="1200" dirty="0"/>
        </a:p>
      </dsp:txBody>
      <dsp:txXfrm>
        <a:off x="3797764" y="486153"/>
        <a:ext cx="1500279" cy="1500279"/>
      </dsp:txXfrm>
    </dsp:sp>
    <dsp:sp modelId="{12A248E3-8B1F-4C01-89EA-6EA75A7974CD}">
      <dsp:nvSpPr>
        <dsp:cNvPr id="0" name=""/>
        <dsp:cNvSpPr/>
      </dsp:nvSpPr>
      <dsp:spPr>
        <a:xfrm>
          <a:off x="5507097" y="404992"/>
          <a:ext cx="1662601" cy="16626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Variety of Data</a:t>
          </a:r>
          <a:endParaRPr lang="en-US" sz="1600" kern="1200" dirty="0"/>
        </a:p>
      </dsp:txBody>
      <dsp:txXfrm>
        <a:off x="5588258" y="486153"/>
        <a:ext cx="1500279" cy="1500279"/>
      </dsp:txXfrm>
    </dsp:sp>
    <dsp:sp modelId="{B4C06D1E-5D5B-4999-894D-3E8FA0DD643D}">
      <dsp:nvSpPr>
        <dsp:cNvPr id="0" name=""/>
        <dsp:cNvSpPr/>
      </dsp:nvSpPr>
      <dsp:spPr>
        <a:xfrm>
          <a:off x="3716603" y="2195486"/>
          <a:ext cx="1662601" cy="16626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Public opinion and sentiment on products, services</a:t>
          </a:r>
          <a:endParaRPr lang="en-US" sz="1600" kern="1200" dirty="0"/>
        </a:p>
      </dsp:txBody>
      <dsp:txXfrm>
        <a:off x="3797764" y="2276647"/>
        <a:ext cx="1500279" cy="1500279"/>
      </dsp:txXfrm>
    </dsp:sp>
    <dsp:sp modelId="{F4859DB5-4BB2-439D-B60E-1368A6980106}">
      <dsp:nvSpPr>
        <dsp:cNvPr id="0" name=""/>
        <dsp:cNvSpPr/>
      </dsp:nvSpPr>
      <dsp:spPr>
        <a:xfrm>
          <a:off x="5507097" y="2195486"/>
          <a:ext cx="1662601" cy="16626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Help improve and develop PR for a company, product, service and even for political use</a:t>
          </a:r>
        </a:p>
      </dsp:txBody>
      <dsp:txXfrm>
        <a:off x="5588258" y="2276647"/>
        <a:ext cx="1500279" cy="1500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E00AA-8AEC-45D1-8CCD-030D619418C2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B14D6-B159-4BF6-A807-5F08D7DEECA3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97D7C-89D3-4544-907E-902EC9D1C863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My model predicted the correct sentiment with 90% accuracy for Amazon Reviews</a:t>
          </a:r>
          <a:endParaRPr lang="en-US" sz="2500" kern="1200"/>
        </a:p>
      </dsp:txBody>
      <dsp:txXfrm>
        <a:off x="1864015" y="689"/>
        <a:ext cx="4933659" cy="1613866"/>
      </dsp:txXfrm>
    </dsp:sp>
    <dsp:sp modelId="{BA06A836-1B43-4C1D-8BD3-C28D2A9D75AB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7D5A5-8147-4E31-B1DE-F8D15D2FD56A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04891-C485-4CDF-A2BB-A617F2DAC1DC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Model can detect how heavily positive or negative the sentiment is</a:t>
          </a:r>
          <a:endParaRPr lang="en-US" sz="2500" kern="1200"/>
        </a:p>
      </dsp:txBody>
      <dsp:txXfrm>
        <a:off x="1864015" y="2018022"/>
        <a:ext cx="4933659" cy="1613866"/>
      </dsp:txXfrm>
    </dsp:sp>
    <dsp:sp modelId="{4555C16A-1707-4AAB-A70C-16DEFE64E482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566EF-7A92-415D-8705-7CB989B838F2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062FC-747A-428C-B634-29FDDF9E3075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Model can detect misspelled words and take them into consideration when predicting sentiment</a:t>
          </a:r>
          <a:endParaRPr lang="en-US" sz="2500" kern="1200" dirty="0"/>
        </a:p>
      </dsp:txBody>
      <dsp:txXfrm>
        <a:off x="1864015" y="4035355"/>
        <a:ext cx="4933659" cy="16138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4A3ED-D4C0-4073-BD3E-77818CD500B2}">
      <dsp:nvSpPr>
        <dsp:cNvPr id="0" name=""/>
        <dsp:cNvSpPr/>
      </dsp:nvSpPr>
      <dsp:spPr>
        <a:xfrm>
          <a:off x="939509" y="533187"/>
          <a:ext cx="1449877" cy="1449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74B31-AF7B-4D4B-91FD-D76475DCE3D2}">
      <dsp:nvSpPr>
        <dsp:cNvPr id="0" name=""/>
        <dsp:cNvSpPr/>
      </dsp:nvSpPr>
      <dsp:spPr>
        <a:xfrm>
          <a:off x="53473" y="2366054"/>
          <a:ext cx="32219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 would like to develop a more complex neural network</a:t>
          </a:r>
          <a:endParaRPr lang="en-US" sz="2000" kern="1200" dirty="0"/>
        </a:p>
      </dsp:txBody>
      <dsp:txXfrm>
        <a:off x="53473" y="2366054"/>
        <a:ext cx="3221949" cy="720000"/>
      </dsp:txXfrm>
    </dsp:sp>
    <dsp:sp modelId="{1F41AA34-3FA9-4ACA-8905-DA5F349D806E}">
      <dsp:nvSpPr>
        <dsp:cNvPr id="0" name=""/>
        <dsp:cNvSpPr/>
      </dsp:nvSpPr>
      <dsp:spPr>
        <a:xfrm>
          <a:off x="4725299" y="533187"/>
          <a:ext cx="1449877" cy="1449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DFEAD-ADF8-48FB-B509-3F05BD915F33}">
      <dsp:nvSpPr>
        <dsp:cNvPr id="0" name=""/>
        <dsp:cNvSpPr/>
      </dsp:nvSpPr>
      <dsp:spPr>
        <a:xfrm>
          <a:off x="3839263" y="2366054"/>
          <a:ext cx="32219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better understand where my model is making errors</a:t>
          </a:r>
          <a:endParaRPr lang="en-US" sz="2000" kern="1200" dirty="0"/>
        </a:p>
      </dsp:txBody>
      <dsp:txXfrm>
        <a:off x="3839263" y="2366054"/>
        <a:ext cx="3221949" cy="720000"/>
      </dsp:txXfrm>
    </dsp:sp>
    <dsp:sp modelId="{67DE50BF-5DFB-4B0B-B74D-1DA2D131023C}">
      <dsp:nvSpPr>
        <dsp:cNvPr id="0" name=""/>
        <dsp:cNvSpPr/>
      </dsp:nvSpPr>
      <dsp:spPr>
        <a:xfrm>
          <a:off x="8511090" y="533187"/>
          <a:ext cx="1449877" cy="1449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91B93-3C86-47C1-BE51-3075B18A78F2}">
      <dsp:nvSpPr>
        <dsp:cNvPr id="0" name=""/>
        <dsp:cNvSpPr/>
      </dsp:nvSpPr>
      <dsp:spPr>
        <a:xfrm>
          <a:off x="7625054" y="2366054"/>
          <a:ext cx="32219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Add  web scraping</a:t>
          </a:r>
          <a:endParaRPr lang="en-US" sz="2000" kern="1200" dirty="0"/>
        </a:p>
      </dsp:txBody>
      <dsp:txXfrm>
        <a:off x="7625054" y="2366054"/>
        <a:ext cx="322194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14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3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84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16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12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45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81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30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60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B8C8B9-9627-4C1D-B523-FB0214047C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5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8B9-9627-4C1D-B523-FB0214047C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49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B8C8B9-9627-4C1D-B523-FB0214047C70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E0CFE3-D4EB-422B-9648-9294177FDCB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2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dovo.com/blog/what-is-sentiment-analysis-and-why-is-it-important/" TargetMode="External"/><Relationship Id="rId2" Type="http://schemas.openxmlformats.org/officeDocument/2006/relationships/hyperlink" Target="https://www.linkedin.com/pulse/importance-sentiment-analysis-social-media-christine-da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neural-networks-deep-learning/home/welcome" TargetMode="External"/><Relationship Id="rId4" Type="http://schemas.openxmlformats.org/officeDocument/2006/relationships/hyperlink" Target="https://classroom.udacity.com/courses/ud18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D8EC4-8163-48C9-89D6-8555E98A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6BD72-692C-4E18-9C85-FEA45D54F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en-GB" sz="3600" spc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Sentiment Analysis on Amazon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71315-6852-4746-8B4C-77BE6159F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endParaRPr lang="en-GB" sz="900">
              <a:solidFill>
                <a:srgbClr val="FFFFFF"/>
              </a:solidFill>
            </a:endParaRPr>
          </a:p>
          <a:p>
            <a:r>
              <a:rPr lang="en-GB" sz="900">
                <a:solidFill>
                  <a:srgbClr val="FFFFFF"/>
                </a:solidFill>
              </a:rPr>
              <a:t>Khalid Gharib</a:t>
            </a:r>
          </a:p>
        </p:txBody>
      </p:sp>
      <p:pic>
        <p:nvPicPr>
          <p:cNvPr id="7" name="Picture 8" descr="Rated Reviews Give Better Sentiment Classification ...">
            <a:extLst>
              <a:ext uri="{FF2B5EF4-FFF2-40B4-BE49-F238E27FC236}">
                <a16:creationId xmlns:a16="http://schemas.microsoft.com/office/drawing/2014/main" id="{547A303B-0BC2-4789-B745-A5BD2862E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3437" y="643538"/>
            <a:ext cx="8086226" cy="36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7C6C2A-33C4-4D5D-8EB1-A8803DCB7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rgbClr val="FF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560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B7BBC-AF12-4BFD-BC3A-2BC88ACE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References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6C10-E65A-49B0-95DB-E0A3361E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GB" dirty="0">
                <a:hlinkClick r:id="rId2"/>
              </a:rPr>
              <a:t>https://www.linkedin.com/pulse/importance-sentiment-analysis-social-media-christine-day/</a:t>
            </a:r>
            <a:endParaRPr lang="en-GB" dirty="0"/>
          </a:p>
          <a:p>
            <a:r>
              <a:rPr lang="en-GB" dirty="0">
                <a:hlinkClick r:id="rId3"/>
              </a:rPr>
              <a:t>https://www.mondovo.com/blog/what-is-sentiment-analysis-and-why-is-it-important/</a:t>
            </a:r>
            <a:endParaRPr lang="en-GB" dirty="0"/>
          </a:p>
          <a:p>
            <a:r>
              <a:rPr lang="en-GB" dirty="0">
                <a:hlinkClick r:id="rId4"/>
              </a:rPr>
              <a:t>https://classroom.udacity.com/courses/ud188</a:t>
            </a:r>
            <a:endParaRPr lang="en-GB" dirty="0"/>
          </a:p>
          <a:p>
            <a:r>
              <a:rPr lang="en-GB" dirty="0">
                <a:hlinkClick r:id="rId5"/>
              </a:rPr>
              <a:t>https://www.coursera.org/learn/neural-networks-deep-learning/home/welcome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12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Image result for sentiment analysis">
            <a:extLst>
              <a:ext uri="{FF2B5EF4-FFF2-40B4-BE49-F238E27FC236}">
                <a16:creationId xmlns:a16="http://schemas.microsoft.com/office/drawing/2014/main" id="{7FD32EE8-FFF9-4CA8-B864-10869EF56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" r="4" b="2"/>
          <a:stretch/>
        </p:blipFill>
        <p:spPr bwMode="auto">
          <a:xfrm>
            <a:off x="519572" y="521208"/>
            <a:ext cx="11213704" cy="584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46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A33502-2558-4202-9F6A-D7E358500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55" y="432487"/>
            <a:ext cx="11562960" cy="53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439A-895E-4B34-B59F-4FB87982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 Steps</a:t>
            </a:r>
            <a:endParaRPr lang="en-GB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25ED240-EBF9-4DA6-9562-8FCD87D91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06492"/>
              </p:ext>
            </p:extLst>
          </p:nvPr>
        </p:nvGraphicFramePr>
        <p:xfrm>
          <a:off x="1300480" y="1838960"/>
          <a:ext cx="10383520" cy="403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15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73B2-D0E7-43F2-9090-92E658E3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/>
              <a:t>Why Sentiment Analysis?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B2CA56-91D4-4BE1-8EAB-2FCA03356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2010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27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BBAA-5D3D-4E9B-B5A8-66C5EB01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/>
              <a:t>Business Goal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845A822-2BE7-4DE9-88C6-F586C169A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880989"/>
              </p:ext>
            </p:extLst>
          </p:nvPr>
        </p:nvGraphicFramePr>
        <p:xfrm>
          <a:off x="642552" y="1902940"/>
          <a:ext cx="10886302" cy="4263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63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FCFA7-C1AC-4B25-9CB2-638F8AE6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Outcome	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0E4A43-DF91-4A5E-918E-5400B954B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65204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59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34DE-0CAC-4AA8-9387-5E705F45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Further Work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9F85BF-36D0-4946-AAE8-69B89D44E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E07E780-3C85-41F4-9391-282252727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314784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67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923691-4536-4B29-9761-3B5DC319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	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EB0A6D46-81F4-4C95-8867-18BFA845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30" name="Rectangle 21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85457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Sentiment Analysis on Amazon Reviews</vt:lpstr>
      <vt:lpstr>PowerPoint Presentation</vt:lpstr>
      <vt:lpstr>PowerPoint Presentation</vt:lpstr>
      <vt:lpstr>Pre-Processing Steps</vt:lpstr>
      <vt:lpstr>Why Sentiment Analysis?</vt:lpstr>
      <vt:lpstr>Business Goal</vt:lpstr>
      <vt:lpstr>Outcome </vt:lpstr>
      <vt:lpstr>Further Work</vt:lpstr>
      <vt:lpstr>Thank you!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Amazon Reviews</dc:title>
  <dc:creator>Khalid Gharib</dc:creator>
  <cp:lastModifiedBy>Khalid Gharib</cp:lastModifiedBy>
  <cp:revision>1</cp:revision>
  <dcterms:created xsi:type="dcterms:W3CDTF">2020-03-04T11:46:24Z</dcterms:created>
  <dcterms:modified xsi:type="dcterms:W3CDTF">2020-03-04T11:46:28Z</dcterms:modified>
</cp:coreProperties>
</file>