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FE8D8-B8F5-4343-80A6-EDD1134E459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1E121E9-0B17-4F6C-827A-32FC99E6C70F}">
      <dgm:prSet/>
      <dgm:spPr/>
      <dgm:t>
        <a:bodyPr/>
        <a:lstStyle/>
        <a:p>
          <a:pPr>
            <a:defRPr cap="all"/>
          </a:pPr>
          <a:r>
            <a:rPr lang="en-US" dirty="0"/>
            <a:t>We all have a favorite musician or band in mind. </a:t>
          </a:r>
        </a:p>
      </dgm:t>
    </dgm:pt>
    <dgm:pt modelId="{37894770-D3C9-457A-A0C7-ED597382CA97}" type="parTrans" cxnId="{30E5CCCF-AF95-43F3-A56E-0B45ACB9013F}">
      <dgm:prSet/>
      <dgm:spPr/>
      <dgm:t>
        <a:bodyPr/>
        <a:lstStyle/>
        <a:p>
          <a:endParaRPr lang="en-US"/>
        </a:p>
      </dgm:t>
    </dgm:pt>
    <dgm:pt modelId="{0A4B42A3-B72D-4151-9E24-CBEA49FCCF77}" type="sibTrans" cxnId="{30E5CCCF-AF95-43F3-A56E-0B45ACB9013F}">
      <dgm:prSet/>
      <dgm:spPr/>
      <dgm:t>
        <a:bodyPr/>
        <a:lstStyle/>
        <a:p>
          <a:endParaRPr lang="en-US"/>
        </a:p>
      </dgm:t>
    </dgm:pt>
    <dgm:pt modelId="{E92A9023-A59D-4D7B-9E59-948B94EBA4E7}">
      <dgm:prSet/>
      <dgm:spPr/>
      <dgm:t>
        <a:bodyPr/>
        <a:lstStyle/>
        <a:p>
          <a:pPr>
            <a:defRPr cap="all"/>
          </a:pPr>
          <a:r>
            <a:rPr lang="en-US" dirty="0"/>
            <a:t>Sometimes we want to know more - and not have to wait more than .03 seconds to see it.</a:t>
          </a:r>
        </a:p>
      </dgm:t>
    </dgm:pt>
    <dgm:pt modelId="{9DA55A30-874E-4F33-99AA-8D42C5B0F9F5}" type="parTrans" cxnId="{C9F4B423-04DD-40E9-B14C-7594C34427D5}">
      <dgm:prSet/>
      <dgm:spPr/>
      <dgm:t>
        <a:bodyPr/>
        <a:lstStyle/>
        <a:p>
          <a:endParaRPr lang="en-US"/>
        </a:p>
      </dgm:t>
    </dgm:pt>
    <dgm:pt modelId="{5FAB977B-53E4-4D07-B87F-3CE7575B7C8D}" type="sibTrans" cxnId="{C9F4B423-04DD-40E9-B14C-7594C34427D5}">
      <dgm:prSet/>
      <dgm:spPr/>
      <dgm:t>
        <a:bodyPr/>
        <a:lstStyle/>
        <a:p>
          <a:endParaRPr lang="en-US"/>
        </a:p>
      </dgm:t>
    </dgm:pt>
    <dgm:pt modelId="{0B346AFF-9DE1-4139-9D56-46930DFAC9A3}" type="pres">
      <dgm:prSet presAssocID="{258FE8D8-B8F5-4343-80A6-EDD1134E459B}" presName="root" presStyleCnt="0">
        <dgm:presLayoutVars>
          <dgm:dir/>
          <dgm:resizeHandles val="exact"/>
        </dgm:presLayoutVars>
      </dgm:prSet>
      <dgm:spPr/>
    </dgm:pt>
    <dgm:pt modelId="{C5C3FBB1-B934-4FB0-9998-F88747847878}" type="pres">
      <dgm:prSet presAssocID="{41E121E9-0B17-4F6C-827A-32FC99E6C70F}" presName="compNode" presStyleCnt="0"/>
      <dgm:spPr/>
    </dgm:pt>
    <dgm:pt modelId="{E462877D-7386-482D-AECE-D389DED93174}" type="pres">
      <dgm:prSet presAssocID="{41E121E9-0B17-4F6C-827A-32FC99E6C70F}" presName="iconBgRect" presStyleLbl="bgShp" presStyleIdx="0" presStyleCnt="2"/>
      <dgm:spPr/>
    </dgm:pt>
    <dgm:pt modelId="{DEED8B71-3CCD-45F1-8000-F77B1B4F97ED}" type="pres">
      <dgm:prSet presAssocID="{41E121E9-0B17-4F6C-827A-32FC99E6C7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E3DAEE40-7CF8-4E95-8482-5871C2535623}" type="pres">
      <dgm:prSet presAssocID="{41E121E9-0B17-4F6C-827A-32FC99E6C70F}" presName="spaceRect" presStyleCnt="0"/>
      <dgm:spPr/>
    </dgm:pt>
    <dgm:pt modelId="{40AA322A-53A4-4179-84D1-B3C67DC35AC3}" type="pres">
      <dgm:prSet presAssocID="{41E121E9-0B17-4F6C-827A-32FC99E6C70F}" presName="textRect" presStyleLbl="revTx" presStyleIdx="0" presStyleCnt="2">
        <dgm:presLayoutVars>
          <dgm:chMax val="1"/>
          <dgm:chPref val="1"/>
        </dgm:presLayoutVars>
      </dgm:prSet>
      <dgm:spPr/>
    </dgm:pt>
    <dgm:pt modelId="{12518F6C-F058-480F-AF2B-B6FCF90470A5}" type="pres">
      <dgm:prSet presAssocID="{0A4B42A3-B72D-4151-9E24-CBEA49FCCF77}" presName="sibTrans" presStyleCnt="0"/>
      <dgm:spPr/>
    </dgm:pt>
    <dgm:pt modelId="{62AD8765-4990-40C9-A77A-8A2D40092A20}" type="pres">
      <dgm:prSet presAssocID="{E92A9023-A59D-4D7B-9E59-948B94EBA4E7}" presName="compNode" presStyleCnt="0"/>
      <dgm:spPr/>
    </dgm:pt>
    <dgm:pt modelId="{61736AD3-1770-4C1F-97E5-CD53D7C517A0}" type="pres">
      <dgm:prSet presAssocID="{E92A9023-A59D-4D7B-9E59-948B94EBA4E7}" presName="iconBgRect" presStyleLbl="bgShp" presStyleIdx="1" presStyleCnt="2"/>
      <dgm:spPr/>
    </dgm:pt>
    <dgm:pt modelId="{E8BC26C5-AD4C-45EB-A7CB-923BEA687742}" type="pres">
      <dgm:prSet presAssocID="{E92A9023-A59D-4D7B-9E59-948B94EBA4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DADA04B-D7FE-40EE-A3A1-CCFCC8DBB623}" type="pres">
      <dgm:prSet presAssocID="{E92A9023-A59D-4D7B-9E59-948B94EBA4E7}" presName="spaceRect" presStyleCnt="0"/>
      <dgm:spPr/>
    </dgm:pt>
    <dgm:pt modelId="{D5C2EEC8-4A53-4094-B213-2DC66A249B37}" type="pres">
      <dgm:prSet presAssocID="{E92A9023-A59D-4D7B-9E59-948B94EBA4E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8233E03-E12C-4C6D-9064-C2D868781B6D}" type="presOf" srcId="{E92A9023-A59D-4D7B-9E59-948B94EBA4E7}" destId="{D5C2EEC8-4A53-4094-B213-2DC66A249B37}" srcOrd="0" destOrd="0" presId="urn:microsoft.com/office/officeart/2018/5/layout/IconCircleLabelList"/>
    <dgm:cxn modelId="{C9F4B423-04DD-40E9-B14C-7594C34427D5}" srcId="{258FE8D8-B8F5-4343-80A6-EDD1134E459B}" destId="{E92A9023-A59D-4D7B-9E59-948B94EBA4E7}" srcOrd="1" destOrd="0" parTransId="{9DA55A30-874E-4F33-99AA-8D42C5B0F9F5}" sibTransId="{5FAB977B-53E4-4D07-B87F-3CE7575B7C8D}"/>
    <dgm:cxn modelId="{B980414E-0DF1-49CD-89D6-C4F9991AB55A}" type="presOf" srcId="{41E121E9-0B17-4F6C-827A-32FC99E6C70F}" destId="{40AA322A-53A4-4179-84D1-B3C67DC35AC3}" srcOrd="0" destOrd="0" presId="urn:microsoft.com/office/officeart/2018/5/layout/IconCircleLabelList"/>
    <dgm:cxn modelId="{30E5CCCF-AF95-43F3-A56E-0B45ACB9013F}" srcId="{258FE8D8-B8F5-4343-80A6-EDD1134E459B}" destId="{41E121E9-0B17-4F6C-827A-32FC99E6C70F}" srcOrd="0" destOrd="0" parTransId="{37894770-D3C9-457A-A0C7-ED597382CA97}" sibTransId="{0A4B42A3-B72D-4151-9E24-CBEA49FCCF77}"/>
    <dgm:cxn modelId="{ABCD58F1-EB23-4840-A915-75A89B477125}" type="presOf" srcId="{258FE8D8-B8F5-4343-80A6-EDD1134E459B}" destId="{0B346AFF-9DE1-4139-9D56-46930DFAC9A3}" srcOrd="0" destOrd="0" presId="urn:microsoft.com/office/officeart/2018/5/layout/IconCircleLabelList"/>
    <dgm:cxn modelId="{A1AACB45-C5DE-4439-B54E-B11FF03EDDC2}" type="presParOf" srcId="{0B346AFF-9DE1-4139-9D56-46930DFAC9A3}" destId="{C5C3FBB1-B934-4FB0-9998-F88747847878}" srcOrd="0" destOrd="0" presId="urn:microsoft.com/office/officeart/2018/5/layout/IconCircleLabelList"/>
    <dgm:cxn modelId="{E89094D2-549E-4176-9CA0-88EA274D342B}" type="presParOf" srcId="{C5C3FBB1-B934-4FB0-9998-F88747847878}" destId="{E462877D-7386-482D-AECE-D389DED93174}" srcOrd="0" destOrd="0" presId="urn:microsoft.com/office/officeart/2018/5/layout/IconCircleLabelList"/>
    <dgm:cxn modelId="{C49BEEEA-947A-40AF-AC95-3BB9C929E5CD}" type="presParOf" srcId="{C5C3FBB1-B934-4FB0-9998-F88747847878}" destId="{DEED8B71-3CCD-45F1-8000-F77B1B4F97ED}" srcOrd="1" destOrd="0" presId="urn:microsoft.com/office/officeart/2018/5/layout/IconCircleLabelList"/>
    <dgm:cxn modelId="{09E8DEFB-B995-4122-99A2-2353C54AFACB}" type="presParOf" srcId="{C5C3FBB1-B934-4FB0-9998-F88747847878}" destId="{E3DAEE40-7CF8-4E95-8482-5871C2535623}" srcOrd="2" destOrd="0" presId="urn:microsoft.com/office/officeart/2018/5/layout/IconCircleLabelList"/>
    <dgm:cxn modelId="{A433B29D-F47F-440E-B30C-ED2B4FF25531}" type="presParOf" srcId="{C5C3FBB1-B934-4FB0-9998-F88747847878}" destId="{40AA322A-53A4-4179-84D1-B3C67DC35AC3}" srcOrd="3" destOrd="0" presId="urn:microsoft.com/office/officeart/2018/5/layout/IconCircleLabelList"/>
    <dgm:cxn modelId="{F3785CF8-2E29-4204-81BA-00159A22C581}" type="presParOf" srcId="{0B346AFF-9DE1-4139-9D56-46930DFAC9A3}" destId="{12518F6C-F058-480F-AF2B-B6FCF90470A5}" srcOrd="1" destOrd="0" presId="urn:microsoft.com/office/officeart/2018/5/layout/IconCircleLabelList"/>
    <dgm:cxn modelId="{5752960B-5C8D-4F6E-8BF2-97735A007278}" type="presParOf" srcId="{0B346AFF-9DE1-4139-9D56-46930DFAC9A3}" destId="{62AD8765-4990-40C9-A77A-8A2D40092A20}" srcOrd="2" destOrd="0" presId="urn:microsoft.com/office/officeart/2018/5/layout/IconCircleLabelList"/>
    <dgm:cxn modelId="{29028BB1-3A91-4F43-879C-9F8CCECC0237}" type="presParOf" srcId="{62AD8765-4990-40C9-A77A-8A2D40092A20}" destId="{61736AD3-1770-4C1F-97E5-CD53D7C517A0}" srcOrd="0" destOrd="0" presId="urn:microsoft.com/office/officeart/2018/5/layout/IconCircleLabelList"/>
    <dgm:cxn modelId="{1C052EE9-09A5-4502-A1FC-EE4E9346D44F}" type="presParOf" srcId="{62AD8765-4990-40C9-A77A-8A2D40092A20}" destId="{E8BC26C5-AD4C-45EB-A7CB-923BEA687742}" srcOrd="1" destOrd="0" presId="urn:microsoft.com/office/officeart/2018/5/layout/IconCircleLabelList"/>
    <dgm:cxn modelId="{3B3EC4ED-005A-4AD1-A028-2F40EE17073C}" type="presParOf" srcId="{62AD8765-4990-40C9-A77A-8A2D40092A20}" destId="{8DADA04B-D7FE-40EE-A3A1-CCFCC8DBB623}" srcOrd="2" destOrd="0" presId="urn:microsoft.com/office/officeart/2018/5/layout/IconCircleLabelList"/>
    <dgm:cxn modelId="{10BF9B6E-CF56-4A57-B82F-43279E8704C9}" type="presParOf" srcId="{62AD8765-4990-40C9-A77A-8A2D40092A20}" destId="{D5C2EEC8-4A53-4094-B213-2DC66A249B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C97A80-A6E7-418F-AA72-BBDFD61A65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DB5D54-8F7A-4344-95E5-D2D0FE1B60FA}">
      <dgm:prSet/>
      <dgm:spPr/>
      <dgm:t>
        <a:bodyPr/>
        <a:lstStyle/>
        <a:p>
          <a:r>
            <a:rPr lang="en-US" dirty="0"/>
            <a:t>Speaker Freaks is a one-stop platform for all your music-search needs. </a:t>
          </a:r>
        </a:p>
      </dgm:t>
    </dgm:pt>
    <dgm:pt modelId="{996FBACD-43DB-47FF-9F2A-6D9663931708}" type="parTrans" cxnId="{029EDD4C-9619-4F0C-9DE0-A3ECDE690C3F}">
      <dgm:prSet/>
      <dgm:spPr/>
      <dgm:t>
        <a:bodyPr/>
        <a:lstStyle/>
        <a:p>
          <a:endParaRPr lang="en-US"/>
        </a:p>
      </dgm:t>
    </dgm:pt>
    <dgm:pt modelId="{DC72CFEB-E61C-4B91-98CF-3563100935F2}" type="sibTrans" cxnId="{029EDD4C-9619-4F0C-9DE0-A3ECDE690C3F}">
      <dgm:prSet/>
      <dgm:spPr/>
      <dgm:t>
        <a:bodyPr/>
        <a:lstStyle/>
        <a:p>
          <a:endParaRPr lang="en-US"/>
        </a:p>
      </dgm:t>
    </dgm:pt>
    <dgm:pt modelId="{813B422A-1F3B-4EB3-A221-48AC17401B27}">
      <dgm:prSet/>
      <dgm:spPr/>
      <dgm:t>
        <a:bodyPr/>
        <a:lstStyle/>
        <a:p>
          <a:r>
            <a:rPr lang="en-US" dirty="0"/>
            <a:t>Simply type a single artist and you are immediately provided with a brief summary of that artist, their top 6 songs and 6 recommended artists. </a:t>
          </a:r>
        </a:p>
      </dgm:t>
    </dgm:pt>
    <dgm:pt modelId="{E24D06C1-F00D-48D0-8E6D-526EF3F0846F}" type="parTrans" cxnId="{7AFB957A-B02E-408D-B769-A5C4E41A37BD}">
      <dgm:prSet/>
      <dgm:spPr/>
      <dgm:t>
        <a:bodyPr/>
        <a:lstStyle/>
        <a:p>
          <a:endParaRPr lang="en-US"/>
        </a:p>
      </dgm:t>
    </dgm:pt>
    <dgm:pt modelId="{ED79E1D5-9890-452E-A392-8944621A88C1}" type="sibTrans" cxnId="{7AFB957A-B02E-408D-B769-A5C4E41A37BD}">
      <dgm:prSet/>
      <dgm:spPr/>
      <dgm:t>
        <a:bodyPr/>
        <a:lstStyle/>
        <a:p>
          <a:endParaRPr lang="en-US"/>
        </a:p>
      </dgm:t>
    </dgm:pt>
    <dgm:pt modelId="{E0A09B1A-38AE-4D70-AE89-5AAA0E65BDC6}" type="pres">
      <dgm:prSet presAssocID="{B0C97A80-A6E7-418F-AA72-BBDFD61A65B7}" presName="root" presStyleCnt="0">
        <dgm:presLayoutVars>
          <dgm:dir/>
          <dgm:resizeHandles val="exact"/>
        </dgm:presLayoutVars>
      </dgm:prSet>
      <dgm:spPr/>
    </dgm:pt>
    <dgm:pt modelId="{770FD8FC-1C80-4AC7-B991-AC9F88688378}" type="pres">
      <dgm:prSet presAssocID="{DADB5D54-8F7A-4344-95E5-D2D0FE1B60FA}" presName="compNode" presStyleCnt="0"/>
      <dgm:spPr/>
    </dgm:pt>
    <dgm:pt modelId="{99D725C8-A878-46B1-BED0-D5F7FE6F3662}" type="pres">
      <dgm:prSet presAssocID="{DADB5D54-8F7A-4344-95E5-D2D0FE1B60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58A49EB2-8FC9-41DE-93A3-F39CB7124C50}" type="pres">
      <dgm:prSet presAssocID="{DADB5D54-8F7A-4344-95E5-D2D0FE1B60FA}" presName="spaceRect" presStyleCnt="0"/>
      <dgm:spPr/>
    </dgm:pt>
    <dgm:pt modelId="{34CF7465-44BD-4341-BCAE-B3A2D6C5C670}" type="pres">
      <dgm:prSet presAssocID="{DADB5D54-8F7A-4344-95E5-D2D0FE1B60FA}" presName="textRect" presStyleLbl="revTx" presStyleIdx="0" presStyleCnt="2">
        <dgm:presLayoutVars>
          <dgm:chMax val="1"/>
          <dgm:chPref val="1"/>
        </dgm:presLayoutVars>
      </dgm:prSet>
      <dgm:spPr/>
    </dgm:pt>
    <dgm:pt modelId="{C42E6D20-CE6D-4443-B904-82794D0D54C6}" type="pres">
      <dgm:prSet presAssocID="{DC72CFEB-E61C-4B91-98CF-3563100935F2}" presName="sibTrans" presStyleCnt="0"/>
      <dgm:spPr/>
    </dgm:pt>
    <dgm:pt modelId="{701B4FE4-76F0-4340-8EC4-0EE421659AC5}" type="pres">
      <dgm:prSet presAssocID="{813B422A-1F3B-4EB3-A221-48AC17401B27}" presName="compNode" presStyleCnt="0"/>
      <dgm:spPr/>
    </dgm:pt>
    <dgm:pt modelId="{60BF519B-F232-4E5D-8DC4-4C99F1157A5C}" type="pres">
      <dgm:prSet presAssocID="{813B422A-1F3B-4EB3-A221-48AC17401B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Guitar"/>
        </a:ext>
      </dgm:extLst>
    </dgm:pt>
    <dgm:pt modelId="{ED298926-586E-4445-85A7-19E4735BEBF4}" type="pres">
      <dgm:prSet presAssocID="{813B422A-1F3B-4EB3-A221-48AC17401B27}" presName="spaceRect" presStyleCnt="0"/>
      <dgm:spPr/>
    </dgm:pt>
    <dgm:pt modelId="{59D1F9D8-52DA-4574-A4C2-7A5993FE384B}" type="pres">
      <dgm:prSet presAssocID="{813B422A-1F3B-4EB3-A221-48AC17401B2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E68411F-C4BF-446A-9D1B-318A52A35C8D}" type="presOf" srcId="{DADB5D54-8F7A-4344-95E5-D2D0FE1B60FA}" destId="{34CF7465-44BD-4341-BCAE-B3A2D6C5C670}" srcOrd="0" destOrd="0" presId="urn:microsoft.com/office/officeart/2018/2/layout/IconLabelList"/>
    <dgm:cxn modelId="{029EDD4C-9619-4F0C-9DE0-A3ECDE690C3F}" srcId="{B0C97A80-A6E7-418F-AA72-BBDFD61A65B7}" destId="{DADB5D54-8F7A-4344-95E5-D2D0FE1B60FA}" srcOrd="0" destOrd="0" parTransId="{996FBACD-43DB-47FF-9F2A-6D9663931708}" sibTransId="{DC72CFEB-E61C-4B91-98CF-3563100935F2}"/>
    <dgm:cxn modelId="{7AFB957A-B02E-408D-B769-A5C4E41A37BD}" srcId="{B0C97A80-A6E7-418F-AA72-BBDFD61A65B7}" destId="{813B422A-1F3B-4EB3-A221-48AC17401B27}" srcOrd="1" destOrd="0" parTransId="{E24D06C1-F00D-48D0-8E6D-526EF3F0846F}" sibTransId="{ED79E1D5-9890-452E-A392-8944621A88C1}"/>
    <dgm:cxn modelId="{42780486-056B-48F4-A5D9-8E58CBD02F59}" type="presOf" srcId="{813B422A-1F3B-4EB3-A221-48AC17401B27}" destId="{59D1F9D8-52DA-4574-A4C2-7A5993FE384B}" srcOrd="0" destOrd="0" presId="urn:microsoft.com/office/officeart/2018/2/layout/IconLabelList"/>
    <dgm:cxn modelId="{CB4BEB8F-7F91-4D66-A275-2347DFC5656C}" type="presOf" srcId="{B0C97A80-A6E7-418F-AA72-BBDFD61A65B7}" destId="{E0A09B1A-38AE-4D70-AE89-5AAA0E65BDC6}" srcOrd="0" destOrd="0" presId="urn:microsoft.com/office/officeart/2018/2/layout/IconLabelList"/>
    <dgm:cxn modelId="{3A1596B1-B759-49E9-8AFE-BAC4F83D770B}" type="presParOf" srcId="{E0A09B1A-38AE-4D70-AE89-5AAA0E65BDC6}" destId="{770FD8FC-1C80-4AC7-B991-AC9F88688378}" srcOrd="0" destOrd="0" presId="urn:microsoft.com/office/officeart/2018/2/layout/IconLabelList"/>
    <dgm:cxn modelId="{64C1128C-D472-4C1A-8DFC-BD8EE516045C}" type="presParOf" srcId="{770FD8FC-1C80-4AC7-B991-AC9F88688378}" destId="{99D725C8-A878-46B1-BED0-D5F7FE6F3662}" srcOrd="0" destOrd="0" presId="urn:microsoft.com/office/officeart/2018/2/layout/IconLabelList"/>
    <dgm:cxn modelId="{8A6E2788-BC16-4950-8003-757B9548D253}" type="presParOf" srcId="{770FD8FC-1C80-4AC7-B991-AC9F88688378}" destId="{58A49EB2-8FC9-41DE-93A3-F39CB7124C50}" srcOrd="1" destOrd="0" presId="urn:microsoft.com/office/officeart/2018/2/layout/IconLabelList"/>
    <dgm:cxn modelId="{FA6F3E93-7A67-4563-85F8-56ADE0DE5ABD}" type="presParOf" srcId="{770FD8FC-1C80-4AC7-B991-AC9F88688378}" destId="{34CF7465-44BD-4341-BCAE-B3A2D6C5C670}" srcOrd="2" destOrd="0" presId="urn:microsoft.com/office/officeart/2018/2/layout/IconLabelList"/>
    <dgm:cxn modelId="{38C5732D-1FC4-4E03-ABFE-B79CC818DE65}" type="presParOf" srcId="{E0A09B1A-38AE-4D70-AE89-5AAA0E65BDC6}" destId="{C42E6D20-CE6D-4443-B904-82794D0D54C6}" srcOrd="1" destOrd="0" presId="urn:microsoft.com/office/officeart/2018/2/layout/IconLabelList"/>
    <dgm:cxn modelId="{6B055CFC-224D-4BE8-8308-BA2991EDA606}" type="presParOf" srcId="{E0A09B1A-38AE-4D70-AE89-5AAA0E65BDC6}" destId="{701B4FE4-76F0-4340-8EC4-0EE421659AC5}" srcOrd="2" destOrd="0" presId="urn:microsoft.com/office/officeart/2018/2/layout/IconLabelList"/>
    <dgm:cxn modelId="{0685EBC0-0924-4526-BEE9-BA27B3FC5B9C}" type="presParOf" srcId="{701B4FE4-76F0-4340-8EC4-0EE421659AC5}" destId="{60BF519B-F232-4E5D-8DC4-4C99F1157A5C}" srcOrd="0" destOrd="0" presId="urn:microsoft.com/office/officeart/2018/2/layout/IconLabelList"/>
    <dgm:cxn modelId="{4BBA560C-AA79-4AFC-B362-DC8CA7D344B5}" type="presParOf" srcId="{701B4FE4-76F0-4340-8EC4-0EE421659AC5}" destId="{ED298926-586E-4445-85A7-19E4735BEBF4}" srcOrd="1" destOrd="0" presId="urn:microsoft.com/office/officeart/2018/2/layout/IconLabelList"/>
    <dgm:cxn modelId="{A5FDA119-89DC-4CCC-9602-9F3F16E351EE}" type="presParOf" srcId="{701B4FE4-76F0-4340-8EC4-0EE421659AC5}" destId="{59D1F9D8-52DA-4574-A4C2-7A5993FE38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1750A-A7A3-4A9C-86B4-5D379297F1D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FC91689-DF7D-4CE5-BFAF-BA989FD12A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 used the Last. FM API as our source for the Artist’s information.</a:t>
          </a:r>
        </a:p>
      </dgm:t>
    </dgm:pt>
    <dgm:pt modelId="{35719676-91C6-49AC-AD62-964C2A718DD9}" type="parTrans" cxnId="{3325C9CB-731C-434E-8D07-864AF2091DF3}">
      <dgm:prSet/>
      <dgm:spPr/>
      <dgm:t>
        <a:bodyPr/>
        <a:lstStyle/>
        <a:p>
          <a:endParaRPr lang="en-US"/>
        </a:p>
      </dgm:t>
    </dgm:pt>
    <dgm:pt modelId="{EE2FB4ED-103F-49BA-924C-4F6EBD7BD229}" type="sibTrans" cxnId="{3325C9CB-731C-434E-8D07-864AF2091DF3}">
      <dgm:prSet/>
      <dgm:spPr/>
      <dgm:t>
        <a:bodyPr/>
        <a:lstStyle/>
        <a:p>
          <a:endParaRPr lang="en-US"/>
        </a:p>
      </dgm:t>
    </dgm:pt>
    <dgm:pt modelId="{F11FB51C-FDD6-4574-8A97-5747D1190E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Twitter API </a:t>
          </a:r>
        </a:p>
      </dgm:t>
    </dgm:pt>
    <dgm:pt modelId="{0742A76A-7903-42AF-A558-EA15CE39EEF0}" type="parTrans" cxnId="{46B66584-505C-4FFC-AD40-7080C3E9D348}">
      <dgm:prSet/>
      <dgm:spPr/>
      <dgm:t>
        <a:bodyPr/>
        <a:lstStyle/>
        <a:p>
          <a:endParaRPr lang="en-US"/>
        </a:p>
      </dgm:t>
    </dgm:pt>
    <dgm:pt modelId="{B5C580FE-216B-429D-B0C8-20D440583F87}" type="sibTrans" cxnId="{46B66584-505C-4FFC-AD40-7080C3E9D348}">
      <dgm:prSet/>
      <dgm:spPr/>
      <dgm:t>
        <a:bodyPr/>
        <a:lstStyle/>
        <a:p>
          <a:endParaRPr lang="en-US"/>
        </a:p>
      </dgm:t>
    </dgm:pt>
    <dgm:pt modelId="{1FE5C8E5-9BA0-45C5-B531-5EB92851C7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simple search of tracks artist and albums.</a:t>
          </a:r>
          <a:endParaRPr lang="en-US" dirty="0"/>
        </a:p>
      </dgm:t>
    </dgm:pt>
    <dgm:pt modelId="{334FB7BB-47EC-4E69-ABCD-B497001ABD9B}" type="parTrans" cxnId="{4FC555DD-E629-4651-8AD5-B785D23169CC}">
      <dgm:prSet/>
      <dgm:spPr/>
      <dgm:t>
        <a:bodyPr/>
        <a:lstStyle/>
        <a:p>
          <a:endParaRPr lang="en-US"/>
        </a:p>
      </dgm:t>
    </dgm:pt>
    <dgm:pt modelId="{FDCC5CF5-7E1E-447D-BE51-FB5165696CB2}" type="sibTrans" cxnId="{4FC555DD-E629-4651-8AD5-B785D23169CC}">
      <dgm:prSet/>
      <dgm:spPr/>
      <dgm:t>
        <a:bodyPr/>
        <a:lstStyle/>
        <a:p>
          <a:endParaRPr lang="en-US"/>
        </a:p>
      </dgm:t>
    </dgm:pt>
    <dgm:pt modelId="{6AB43111-5DDC-4E86-862B-D87EC190181F}" type="pres">
      <dgm:prSet presAssocID="{85D1750A-A7A3-4A9C-86B4-5D379297F1DF}" presName="root" presStyleCnt="0">
        <dgm:presLayoutVars>
          <dgm:dir/>
          <dgm:resizeHandles val="exact"/>
        </dgm:presLayoutVars>
      </dgm:prSet>
      <dgm:spPr/>
    </dgm:pt>
    <dgm:pt modelId="{1F8722EA-5453-421F-A2C8-CD6747C804BF}" type="pres">
      <dgm:prSet presAssocID="{AFC91689-DF7D-4CE5-BFAF-BA989FD12AA0}" presName="compNode" presStyleCnt="0"/>
      <dgm:spPr/>
    </dgm:pt>
    <dgm:pt modelId="{76D0CFF0-68C1-46E5-972A-1172CD479F7F}" type="pres">
      <dgm:prSet presAssocID="{AFC91689-DF7D-4CE5-BFAF-BA989FD12AA0}" presName="iconBgRect" presStyleLbl="bgShp" presStyleIdx="0" presStyleCnt="3"/>
      <dgm:spPr/>
    </dgm:pt>
    <dgm:pt modelId="{6C420C27-F145-4B8C-82BE-11251BC17BEA}" type="pres">
      <dgm:prSet presAssocID="{AFC91689-DF7D-4CE5-BFAF-BA989FD12A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und(soft)"/>
        </a:ext>
      </dgm:extLst>
    </dgm:pt>
    <dgm:pt modelId="{8E76B47A-CBA9-4EAD-86FD-814B218E5750}" type="pres">
      <dgm:prSet presAssocID="{AFC91689-DF7D-4CE5-BFAF-BA989FD12AA0}" presName="spaceRect" presStyleCnt="0"/>
      <dgm:spPr/>
    </dgm:pt>
    <dgm:pt modelId="{95433675-0349-4F3A-B279-C167D9901F73}" type="pres">
      <dgm:prSet presAssocID="{AFC91689-DF7D-4CE5-BFAF-BA989FD12AA0}" presName="textRect" presStyleLbl="revTx" presStyleIdx="0" presStyleCnt="3">
        <dgm:presLayoutVars>
          <dgm:chMax val="1"/>
          <dgm:chPref val="1"/>
        </dgm:presLayoutVars>
      </dgm:prSet>
      <dgm:spPr/>
    </dgm:pt>
    <dgm:pt modelId="{05383431-DA45-457F-A8C7-33FB55FC4553}" type="pres">
      <dgm:prSet presAssocID="{EE2FB4ED-103F-49BA-924C-4F6EBD7BD229}" presName="sibTrans" presStyleCnt="0"/>
      <dgm:spPr/>
    </dgm:pt>
    <dgm:pt modelId="{F01D8733-DA62-4183-96A3-704F849C2C30}" type="pres">
      <dgm:prSet presAssocID="{F11FB51C-FDD6-4574-8A97-5747D1190E6A}" presName="compNode" presStyleCnt="0"/>
      <dgm:spPr/>
    </dgm:pt>
    <dgm:pt modelId="{C1DE3E70-1AAC-4E91-B5E3-9DCD03893C09}" type="pres">
      <dgm:prSet presAssocID="{F11FB51C-FDD6-4574-8A97-5747D1190E6A}" presName="iconBgRect" presStyleLbl="bgShp" presStyleIdx="1" presStyleCnt="3"/>
      <dgm:spPr/>
    </dgm:pt>
    <dgm:pt modelId="{92C5E652-B975-442F-AD7B-729134AF7FD6}" type="pres">
      <dgm:prSet presAssocID="{F11FB51C-FDD6-4574-8A97-5747D1190E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3E83A47-1ED5-440D-BF92-6F21AC09627B}" type="pres">
      <dgm:prSet presAssocID="{F11FB51C-FDD6-4574-8A97-5747D1190E6A}" presName="spaceRect" presStyleCnt="0"/>
      <dgm:spPr/>
    </dgm:pt>
    <dgm:pt modelId="{0CB25B05-A462-4BB4-B70A-41922F7BA400}" type="pres">
      <dgm:prSet presAssocID="{F11FB51C-FDD6-4574-8A97-5747D1190E6A}" presName="textRect" presStyleLbl="revTx" presStyleIdx="1" presStyleCnt="3">
        <dgm:presLayoutVars>
          <dgm:chMax val="1"/>
          <dgm:chPref val="1"/>
        </dgm:presLayoutVars>
      </dgm:prSet>
      <dgm:spPr/>
    </dgm:pt>
    <dgm:pt modelId="{7E3A4487-2FAA-4625-A585-CECFF8457B97}" type="pres">
      <dgm:prSet presAssocID="{B5C580FE-216B-429D-B0C8-20D440583F87}" presName="sibTrans" presStyleCnt="0"/>
      <dgm:spPr/>
    </dgm:pt>
    <dgm:pt modelId="{502AFABD-208D-4261-9E55-B0F3402F08E1}" type="pres">
      <dgm:prSet presAssocID="{1FE5C8E5-9BA0-45C5-B531-5EB92851C7B7}" presName="compNode" presStyleCnt="0"/>
      <dgm:spPr/>
    </dgm:pt>
    <dgm:pt modelId="{273602E1-256F-4104-9A6E-012B81996098}" type="pres">
      <dgm:prSet presAssocID="{1FE5C8E5-9BA0-45C5-B531-5EB92851C7B7}" presName="iconBgRect" presStyleLbl="bgShp" presStyleIdx="2" presStyleCnt="3"/>
      <dgm:spPr/>
    </dgm:pt>
    <dgm:pt modelId="{5B6BFBEA-E3CE-4732-8A4A-32AAD0E94132}" type="pres">
      <dgm:prSet presAssocID="{1FE5C8E5-9BA0-45C5-B531-5EB92851C7B7}" presName="iconRect" presStyleLbl="node1" presStyleIdx="2" presStyleCnt="3"/>
      <dgm:spPr/>
    </dgm:pt>
    <dgm:pt modelId="{E42FC9B5-F2CB-4225-BA01-820920AD1472}" type="pres">
      <dgm:prSet presAssocID="{1FE5C8E5-9BA0-45C5-B531-5EB92851C7B7}" presName="spaceRect" presStyleCnt="0"/>
      <dgm:spPr/>
    </dgm:pt>
    <dgm:pt modelId="{66A057B4-9F6B-4D81-856B-1CAC39323A3E}" type="pres">
      <dgm:prSet presAssocID="{1FE5C8E5-9BA0-45C5-B531-5EB92851C7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1B2403-EC3B-4D52-AC7D-5C47FD3916D3}" type="presOf" srcId="{AFC91689-DF7D-4CE5-BFAF-BA989FD12AA0}" destId="{95433675-0349-4F3A-B279-C167D9901F73}" srcOrd="0" destOrd="0" presId="urn:microsoft.com/office/officeart/2018/5/layout/IconCircleLabelList"/>
    <dgm:cxn modelId="{037DB31B-2542-46D5-BFD4-1C39FCA13BC1}" type="presOf" srcId="{F11FB51C-FDD6-4574-8A97-5747D1190E6A}" destId="{0CB25B05-A462-4BB4-B70A-41922F7BA400}" srcOrd="0" destOrd="0" presId="urn:microsoft.com/office/officeart/2018/5/layout/IconCircleLabelList"/>
    <dgm:cxn modelId="{3226F046-852C-4DB0-8190-46FF355E4A9E}" type="presOf" srcId="{85D1750A-A7A3-4A9C-86B4-5D379297F1DF}" destId="{6AB43111-5DDC-4E86-862B-D87EC190181F}" srcOrd="0" destOrd="0" presId="urn:microsoft.com/office/officeart/2018/5/layout/IconCircleLabelList"/>
    <dgm:cxn modelId="{F9E2956F-365F-4E49-A1E5-79EE11518368}" type="presOf" srcId="{1FE5C8E5-9BA0-45C5-B531-5EB92851C7B7}" destId="{66A057B4-9F6B-4D81-856B-1CAC39323A3E}" srcOrd="0" destOrd="0" presId="urn:microsoft.com/office/officeart/2018/5/layout/IconCircleLabelList"/>
    <dgm:cxn modelId="{46B66584-505C-4FFC-AD40-7080C3E9D348}" srcId="{85D1750A-A7A3-4A9C-86B4-5D379297F1DF}" destId="{F11FB51C-FDD6-4574-8A97-5747D1190E6A}" srcOrd="1" destOrd="0" parTransId="{0742A76A-7903-42AF-A558-EA15CE39EEF0}" sibTransId="{B5C580FE-216B-429D-B0C8-20D440583F87}"/>
    <dgm:cxn modelId="{3325C9CB-731C-434E-8D07-864AF2091DF3}" srcId="{85D1750A-A7A3-4A9C-86B4-5D379297F1DF}" destId="{AFC91689-DF7D-4CE5-BFAF-BA989FD12AA0}" srcOrd="0" destOrd="0" parTransId="{35719676-91C6-49AC-AD62-964C2A718DD9}" sibTransId="{EE2FB4ED-103F-49BA-924C-4F6EBD7BD229}"/>
    <dgm:cxn modelId="{4FC555DD-E629-4651-8AD5-B785D23169CC}" srcId="{85D1750A-A7A3-4A9C-86B4-5D379297F1DF}" destId="{1FE5C8E5-9BA0-45C5-B531-5EB92851C7B7}" srcOrd="2" destOrd="0" parTransId="{334FB7BB-47EC-4E69-ABCD-B497001ABD9B}" sibTransId="{FDCC5CF5-7E1E-447D-BE51-FB5165696CB2}"/>
    <dgm:cxn modelId="{2A6978FD-3F13-4D85-8C04-EF3906EBB387}" type="presParOf" srcId="{6AB43111-5DDC-4E86-862B-D87EC190181F}" destId="{1F8722EA-5453-421F-A2C8-CD6747C804BF}" srcOrd="0" destOrd="0" presId="urn:microsoft.com/office/officeart/2018/5/layout/IconCircleLabelList"/>
    <dgm:cxn modelId="{0A40ED11-E704-433A-BD13-933FCEE59C28}" type="presParOf" srcId="{1F8722EA-5453-421F-A2C8-CD6747C804BF}" destId="{76D0CFF0-68C1-46E5-972A-1172CD479F7F}" srcOrd="0" destOrd="0" presId="urn:microsoft.com/office/officeart/2018/5/layout/IconCircleLabelList"/>
    <dgm:cxn modelId="{10BAE8C0-33D9-4F9A-8F17-086634CB96BB}" type="presParOf" srcId="{1F8722EA-5453-421F-A2C8-CD6747C804BF}" destId="{6C420C27-F145-4B8C-82BE-11251BC17BEA}" srcOrd="1" destOrd="0" presId="urn:microsoft.com/office/officeart/2018/5/layout/IconCircleLabelList"/>
    <dgm:cxn modelId="{CF3B2576-464B-4E8D-A086-EA4EFD0D8AE8}" type="presParOf" srcId="{1F8722EA-5453-421F-A2C8-CD6747C804BF}" destId="{8E76B47A-CBA9-4EAD-86FD-814B218E5750}" srcOrd="2" destOrd="0" presId="urn:microsoft.com/office/officeart/2018/5/layout/IconCircleLabelList"/>
    <dgm:cxn modelId="{15320395-718D-403E-A0CE-443025959FF9}" type="presParOf" srcId="{1F8722EA-5453-421F-A2C8-CD6747C804BF}" destId="{95433675-0349-4F3A-B279-C167D9901F73}" srcOrd="3" destOrd="0" presId="urn:microsoft.com/office/officeart/2018/5/layout/IconCircleLabelList"/>
    <dgm:cxn modelId="{00A90347-E3BB-489D-A95D-FA2B61FB7A6A}" type="presParOf" srcId="{6AB43111-5DDC-4E86-862B-D87EC190181F}" destId="{05383431-DA45-457F-A8C7-33FB55FC4553}" srcOrd="1" destOrd="0" presId="urn:microsoft.com/office/officeart/2018/5/layout/IconCircleLabelList"/>
    <dgm:cxn modelId="{035E636D-14AE-46BB-A93C-46FE484A79C3}" type="presParOf" srcId="{6AB43111-5DDC-4E86-862B-D87EC190181F}" destId="{F01D8733-DA62-4183-96A3-704F849C2C30}" srcOrd="2" destOrd="0" presId="urn:microsoft.com/office/officeart/2018/5/layout/IconCircleLabelList"/>
    <dgm:cxn modelId="{ADD9C9A5-B0D4-45CC-958D-BB1A2D7FCA8D}" type="presParOf" srcId="{F01D8733-DA62-4183-96A3-704F849C2C30}" destId="{C1DE3E70-1AAC-4E91-B5E3-9DCD03893C09}" srcOrd="0" destOrd="0" presId="urn:microsoft.com/office/officeart/2018/5/layout/IconCircleLabelList"/>
    <dgm:cxn modelId="{6AEEE17D-709C-4929-B226-C137D990CE28}" type="presParOf" srcId="{F01D8733-DA62-4183-96A3-704F849C2C30}" destId="{92C5E652-B975-442F-AD7B-729134AF7FD6}" srcOrd="1" destOrd="0" presId="urn:microsoft.com/office/officeart/2018/5/layout/IconCircleLabelList"/>
    <dgm:cxn modelId="{4BD14A26-A283-4AAA-86EA-6C8617E7E6B9}" type="presParOf" srcId="{F01D8733-DA62-4183-96A3-704F849C2C30}" destId="{53E83A47-1ED5-440D-BF92-6F21AC09627B}" srcOrd="2" destOrd="0" presId="urn:microsoft.com/office/officeart/2018/5/layout/IconCircleLabelList"/>
    <dgm:cxn modelId="{24AA2561-105D-4655-8F5C-593A26D25086}" type="presParOf" srcId="{F01D8733-DA62-4183-96A3-704F849C2C30}" destId="{0CB25B05-A462-4BB4-B70A-41922F7BA400}" srcOrd="3" destOrd="0" presId="urn:microsoft.com/office/officeart/2018/5/layout/IconCircleLabelList"/>
    <dgm:cxn modelId="{C7A97569-1273-4D68-8998-519471E2685F}" type="presParOf" srcId="{6AB43111-5DDC-4E86-862B-D87EC190181F}" destId="{7E3A4487-2FAA-4625-A585-CECFF8457B97}" srcOrd="3" destOrd="0" presId="urn:microsoft.com/office/officeart/2018/5/layout/IconCircleLabelList"/>
    <dgm:cxn modelId="{240BD980-F8FC-42E8-8A61-08751671B88E}" type="presParOf" srcId="{6AB43111-5DDC-4E86-862B-D87EC190181F}" destId="{502AFABD-208D-4261-9E55-B0F3402F08E1}" srcOrd="4" destOrd="0" presId="urn:microsoft.com/office/officeart/2018/5/layout/IconCircleLabelList"/>
    <dgm:cxn modelId="{5A85E643-60E5-470C-B2B0-78E2E368A2F2}" type="presParOf" srcId="{502AFABD-208D-4261-9E55-B0F3402F08E1}" destId="{273602E1-256F-4104-9A6E-012B81996098}" srcOrd="0" destOrd="0" presId="urn:microsoft.com/office/officeart/2018/5/layout/IconCircleLabelList"/>
    <dgm:cxn modelId="{E4850644-E2FA-4B0F-8530-70F4883CA572}" type="presParOf" srcId="{502AFABD-208D-4261-9E55-B0F3402F08E1}" destId="{5B6BFBEA-E3CE-4732-8A4A-32AAD0E94132}" srcOrd="1" destOrd="0" presId="urn:microsoft.com/office/officeart/2018/5/layout/IconCircleLabelList"/>
    <dgm:cxn modelId="{9CAF6ECB-45D6-4922-AD53-8E4B231152BE}" type="presParOf" srcId="{502AFABD-208D-4261-9E55-B0F3402F08E1}" destId="{E42FC9B5-F2CB-4225-BA01-820920AD1472}" srcOrd="2" destOrd="0" presId="urn:microsoft.com/office/officeart/2018/5/layout/IconCircleLabelList"/>
    <dgm:cxn modelId="{E335564B-142A-40C2-B221-0CC98D962DA4}" type="presParOf" srcId="{502AFABD-208D-4261-9E55-B0F3402F08E1}" destId="{66A057B4-9F6B-4D81-856B-1CAC39323A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2877D-7386-482D-AECE-D389DED93174}">
      <dsp:nvSpPr>
        <dsp:cNvPr id="0" name=""/>
        <dsp:cNvSpPr/>
      </dsp:nvSpPr>
      <dsp:spPr>
        <a:xfrm>
          <a:off x="2297606" y="10030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D8B71-3CCD-45F1-8000-F77B1B4F97ED}">
      <dsp:nvSpPr>
        <dsp:cNvPr id="0" name=""/>
        <dsp:cNvSpPr/>
      </dsp:nvSpPr>
      <dsp:spPr>
        <a:xfrm>
          <a:off x="2750981" y="46340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A322A-53A4-4179-84D1-B3C67DC35AC3}">
      <dsp:nvSpPr>
        <dsp:cNvPr id="0" name=""/>
        <dsp:cNvSpPr/>
      </dsp:nvSpPr>
      <dsp:spPr>
        <a:xfrm>
          <a:off x="1617543" y="2800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We all have a favorite musician or band in mind. </a:t>
          </a:r>
        </a:p>
      </dsp:txBody>
      <dsp:txXfrm>
        <a:off x="1617543" y="2800031"/>
        <a:ext cx="3487500" cy="720000"/>
      </dsp:txXfrm>
    </dsp:sp>
    <dsp:sp modelId="{61736AD3-1770-4C1F-97E5-CD53D7C517A0}">
      <dsp:nvSpPr>
        <dsp:cNvPr id="0" name=""/>
        <dsp:cNvSpPr/>
      </dsp:nvSpPr>
      <dsp:spPr>
        <a:xfrm>
          <a:off x="6395418" y="10030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C26C5-AD4C-45EB-A7CB-923BEA687742}">
      <dsp:nvSpPr>
        <dsp:cNvPr id="0" name=""/>
        <dsp:cNvSpPr/>
      </dsp:nvSpPr>
      <dsp:spPr>
        <a:xfrm>
          <a:off x="6848793" y="46340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2EEC8-4A53-4094-B213-2DC66A249B37}">
      <dsp:nvSpPr>
        <dsp:cNvPr id="0" name=""/>
        <dsp:cNvSpPr/>
      </dsp:nvSpPr>
      <dsp:spPr>
        <a:xfrm>
          <a:off x="5715356" y="2800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Sometimes we want to know more - and not have to wait more than .03 seconds to see it.</a:t>
          </a:r>
        </a:p>
      </dsp:txBody>
      <dsp:txXfrm>
        <a:off x="5715356" y="2800031"/>
        <a:ext cx="348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725C8-A878-46B1-BED0-D5F7FE6F3662}">
      <dsp:nvSpPr>
        <dsp:cNvPr id="0" name=""/>
        <dsp:cNvSpPr/>
      </dsp:nvSpPr>
      <dsp:spPr>
        <a:xfrm>
          <a:off x="1900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F7465-44BD-4341-BCAE-B3A2D6C5C670}">
      <dsp:nvSpPr>
        <dsp:cNvPr id="0" name=""/>
        <dsp:cNvSpPr/>
      </dsp:nvSpPr>
      <dsp:spPr>
        <a:xfrm>
          <a:off x="712199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Speaker Freaks is a one-stop platform for all your music-search needs. </a:t>
          </a:r>
        </a:p>
      </dsp:txBody>
      <dsp:txXfrm>
        <a:off x="712199" y="2612207"/>
        <a:ext cx="4320000" cy="720000"/>
      </dsp:txXfrm>
    </dsp:sp>
    <dsp:sp modelId="{60BF519B-F232-4E5D-8DC4-4C99F1157A5C}">
      <dsp:nvSpPr>
        <dsp:cNvPr id="0" name=""/>
        <dsp:cNvSpPr/>
      </dsp:nvSpPr>
      <dsp:spPr>
        <a:xfrm>
          <a:off x="6976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1F9D8-52DA-4574-A4C2-7A5993FE384B}">
      <dsp:nvSpPr>
        <dsp:cNvPr id="0" name=""/>
        <dsp:cNvSpPr/>
      </dsp:nvSpPr>
      <dsp:spPr>
        <a:xfrm>
          <a:off x="5788200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Simply type a single artist and you are immediately provided with a brief summary of that artist, their top 6 songs and 6 recommended artists. </a:t>
          </a:r>
        </a:p>
      </dsp:txBody>
      <dsp:txXfrm>
        <a:off x="5788200" y="2612207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0CFF0-68C1-46E5-972A-1172CD479F7F}">
      <dsp:nvSpPr>
        <dsp:cNvPr id="0" name=""/>
        <dsp:cNvSpPr/>
      </dsp:nvSpPr>
      <dsp:spPr>
        <a:xfrm>
          <a:off x="664949" y="12253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20C27-F145-4B8C-82BE-11251BC17BEA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33675-0349-4F3A-B279-C167D9901F73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We used the Last. FM API as our source for the Artist’s information.</a:t>
          </a:r>
        </a:p>
      </dsp:txBody>
      <dsp:txXfrm>
        <a:off x="39731" y="2687531"/>
        <a:ext cx="3206250" cy="720000"/>
      </dsp:txXfrm>
    </dsp:sp>
    <dsp:sp modelId="{C1DE3E70-1AAC-4E91-B5E3-9DCD03893C09}">
      <dsp:nvSpPr>
        <dsp:cNvPr id="0" name=""/>
        <dsp:cNvSpPr/>
      </dsp:nvSpPr>
      <dsp:spPr>
        <a:xfrm>
          <a:off x="4432293" y="12253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5E652-B975-442F-AD7B-729134AF7FD6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25B05-A462-4BB4-B70A-41922F7BA400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Twitter API </a:t>
          </a:r>
        </a:p>
      </dsp:txBody>
      <dsp:txXfrm>
        <a:off x="3807075" y="2687531"/>
        <a:ext cx="3206250" cy="720000"/>
      </dsp:txXfrm>
    </dsp:sp>
    <dsp:sp modelId="{273602E1-256F-4104-9A6E-012B81996098}">
      <dsp:nvSpPr>
        <dsp:cNvPr id="0" name=""/>
        <dsp:cNvSpPr/>
      </dsp:nvSpPr>
      <dsp:spPr>
        <a:xfrm>
          <a:off x="8199637" y="12253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BFBEA-E3CE-4732-8A4A-32AAD0E94132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057B4-9F6B-4D81-856B-1CAC39323A3E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simple search of tracks artist and albums.</a:t>
          </a:r>
          <a:endParaRPr lang="en-US" sz="1500" kern="1200" dirty="0"/>
        </a:p>
      </dsp:txBody>
      <dsp:txXfrm>
        <a:off x="7574418" y="2687531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D993AC9-3A4A-4CF2-9BEF-8002E58F6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11">
            <a:extLst>
              <a:ext uri="{FF2B5EF4-FFF2-40B4-BE49-F238E27FC236}">
                <a16:creationId xmlns:a16="http://schemas.microsoft.com/office/drawing/2014/main" id="{DE4144AD-8278-4A35-8DF4-1629E2896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 w="31750">
            <a:solidFill>
              <a:srgbClr val="9D52B4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A6D5928-5780-4AE1-940E-3A7A0CB8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252" y="873252"/>
            <a:ext cx="5111496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24636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C870-3138-4FEE-B4EF-F157AD90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4000"/>
              <a:t>What does Speaker Freaks focus on?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63F926-839F-43CA-A335-459A97062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659376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6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0DBA-3619-45B3-8FC7-04D180A2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4000"/>
              <a:t>How does speaker freaks solve the problem?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2D021F-50ED-443F-A9D0-296261F3C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451302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81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15C9-4453-420E-B31C-A2F2F07E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4000"/>
              <a:t>What steps did we take?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986694-E9C7-4707-BE41-7EFC14B1D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91953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87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0F0D-97F2-4D80-BAA7-D5475473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568" y="2782486"/>
            <a:ext cx="4510863" cy="1293028"/>
          </a:xfrm>
        </p:spPr>
        <p:txBody>
          <a:bodyPr/>
          <a:lstStyle/>
          <a:p>
            <a:r>
              <a:rPr lang="en-US" dirty="0"/>
              <a:t>Let’s Demo it on </a:t>
            </a:r>
          </a:p>
        </p:txBody>
      </p:sp>
    </p:spTree>
    <p:extLst>
      <p:ext uri="{BB962C8B-B14F-4D97-AF65-F5344CB8AC3E}">
        <p14:creationId xmlns:p14="http://schemas.microsoft.com/office/powerpoint/2010/main" val="33388443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121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What does Speaker Freaks focus on?</vt:lpstr>
      <vt:lpstr>How does speaker freaks solve the problem?</vt:lpstr>
      <vt:lpstr>What steps did we take?</vt:lpstr>
      <vt:lpstr>Let’s Demo it 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Kaitlyn Giovinazzo</dc:creator>
  <cp:lastModifiedBy>Kaitlyn Giovinazzo</cp:lastModifiedBy>
  <cp:revision>3</cp:revision>
  <dcterms:created xsi:type="dcterms:W3CDTF">2019-10-15T01:24:52Z</dcterms:created>
  <dcterms:modified xsi:type="dcterms:W3CDTF">2019-10-16T22:03:16Z</dcterms:modified>
</cp:coreProperties>
</file>