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E99B-2373-41C9-81F3-519DCACA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FEC3-F60E-4F84-917E-7C78898D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1D2E-EBA4-4764-B50B-BB78233E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A7E1-4067-41CD-BCB3-360AD00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EDA1-995E-4532-89CE-EFAA3B8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FFEC-9A9A-4F35-B724-823E75EB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D6DC-73F0-45AA-A1B2-6F6FA394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5B5A-60C9-468E-9BB9-5448C354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6601-F843-4BD0-9CB1-F2F930F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A771-2624-4B82-A4FC-5570CA68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31FF-3927-49AB-B951-3C2165A30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3A21-63BB-4E08-A9E0-13283417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FE3-C93E-4505-A6EF-84EB8189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E126-B1A7-4629-947F-151CD81C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2370-64F8-4EC6-A44F-D91A2410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6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D7CD-81DC-4866-92F5-399FA01B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0669-DD2E-487F-8EB9-9BE121B9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E6AB-FCBD-4F66-BAC5-C0841A1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27B4-A1E1-4003-AB33-6E7C790F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49BA-29F8-4309-8A57-CBEABED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4A50-17F9-43FC-85D4-F9BC7295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4D2B-FFC8-4016-BCCC-83F57139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B78B-8C93-4A55-AB75-DD0CD1A3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AE56-2A6C-432A-A346-367887B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D2DA-2924-4919-9D5B-04CAEE1A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1329-F889-46F9-B801-F14DC3C9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F263-D120-4537-83B0-922601D85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C5963-2ADA-4E59-B54F-8F48D2DB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7A6B-3783-451A-9D3A-E67E5BE3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D8AF-250A-4623-BC42-08A0F0A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AC2E-CFD7-4B82-A630-783FEFC1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5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9EA5-A5B7-44A8-AE9C-E49FACE6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4580E-4768-4C7F-9234-0739FE17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7777-7CAE-4E29-92E3-0C4883EC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CD64B-30AB-4C19-99BF-FBB0C31A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09322-7064-466C-A070-009E0DACD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6A615-EE7D-49CC-B94A-9775D97B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9B6B9-99C4-46EC-A5B5-D76967A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66797-D9DB-4688-BB91-6E87110C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E48-6B1B-4666-A42F-19D563DE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DD3E-283B-4988-A18D-A3CE3FC1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43D7D-95D6-4499-8A09-EFE372C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A05BC-059F-4BA7-BCED-9488754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59BBB-5851-42BF-8B43-0C7D9A66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5472B-CA96-4C46-B0EF-0FC7299F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39C9-4622-4564-9EB9-3C03A8B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2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47E9-9E09-49BF-885E-85408D1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0CCC-9734-4CF6-99CB-C4E9FF6B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68B0C-818A-4069-A438-8B05AAF98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C3BD2-E83D-4AAF-A46F-92F33880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A5F3-350E-4762-8E09-4EA6F5E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DF38-1500-47A9-8ED9-9A701F4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9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AF87-EFA7-476D-9CF8-2F1D7FB5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20AEC-9934-4B89-BC53-ACE831E4E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0DBB-8257-4A69-8125-D3598BE3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5009B-C7B4-4C46-96FD-152682EA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6CF5F-934C-40F3-8038-D986376E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F79E-51B0-420C-990B-03C4856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C7B9-8B33-40B0-B7ED-A4EBFFDF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5A4E-0BBE-407C-B450-809696FE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B752-E682-40E6-BD79-627012D9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5690-BF0B-46DE-A998-B77A8E0123E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2FE5-6A08-4EC1-928C-F30C0724C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C33-96F0-4835-8E86-28FBBB4B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D4AF-5CD1-4F6A-9047-90B86C68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7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263D3-6EFF-439D-BE6C-0C4C82E6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1" y="24129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96CFD-FA27-4545-8CB7-507E861E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922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AF9B0-4760-49C6-ABEA-F7F818207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" y="4479715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F9384-7BF6-4064-BC85-49731B6B6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06" y="4479715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839B86-95F8-4F0B-9FC0-3C7C15565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56" y="2251922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5F729-E4C5-4E3B-9624-2883AF8F6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56" y="4479715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C8846-D3A0-4E84-BC6F-1C753E4D0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06" y="2251922"/>
            <a:ext cx="2747345" cy="2219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ED3167-8D9C-4117-91B7-591D340C1208}"/>
              </a:ext>
            </a:extLst>
          </p:cNvPr>
          <p:cNvSpPr/>
          <p:nvPr/>
        </p:nvSpPr>
        <p:spPr>
          <a:xfrm>
            <a:off x="274418" y="256629"/>
            <a:ext cx="49433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Super Rugby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Round 1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263D3-6EFF-439D-BE6C-0C4C82E6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29" y="24129"/>
            <a:ext cx="4006400" cy="323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96CFD-FA27-4545-8CB7-507E861E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62573"/>
            <a:ext cx="4006400" cy="323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839B86-95F8-4F0B-9FC0-3C7C15565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44" y="3262573"/>
            <a:ext cx="4006400" cy="323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C8846-D3A0-4E84-BC6F-1C753E4D0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54" y="3262573"/>
            <a:ext cx="4006400" cy="323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ED3167-8D9C-4117-91B7-591D340C1208}"/>
              </a:ext>
            </a:extLst>
          </p:cNvPr>
          <p:cNvSpPr/>
          <p:nvPr/>
        </p:nvSpPr>
        <p:spPr>
          <a:xfrm>
            <a:off x="387641" y="386326"/>
            <a:ext cx="723640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Super Rugby</a:t>
            </a:r>
          </a:p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Round 1 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6AF9B0-4760-49C6-ABEA-F7F81820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196"/>
            <a:ext cx="4005022" cy="3235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F9384-7BF6-4064-BC85-49731B6B6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10" y="2589196"/>
            <a:ext cx="4005022" cy="3235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5F729-E4C5-4E3B-9624-2883AF8F6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02" y="2589196"/>
            <a:ext cx="4005022" cy="3235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ED3167-8D9C-4117-91B7-591D340C1208}"/>
              </a:ext>
            </a:extLst>
          </p:cNvPr>
          <p:cNvSpPr/>
          <p:nvPr/>
        </p:nvSpPr>
        <p:spPr>
          <a:xfrm>
            <a:off x="1657813" y="-176507"/>
            <a:ext cx="835246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Super Rugby</a:t>
            </a:r>
          </a:p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Round 1 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Goedhals</dc:creator>
  <cp:lastModifiedBy>Kyle Goedhals</cp:lastModifiedBy>
  <cp:revision>2</cp:revision>
  <dcterms:created xsi:type="dcterms:W3CDTF">2020-02-05T16:01:04Z</dcterms:created>
  <dcterms:modified xsi:type="dcterms:W3CDTF">2020-02-05T16:21:42Z</dcterms:modified>
</cp:coreProperties>
</file>