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5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8CAA-FCC9-4D8E-9A1E-FB21CD39D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0F875-A7B7-426E-83F0-FC04C38F3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your web life</a:t>
            </a:r>
          </a:p>
        </p:txBody>
      </p:sp>
    </p:spTree>
    <p:extLst>
      <p:ext uri="{BB962C8B-B14F-4D97-AF65-F5344CB8AC3E}">
        <p14:creationId xmlns:p14="http://schemas.microsoft.com/office/powerpoint/2010/main" val="19569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389D-D0A3-46AB-980B-04C71658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ACDC-0E02-49EE-88BF-7433EB807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482A-C3BB-47D3-8680-5289AD3E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69C-337F-47EC-BA77-AFC5997D67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sequelize</a:t>
            </a:r>
            <a:r>
              <a:rPr lang="en-US" dirty="0"/>
              <a:t> to save layout object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D34C9-4AB1-4513-887B-16381819C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Dasher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Dasher</dc:title>
  <dc:creator>Richard Moore</dc:creator>
  <cp:lastModifiedBy>Richard Moore</cp:lastModifiedBy>
  <cp:revision>2</cp:revision>
  <dcterms:created xsi:type="dcterms:W3CDTF">2019-04-11T16:21:51Z</dcterms:created>
  <dcterms:modified xsi:type="dcterms:W3CDTF">2019-04-11T16:58:55Z</dcterms:modified>
</cp:coreProperties>
</file>