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5" r:id="rId5"/>
    <p:sldId id="261" r:id="rId6"/>
    <p:sldId id="264"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R SHAIK" userId="bb1207726eb37db4" providerId="LiveId" clId="{617AEA7C-5FC6-4D6F-B44D-260F30E9FD4B}"/>
    <pc:docChg chg="custSel addSld delSld modSld sldOrd">
      <pc:chgData name="SAMEER SHAIK" userId="bb1207726eb37db4" providerId="LiveId" clId="{617AEA7C-5FC6-4D6F-B44D-260F30E9FD4B}" dt="2023-10-13T19:41:44.584" v="4614" actId="1076"/>
      <pc:docMkLst>
        <pc:docMk/>
      </pc:docMkLst>
      <pc:sldChg chg="modSp mod">
        <pc:chgData name="SAMEER SHAIK" userId="bb1207726eb37db4" providerId="LiveId" clId="{617AEA7C-5FC6-4D6F-B44D-260F30E9FD4B}" dt="2023-10-13T19:20:12.795" v="4592" actId="20577"/>
        <pc:sldMkLst>
          <pc:docMk/>
          <pc:sldMk cId="1125275921" sldId="257"/>
        </pc:sldMkLst>
        <pc:spChg chg="mod">
          <ac:chgData name="SAMEER SHAIK" userId="bb1207726eb37db4" providerId="LiveId" clId="{617AEA7C-5FC6-4D6F-B44D-260F30E9FD4B}" dt="2023-10-13T19:20:12.795" v="4592" actId="20577"/>
          <ac:spMkLst>
            <pc:docMk/>
            <pc:sldMk cId="1125275921" sldId="257"/>
            <ac:spMk id="4" creationId="{4E9F8131-2700-FC94-FF59-709599F4F1B0}"/>
          </ac:spMkLst>
        </pc:spChg>
        <pc:spChg chg="mod">
          <ac:chgData name="SAMEER SHAIK" userId="bb1207726eb37db4" providerId="LiveId" clId="{617AEA7C-5FC6-4D6F-B44D-260F30E9FD4B}" dt="2023-10-13T18:41:23.085" v="4410" actId="2711"/>
          <ac:spMkLst>
            <pc:docMk/>
            <pc:sldMk cId="1125275921" sldId="257"/>
            <ac:spMk id="5" creationId="{8AF02EE5-7AA9-9F38-8C06-DE823ED6BB60}"/>
          </ac:spMkLst>
        </pc:spChg>
      </pc:sldChg>
      <pc:sldChg chg="modSp mod">
        <pc:chgData name="SAMEER SHAIK" userId="bb1207726eb37db4" providerId="LiveId" clId="{617AEA7C-5FC6-4D6F-B44D-260F30E9FD4B}" dt="2023-10-13T19:12:57.133" v="4573" actId="20577"/>
        <pc:sldMkLst>
          <pc:docMk/>
          <pc:sldMk cId="2995484288" sldId="258"/>
        </pc:sldMkLst>
        <pc:spChg chg="mod">
          <ac:chgData name="SAMEER SHAIK" userId="bb1207726eb37db4" providerId="LiveId" clId="{617AEA7C-5FC6-4D6F-B44D-260F30E9FD4B}" dt="2023-10-13T13:45:19.308" v="7" actId="20577"/>
          <ac:spMkLst>
            <pc:docMk/>
            <pc:sldMk cId="2995484288" sldId="258"/>
            <ac:spMk id="13" creationId="{7A85DD84-67DD-E359-9A40-F1305B9C27C3}"/>
          </ac:spMkLst>
        </pc:spChg>
        <pc:spChg chg="mod">
          <ac:chgData name="SAMEER SHAIK" userId="bb1207726eb37db4" providerId="LiveId" clId="{617AEA7C-5FC6-4D6F-B44D-260F30E9FD4B}" dt="2023-10-13T13:56:04.363" v="476" actId="1076"/>
          <ac:spMkLst>
            <pc:docMk/>
            <pc:sldMk cId="2995484288" sldId="258"/>
            <ac:spMk id="14" creationId="{E9828BE3-66F6-8FFC-D8C6-0769A6208997}"/>
          </ac:spMkLst>
        </pc:spChg>
        <pc:spChg chg="mod">
          <ac:chgData name="SAMEER SHAIK" userId="bb1207726eb37db4" providerId="LiveId" clId="{617AEA7C-5FC6-4D6F-B44D-260F30E9FD4B}" dt="2023-10-13T13:56:17.619" v="478" actId="1076"/>
          <ac:spMkLst>
            <pc:docMk/>
            <pc:sldMk cId="2995484288" sldId="258"/>
            <ac:spMk id="15" creationId="{B1A388D2-C665-886F-DDC6-69F1C0A81198}"/>
          </ac:spMkLst>
        </pc:spChg>
        <pc:spChg chg="mod">
          <ac:chgData name="SAMEER SHAIK" userId="bb1207726eb37db4" providerId="LiveId" clId="{617AEA7C-5FC6-4D6F-B44D-260F30E9FD4B}" dt="2023-10-13T19:12:57.133" v="4573" actId="20577"/>
          <ac:spMkLst>
            <pc:docMk/>
            <pc:sldMk cId="2995484288" sldId="258"/>
            <ac:spMk id="16" creationId="{513AF493-9402-990B-EC2C-8D9DEFD1DA03}"/>
          </ac:spMkLst>
        </pc:spChg>
      </pc:sldChg>
      <pc:sldChg chg="modSp mod">
        <pc:chgData name="SAMEER SHAIK" userId="bb1207726eb37db4" providerId="LiveId" clId="{617AEA7C-5FC6-4D6F-B44D-260F30E9FD4B}" dt="2023-10-13T19:16:20.271" v="4585" actId="14100"/>
        <pc:sldMkLst>
          <pc:docMk/>
          <pc:sldMk cId="2961830231" sldId="259"/>
        </pc:sldMkLst>
        <pc:spChg chg="mod">
          <ac:chgData name="SAMEER SHAIK" userId="bb1207726eb37db4" providerId="LiveId" clId="{617AEA7C-5FC6-4D6F-B44D-260F30E9FD4B}" dt="2023-10-13T19:16:20.271" v="4585" actId="14100"/>
          <ac:spMkLst>
            <pc:docMk/>
            <pc:sldMk cId="2961830231" sldId="259"/>
            <ac:spMk id="4" creationId="{4AE48EA8-A79E-12A6-CE61-1DFF67D4675F}"/>
          </ac:spMkLst>
        </pc:spChg>
        <pc:spChg chg="mod">
          <ac:chgData name="SAMEER SHAIK" userId="bb1207726eb37db4" providerId="LiveId" clId="{617AEA7C-5FC6-4D6F-B44D-260F30E9FD4B}" dt="2023-10-13T19:13:11.836" v="4575" actId="403"/>
          <ac:spMkLst>
            <pc:docMk/>
            <pc:sldMk cId="2961830231" sldId="259"/>
            <ac:spMk id="9" creationId="{24C0D13F-97B9-2ED7-C7B9-B25195EB1A9F}"/>
          </ac:spMkLst>
        </pc:spChg>
      </pc:sldChg>
      <pc:sldChg chg="del ord">
        <pc:chgData name="SAMEER SHAIK" userId="bb1207726eb37db4" providerId="LiveId" clId="{617AEA7C-5FC6-4D6F-B44D-260F30E9FD4B}" dt="2023-10-13T18:36:13.272" v="4214" actId="47"/>
        <pc:sldMkLst>
          <pc:docMk/>
          <pc:sldMk cId="871639850" sldId="260"/>
        </pc:sldMkLst>
      </pc:sldChg>
      <pc:sldChg chg="addSp delSp modSp mod">
        <pc:chgData name="SAMEER SHAIK" userId="bb1207726eb37db4" providerId="LiveId" clId="{617AEA7C-5FC6-4D6F-B44D-260F30E9FD4B}" dt="2023-10-13T19:41:25.773" v="4610" actId="1076"/>
        <pc:sldMkLst>
          <pc:docMk/>
          <pc:sldMk cId="2976699199" sldId="261"/>
        </pc:sldMkLst>
        <pc:spChg chg="del">
          <ac:chgData name="SAMEER SHAIK" userId="bb1207726eb37db4" providerId="LiveId" clId="{617AEA7C-5FC6-4D6F-B44D-260F30E9FD4B}" dt="2023-10-13T19:41:08.695" v="4608" actId="21"/>
          <ac:spMkLst>
            <pc:docMk/>
            <pc:sldMk cId="2976699199" sldId="261"/>
            <ac:spMk id="8" creationId="{6A62506E-9EDF-13B9-F86C-9AD366D502D9}"/>
          </ac:spMkLst>
        </pc:spChg>
        <pc:picChg chg="del">
          <ac:chgData name="SAMEER SHAIK" userId="bb1207726eb37db4" providerId="LiveId" clId="{617AEA7C-5FC6-4D6F-B44D-260F30E9FD4B}" dt="2023-10-13T19:41:04.795" v="4607" actId="478"/>
          <ac:picMkLst>
            <pc:docMk/>
            <pc:sldMk cId="2976699199" sldId="261"/>
            <ac:picMk id="5" creationId="{B9C19016-6D2D-80FD-5970-67B0E1C3B976}"/>
          </ac:picMkLst>
        </pc:picChg>
        <pc:picChg chg="add del mod">
          <ac:chgData name="SAMEER SHAIK" userId="bb1207726eb37db4" providerId="LiveId" clId="{617AEA7C-5FC6-4D6F-B44D-260F30E9FD4B}" dt="2023-10-13T19:40:03.583" v="4604" actId="478"/>
          <ac:picMkLst>
            <pc:docMk/>
            <pc:sldMk cId="2976699199" sldId="261"/>
            <ac:picMk id="7" creationId="{51B0DCD8-BCEF-887B-107C-6B6736DAFB91}"/>
          </ac:picMkLst>
        </pc:picChg>
        <pc:picChg chg="add del mod">
          <ac:chgData name="SAMEER SHAIK" userId="bb1207726eb37db4" providerId="LiveId" clId="{617AEA7C-5FC6-4D6F-B44D-260F30E9FD4B}" dt="2023-10-13T19:40:00.843" v="4602"/>
          <ac:picMkLst>
            <pc:docMk/>
            <pc:sldMk cId="2976699199" sldId="261"/>
            <ac:picMk id="2050" creationId="{05737292-0465-8378-2F32-02C9AF9C4799}"/>
          </ac:picMkLst>
        </pc:picChg>
        <pc:picChg chg="add mod">
          <ac:chgData name="SAMEER SHAIK" userId="bb1207726eb37db4" providerId="LiveId" clId="{617AEA7C-5FC6-4D6F-B44D-260F30E9FD4B}" dt="2023-10-13T19:40:07.484" v="4606" actId="1076"/>
          <ac:picMkLst>
            <pc:docMk/>
            <pc:sldMk cId="2976699199" sldId="261"/>
            <ac:picMk id="2052" creationId="{F64801BB-8894-8C30-F18C-06AA1EB32EC1}"/>
          </ac:picMkLst>
        </pc:picChg>
        <pc:picChg chg="add mod">
          <ac:chgData name="SAMEER SHAIK" userId="bb1207726eb37db4" providerId="LiveId" clId="{617AEA7C-5FC6-4D6F-B44D-260F30E9FD4B}" dt="2023-10-13T19:41:25.773" v="4610" actId="1076"/>
          <ac:picMkLst>
            <pc:docMk/>
            <pc:sldMk cId="2976699199" sldId="261"/>
            <ac:picMk id="2054" creationId="{8461C9CF-3359-7939-109C-66F80D81DA4A}"/>
          </ac:picMkLst>
        </pc:picChg>
      </pc:sldChg>
      <pc:sldChg chg="addSp delSp modSp mod">
        <pc:chgData name="SAMEER SHAIK" userId="bb1207726eb37db4" providerId="LiveId" clId="{617AEA7C-5FC6-4D6F-B44D-260F30E9FD4B}" dt="2023-10-13T19:41:44.584" v="4614" actId="1076"/>
        <pc:sldMkLst>
          <pc:docMk/>
          <pc:sldMk cId="1532795453" sldId="262"/>
        </pc:sldMkLst>
        <pc:spChg chg="mod">
          <ac:chgData name="SAMEER SHAIK" userId="bb1207726eb37db4" providerId="LiveId" clId="{617AEA7C-5FC6-4D6F-B44D-260F30E9FD4B}" dt="2023-10-13T19:13:57.245" v="4579" actId="1076"/>
          <ac:spMkLst>
            <pc:docMk/>
            <pc:sldMk cId="1532795453" sldId="262"/>
            <ac:spMk id="4" creationId="{3BB88BEF-95BA-E8E8-D041-9E8322420EB9}"/>
          </ac:spMkLst>
        </pc:spChg>
        <pc:picChg chg="del">
          <ac:chgData name="SAMEER SHAIK" userId="bb1207726eb37db4" providerId="LiveId" clId="{617AEA7C-5FC6-4D6F-B44D-260F30E9FD4B}" dt="2023-10-13T19:41:40.842" v="4612" actId="478"/>
          <ac:picMkLst>
            <pc:docMk/>
            <pc:sldMk cId="1532795453" sldId="262"/>
            <ac:picMk id="3" creationId="{E677BC19-1910-953B-887C-E486E57D9343}"/>
          </ac:picMkLst>
        </pc:picChg>
        <pc:picChg chg="add mod">
          <ac:chgData name="SAMEER SHAIK" userId="bb1207726eb37db4" providerId="LiveId" clId="{617AEA7C-5FC6-4D6F-B44D-260F30E9FD4B}" dt="2023-10-13T19:41:44.584" v="4614" actId="1076"/>
          <ac:picMkLst>
            <pc:docMk/>
            <pc:sldMk cId="1532795453" sldId="262"/>
            <ac:picMk id="3074" creationId="{C8FEA5E2-4796-DF27-12FE-5B7CF012B487}"/>
          </ac:picMkLst>
        </pc:picChg>
      </pc:sldChg>
      <pc:sldChg chg="del">
        <pc:chgData name="SAMEER SHAIK" userId="bb1207726eb37db4" providerId="LiveId" clId="{617AEA7C-5FC6-4D6F-B44D-260F30E9FD4B}" dt="2023-10-13T18:42:20.843" v="4422" actId="47"/>
        <pc:sldMkLst>
          <pc:docMk/>
          <pc:sldMk cId="2174109853" sldId="263"/>
        </pc:sldMkLst>
      </pc:sldChg>
      <pc:sldChg chg="new del">
        <pc:chgData name="SAMEER SHAIK" userId="bb1207726eb37db4" providerId="LiveId" clId="{617AEA7C-5FC6-4D6F-B44D-260F30E9FD4B}" dt="2023-10-13T17:07:41.770" v="2402" actId="47"/>
        <pc:sldMkLst>
          <pc:docMk/>
          <pc:sldMk cId="2499272918" sldId="264"/>
        </pc:sldMkLst>
      </pc:sldChg>
      <pc:sldChg chg="new del">
        <pc:chgData name="SAMEER SHAIK" userId="bb1207726eb37db4" providerId="LiveId" clId="{617AEA7C-5FC6-4D6F-B44D-260F30E9FD4B}" dt="2023-10-13T17:16:24.398" v="2514" actId="47"/>
        <pc:sldMkLst>
          <pc:docMk/>
          <pc:sldMk cId="3715620684" sldId="264"/>
        </pc:sldMkLst>
      </pc:sldChg>
      <pc:sldChg chg="addSp delSp modSp new mod ord">
        <pc:chgData name="SAMEER SHAIK" userId="bb1207726eb37db4" providerId="LiveId" clId="{617AEA7C-5FC6-4D6F-B44D-260F30E9FD4B}" dt="2023-10-13T19:41:30.100" v="4611" actId="1076"/>
        <pc:sldMkLst>
          <pc:docMk/>
          <pc:sldMk cId="3932483655" sldId="264"/>
        </pc:sldMkLst>
        <pc:spChg chg="mod">
          <ac:chgData name="SAMEER SHAIK" userId="bb1207726eb37db4" providerId="LiveId" clId="{617AEA7C-5FC6-4D6F-B44D-260F30E9FD4B}" dt="2023-10-13T17:16:42.020" v="2554" actId="20577"/>
          <ac:spMkLst>
            <pc:docMk/>
            <pc:sldMk cId="3932483655" sldId="264"/>
            <ac:spMk id="2" creationId="{E9E237D3-B140-8824-CB3B-4A084E27F0F1}"/>
          </ac:spMkLst>
        </pc:spChg>
        <pc:spChg chg="del">
          <ac:chgData name="SAMEER SHAIK" userId="bb1207726eb37db4" providerId="LiveId" clId="{617AEA7C-5FC6-4D6F-B44D-260F30E9FD4B}" dt="2023-10-13T17:28:40.611" v="2825"/>
          <ac:spMkLst>
            <pc:docMk/>
            <pc:sldMk cId="3932483655" sldId="264"/>
            <ac:spMk id="3" creationId="{484B15BF-7B1B-9A38-0081-0B788208598E}"/>
          </ac:spMkLst>
        </pc:spChg>
        <pc:picChg chg="add mod">
          <ac:chgData name="SAMEER SHAIK" userId="bb1207726eb37db4" providerId="LiveId" clId="{617AEA7C-5FC6-4D6F-B44D-260F30E9FD4B}" dt="2023-10-13T19:41:30.100" v="4611" actId="1076"/>
          <ac:picMkLst>
            <pc:docMk/>
            <pc:sldMk cId="3932483655" sldId="264"/>
            <ac:picMk id="3" creationId="{2328F71B-4C76-8134-B45E-ECC43E36A6DD}"/>
          </ac:picMkLst>
        </pc:picChg>
        <pc:picChg chg="add mod">
          <ac:chgData name="SAMEER SHAIK" userId="bb1207726eb37db4" providerId="LiveId" clId="{617AEA7C-5FC6-4D6F-B44D-260F30E9FD4B}" dt="2023-10-13T17:28:47.846" v="2826" actId="1076"/>
          <ac:picMkLst>
            <pc:docMk/>
            <pc:sldMk cId="3932483655" sldId="264"/>
            <ac:picMk id="1026" creationId="{F30BEF79-287D-2EF1-F29F-E36144D13992}"/>
          </ac:picMkLst>
        </pc:picChg>
      </pc:sldChg>
      <pc:sldChg chg="addSp modSp new del mod">
        <pc:chgData name="SAMEER SHAIK" userId="bb1207726eb37db4" providerId="LiveId" clId="{617AEA7C-5FC6-4D6F-B44D-260F30E9FD4B}" dt="2023-10-13T17:16:18.889" v="2512" actId="47"/>
        <pc:sldMkLst>
          <pc:docMk/>
          <pc:sldMk cId="129723864" sldId="265"/>
        </pc:sldMkLst>
        <pc:spChg chg="add mod">
          <ac:chgData name="SAMEER SHAIK" userId="bb1207726eb37db4" providerId="LiveId" clId="{617AEA7C-5FC6-4D6F-B44D-260F30E9FD4B}" dt="2023-10-13T17:16:16.847" v="2511" actId="6549"/>
          <ac:spMkLst>
            <pc:docMk/>
            <pc:sldMk cId="129723864" sldId="265"/>
            <ac:spMk id="2" creationId="{F1BD0617-71AC-DA07-DE8A-75FD78A6F79F}"/>
          </ac:spMkLst>
        </pc:spChg>
      </pc:sldChg>
      <pc:sldChg chg="modSp add mod">
        <pc:chgData name="SAMEER SHAIK" userId="bb1207726eb37db4" providerId="LiveId" clId="{617AEA7C-5FC6-4D6F-B44D-260F30E9FD4B}" dt="2023-10-13T19:16:26.273" v="4586" actId="113"/>
        <pc:sldMkLst>
          <pc:docMk/>
          <pc:sldMk cId="3554970889" sldId="265"/>
        </pc:sldMkLst>
        <pc:spChg chg="mod">
          <ac:chgData name="SAMEER SHAIK" userId="bb1207726eb37db4" providerId="LiveId" clId="{617AEA7C-5FC6-4D6F-B44D-260F30E9FD4B}" dt="2023-10-13T19:16:26.273" v="4586" actId="113"/>
          <ac:spMkLst>
            <pc:docMk/>
            <pc:sldMk cId="3554970889" sldId="265"/>
            <ac:spMk id="4" creationId="{4AE48EA8-A79E-12A6-CE61-1DFF67D4675F}"/>
          </ac:spMkLst>
        </pc:spChg>
        <pc:spChg chg="mod">
          <ac:chgData name="SAMEER SHAIK" userId="bb1207726eb37db4" providerId="LiveId" clId="{617AEA7C-5FC6-4D6F-B44D-260F30E9FD4B}" dt="2023-10-13T19:13:16.335" v="4576" actId="403"/>
          <ac:spMkLst>
            <pc:docMk/>
            <pc:sldMk cId="3554970889" sldId="265"/>
            <ac:spMk id="9" creationId="{24C0D13F-97B9-2ED7-C7B9-B25195EB1A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6AE6-106E-12D8-6432-B848512B0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1D3F25-EF60-68DE-F052-516DE59F49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7764A3-5DF4-F69E-65C5-12F4E1F94F57}"/>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5" name="Footer Placeholder 4">
            <a:extLst>
              <a:ext uri="{FF2B5EF4-FFF2-40B4-BE49-F238E27FC236}">
                <a16:creationId xmlns:a16="http://schemas.microsoft.com/office/drawing/2014/main" id="{E35B0C76-571E-B4EB-9C9E-59A7A3039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2A5DB-74F1-BE9C-F76C-FFCEA6EFA476}"/>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76161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CBBB-BD4E-36CF-2243-A8D5C24AC8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DEAB86-16BD-9772-CF71-2E6494FAFA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D279A-8D99-E268-FC17-8F66C211270B}"/>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5" name="Footer Placeholder 4">
            <a:extLst>
              <a:ext uri="{FF2B5EF4-FFF2-40B4-BE49-F238E27FC236}">
                <a16:creationId xmlns:a16="http://schemas.microsoft.com/office/drawing/2014/main" id="{85D731CB-F8A5-D084-B148-358435C51A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B1894-CA0A-8245-ECF0-3EE3EEEDB7BF}"/>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206698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631E4-9CAD-E8AE-2521-8539E5223D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E9CE6-BBCB-E8F5-7BDF-F7E3F46F4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8BA718-42B7-9613-5912-0BBB0619B378}"/>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5" name="Footer Placeholder 4">
            <a:extLst>
              <a:ext uri="{FF2B5EF4-FFF2-40B4-BE49-F238E27FC236}">
                <a16:creationId xmlns:a16="http://schemas.microsoft.com/office/drawing/2014/main" id="{7C59879A-B7B2-5BE8-D700-40D12915D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C7D5CE-BBF9-5BCE-91A6-E1BBA8C4018D}"/>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24291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265-2D4A-061B-8EA0-4BD610FCE0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6D1365-CEBD-ABE4-872A-32121F321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FD932F-F387-2BD2-40C3-C9E07EDB67E2}"/>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5" name="Footer Placeholder 4">
            <a:extLst>
              <a:ext uri="{FF2B5EF4-FFF2-40B4-BE49-F238E27FC236}">
                <a16:creationId xmlns:a16="http://schemas.microsoft.com/office/drawing/2014/main" id="{951D6688-D9A9-E54F-1BB6-B5B0C33AEC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B7E87D-4608-61FB-BE3B-559EB3FC1392}"/>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210166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98FC-15EE-4355-0517-80B29BA3E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EEA270-16BC-9B83-7ABE-D85C2B378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879820-88B3-535D-B31F-A906BD92CC22}"/>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5" name="Footer Placeholder 4">
            <a:extLst>
              <a:ext uri="{FF2B5EF4-FFF2-40B4-BE49-F238E27FC236}">
                <a16:creationId xmlns:a16="http://schemas.microsoft.com/office/drawing/2014/main" id="{499C84C8-2A7B-7692-41A0-A6235C9F8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FE79E-2122-D4C5-833A-DD0285851581}"/>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72175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D0D4-83C6-845F-C494-C9DB72F074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33CBA3-0A5C-9B62-4CE1-BC4094D81E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34632B-CAEB-E393-B12E-AA55A04185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3B8351-4940-C333-0835-958B67030444}"/>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6" name="Footer Placeholder 5">
            <a:extLst>
              <a:ext uri="{FF2B5EF4-FFF2-40B4-BE49-F238E27FC236}">
                <a16:creationId xmlns:a16="http://schemas.microsoft.com/office/drawing/2014/main" id="{D746CBF9-117E-17D1-A808-49F57114BE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907B8D-E1C8-C793-8D54-647CEEA3EC5A}"/>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362214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D028-34B5-B863-E4D6-7C107ECCBD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35875F-18E0-9B27-0EEC-7790D75436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17FB8-D607-F49B-DC54-E2D2CD3B30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E3982A-ED91-0784-5D3C-1CE9AD32D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E70B2B-0152-767D-E80A-6498F6C7F9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FCEDEA-75EB-3B9C-DB58-4A1B2216C67B}"/>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8" name="Footer Placeholder 7">
            <a:extLst>
              <a:ext uri="{FF2B5EF4-FFF2-40B4-BE49-F238E27FC236}">
                <a16:creationId xmlns:a16="http://schemas.microsoft.com/office/drawing/2014/main" id="{02C13847-24AF-17B1-6340-6E1B1BBA26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BE66F4-348C-670E-5422-0B1E3123F322}"/>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413095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64F5-6BCA-3521-D3D2-73D7D26C7B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503779-FFE9-C34C-DE5A-D88118E85CF4}"/>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4" name="Footer Placeholder 3">
            <a:extLst>
              <a:ext uri="{FF2B5EF4-FFF2-40B4-BE49-F238E27FC236}">
                <a16:creationId xmlns:a16="http://schemas.microsoft.com/office/drawing/2014/main" id="{1563E85D-BA51-886B-A55F-AB659D8931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206697-3D83-063C-7ADE-805D5B676FB9}"/>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354702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5FAB5C-DE43-76DE-AD1C-7F4562EC99FA}"/>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3" name="Footer Placeholder 2">
            <a:extLst>
              <a:ext uri="{FF2B5EF4-FFF2-40B4-BE49-F238E27FC236}">
                <a16:creationId xmlns:a16="http://schemas.microsoft.com/office/drawing/2014/main" id="{F783E208-5EEB-C92D-91CA-87F85602D5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27A683-D4B9-0D66-BD28-14E8792CBE85}"/>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193377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1D74-A3EF-72C2-9539-8C98F7767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411306-C2B0-2413-C0C9-819A35AD57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112ADB-661C-7FE7-475C-16CEBFBE2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0C7B6-8A35-02EE-BE6E-167C371507A2}"/>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6" name="Footer Placeholder 5">
            <a:extLst>
              <a:ext uri="{FF2B5EF4-FFF2-40B4-BE49-F238E27FC236}">
                <a16:creationId xmlns:a16="http://schemas.microsoft.com/office/drawing/2014/main" id="{144695F6-41CF-72DF-FEBC-DAFE103E26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3CDDF-D29E-74A6-6A17-4B9F378F0AF3}"/>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350178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3072-01F8-37B7-0373-15B892332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ABB596-F9D4-30C7-90EE-F352C2FCC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F40555-6C0E-7B02-8E7F-D2CB6B615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95E96-41A4-F052-0927-EA4038156E9D}"/>
              </a:ext>
            </a:extLst>
          </p:cNvPr>
          <p:cNvSpPr>
            <a:spLocks noGrp="1"/>
          </p:cNvSpPr>
          <p:nvPr>
            <p:ph type="dt" sz="half" idx="10"/>
          </p:nvPr>
        </p:nvSpPr>
        <p:spPr/>
        <p:txBody>
          <a:bodyPr/>
          <a:lstStyle/>
          <a:p>
            <a:fld id="{7020F7EB-1FA0-4DAF-96DF-0EA34CE56064}" type="datetimeFigureOut">
              <a:rPr lang="en-IN" smtClean="0"/>
              <a:t>14-10-2023</a:t>
            </a:fld>
            <a:endParaRPr lang="en-IN"/>
          </a:p>
        </p:txBody>
      </p:sp>
      <p:sp>
        <p:nvSpPr>
          <p:cNvPr id="6" name="Footer Placeholder 5">
            <a:extLst>
              <a:ext uri="{FF2B5EF4-FFF2-40B4-BE49-F238E27FC236}">
                <a16:creationId xmlns:a16="http://schemas.microsoft.com/office/drawing/2014/main" id="{417689A0-B57B-D84A-D9B2-35D753E6EF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77861-7822-E7E5-DC9E-49B948F2BE4E}"/>
              </a:ext>
            </a:extLst>
          </p:cNvPr>
          <p:cNvSpPr>
            <a:spLocks noGrp="1"/>
          </p:cNvSpPr>
          <p:nvPr>
            <p:ph type="sldNum" sz="quarter" idx="12"/>
          </p:nvPr>
        </p:nvSpPr>
        <p:spPr/>
        <p:txBody>
          <a:bodyPr/>
          <a:lstStyle/>
          <a:p>
            <a:fld id="{88522963-4B4C-4329-8BE2-BF73C5108780}" type="slidenum">
              <a:rPr lang="en-IN" smtClean="0"/>
              <a:t>‹#›</a:t>
            </a:fld>
            <a:endParaRPr lang="en-IN"/>
          </a:p>
        </p:txBody>
      </p:sp>
    </p:spTree>
    <p:extLst>
      <p:ext uri="{BB962C8B-B14F-4D97-AF65-F5344CB8AC3E}">
        <p14:creationId xmlns:p14="http://schemas.microsoft.com/office/powerpoint/2010/main" val="352260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97F2DB-574E-D8CE-D12A-05911BDAFD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AAB06A-AC80-C35A-192E-51ECC3CB6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20F53-9087-3CD2-E599-569E8E396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0F7EB-1FA0-4DAF-96DF-0EA34CE56064}" type="datetimeFigureOut">
              <a:rPr lang="en-IN" smtClean="0"/>
              <a:t>14-10-2023</a:t>
            </a:fld>
            <a:endParaRPr lang="en-IN"/>
          </a:p>
        </p:txBody>
      </p:sp>
      <p:sp>
        <p:nvSpPr>
          <p:cNvPr id="5" name="Footer Placeholder 4">
            <a:extLst>
              <a:ext uri="{FF2B5EF4-FFF2-40B4-BE49-F238E27FC236}">
                <a16:creationId xmlns:a16="http://schemas.microsoft.com/office/drawing/2014/main" id="{990E7BA4-62BF-55C9-58BD-AE5CEA0D2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25553E-C0AB-FE76-3FA3-53C0E4603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22963-4B4C-4329-8BE2-BF73C5108780}" type="slidenum">
              <a:rPr lang="en-IN" smtClean="0"/>
              <a:t>‹#›</a:t>
            </a:fld>
            <a:endParaRPr lang="en-IN"/>
          </a:p>
        </p:txBody>
      </p:sp>
    </p:spTree>
    <p:extLst>
      <p:ext uri="{BB962C8B-B14F-4D97-AF65-F5344CB8AC3E}">
        <p14:creationId xmlns:p14="http://schemas.microsoft.com/office/powerpoint/2010/main" val="261788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55DBD75-E8C6-22A9-FB12-BD54BD0F5655}"/>
              </a:ext>
            </a:extLst>
          </p:cNvPr>
          <p:cNvSpPr txBox="1"/>
          <p:nvPr/>
        </p:nvSpPr>
        <p:spPr>
          <a:xfrm>
            <a:off x="2752343" y="850612"/>
            <a:ext cx="7434072" cy="584775"/>
          </a:xfrm>
          <a:prstGeom prst="rect">
            <a:avLst/>
          </a:prstGeom>
          <a:noFill/>
        </p:spPr>
        <p:txBody>
          <a:bodyPr wrap="square" rtlCol="0">
            <a:spAutoFit/>
          </a:bodyPr>
          <a:lstStyle/>
          <a:p>
            <a:r>
              <a:rPr lang="en-US" sz="3200" dirty="0">
                <a:solidFill>
                  <a:schemeClr val="accent1">
                    <a:lumMod val="75000"/>
                  </a:schemeClr>
                </a:solidFill>
              </a:rPr>
              <a:t>EDS 6340 Introduction to Data Science</a:t>
            </a:r>
          </a:p>
        </p:txBody>
      </p:sp>
      <p:sp>
        <p:nvSpPr>
          <p:cNvPr id="13" name="TextBox 12">
            <a:extLst>
              <a:ext uri="{FF2B5EF4-FFF2-40B4-BE49-F238E27FC236}">
                <a16:creationId xmlns:a16="http://schemas.microsoft.com/office/drawing/2014/main" id="{7A85DD84-67DD-E359-9A40-F1305B9C27C3}"/>
              </a:ext>
            </a:extLst>
          </p:cNvPr>
          <p:cNvSpPr txBox="1"/>
          <p:nvPr/>
        </p:nvSpPr>
        <p:spPr>
          <a:xfrm>
            <a:off x="5202936" y="1600200"/>
            <a:ext cx="1623971" cy="584775"/>
          </a:xfrm>
          <a:prstGeom prst="rect">
            <a:avLst/>
          </a:prstGeom>
          <a:noFill/>
        </p:spPr>
        <p:txBody>
          <a:bodyPr wrap="none" rtlCol="0">
            <a:spAutoFit/>
          </a:bodyPr>
          <a:lstStyle/>
          <a:p>
            <a:r>
              <a:rPr lang="en-US" sz="3200" dirty="0"/>
              <a:t>Group 6 </a:t>
            </a:r>
          </a:p>
        </p:txBody>
      </p:sp>
      <p:sp>
        <p:nvSpPr>
          <p:cNvPr id="14" name="TextBox 13">
            <a:extLst>
              <a:ext uri="{FF2B5EF4-FFF2-40B4-BE49-F238E27FC236}">
                <a16:creationId xmlns:a16="http://schemas.microsoft.com/office/drawing/2014/main" id="{E9828BE3-66F6-8FFC-D8C6-0769A6208997}"/>
              </a:ext>
            </a:extLst>
          </p:cNvPr>
          <p:cNvSpPr txBox="1"/>
          <p:nvPr/>
        </p:nvSpPr>
        <p:spPr>
          <a:xfrm>
            <a:off x="3983736" y="388947"/>
            <a:ext cx="4224528" cy="461665"/>
          </a:xfrm>
          <a:prstGeom prst="rect">
            <a:avLst/>
          </a:prstGeom>
          <a:noFill/>
        </p:spPr>
        <p:txBody>
          <a:bodyPr wrap="square" rtlCol="0">
            <a:spAutoFit/>
          </a:bodyPr>
          <a:lstStyle/>
          <a:p>
            <a:r>
              <a:rPr lang="en-US" sz="2400" dirty="0">
                <a:solidFill>
                  <a:srgbClr val="C00000"/>
                </a:solidFill>
              </a:rPr>
              <a:t>University of Houston</a:t>
            </a:r>
          </a:p>
        </p:txBody>
      </p:sp>
      <p:sp>
        <p:nvSpPr>
          <p:cNvPr id="15" name="TextBox 14">
            <a:extLst>
              <a:ext uri="{FF2B5EF4-FFF2-40B4-BE49-F238E27FC236}">
                <a16:creationId xmlns:a16="http://schemas.microsoft.com/office/drawing/2014/main" id="{B1A388D2-C665-886F-DDC6-69F1C0A81198}"/>
              </a:ext>
            </a:extLst>
          </p:cNvPr>
          <p:cNvSpPr txBox="1"/>
          <p:nvPr/>
        </p:nvSpPr>
        <p:spPr>
          <a:xfrm>
            <a:off x="10698121" y="227667"/>
            <a:ext cx="1493879" cy="461665"/>
          </a:xfrm>
          <a:prstGeom prst="rect">
            <a:avLst/>
          </a:prstGeom>
          <a:noFill/>
        </p:spPr>
        <p:txBody>
          <a:bodyPr wrap="square" rtlCol="0">
            <a:spAutoFit/>
          </a:bodyPr>
          <a:lstStyle/>
          <a:p>
            <a:r>
              <a:rPr lang="en-US" sz="2400" dirty="0">
                <a:solidFill>
                  <a:srgbClr val="C00000"/>
                </a:solidFill>
              </a:rPr>
              <a:t>Fall 2023</a:t>
            </a:r>
          </a:p>
        </p:txBody>
      </p:sp>
      <p:sp>
        <p:nvSpPr>
          <p:cNvPr id="16" name="TextBox 15">
            <a:extLst>
              <a:ext uri="{FF2B5EF4-FFF2-40B4-BE49-F238E27FC236}">
                <a16:creationId xmlns:a16="http://schemas.microsoft.com/office/drawing/2014/main" id="{513AF493-9402-990B-EC2C-8D9DEFD1DA03}"/>
              </a:ext>
            </a:extLst>
          </p:cNvPr>
          <p:cNvSpPr txBox="1"/>
          <p:nvPr/>
        </p:nvSpPr>
        <p:spPr>
          <a:xfrm>
            <a:off x="6826907" y="4819964"/>
            <a:ext cx="5485579" cy="1908215"/>
          </a:xfrm>
          <a:prstGeom prst="rect">
            <a:avLst/>
          </a:prstGeom>
          <a:noFill/>
        </p:spPr>
        <p:txBody>
          <a:bodyPr wrap="square" rtlCol="0">
            <a:spAutoFit/>
          </a:bodyPr>
          <a:lstStyle/>
          <a:p>
            <a:r>
              <a:rPr lang="en-US" sz="2000" dirty="0"/>
              <a:t>2311362   Suguna Chandana </a:t>
            </a:r>
            <a:r>
              <a:rPr lang="en-US" sz="2000" dirty="0" err="1"/>
              <a:t>Sibbena</a:t>
            </a:r>
            <a:endParaRPr lang="en-US" sz="2000" dirty="0"/>
          </a:p>
          <a:p>
            <a:r>
              <a:rPr lang="en-US" sz="2000" dirty="0"/>
              <a:t>2279917   Goutham Reddy </a:t>
            </a:r>
            <a:r>
              <a:rPr lang="en-US" sz="2000" dirty="0" err="1"/>
              <a:t>Kasireddy</a:t>
            </a:r>
            <a:endParaRPr lang="en-US" sz="2000" dirty="0"/>
          </a:p>
          <a:p>
            <a:r>
              <a:rPr lang="en-US" sz="2000" dirty="0"/>
              <a:t>2310127   Prudhvi </a:t>
            </a:r>
            <a:r>
              <a:rPr lang="en-US" sz="2000" dirty="0" err="1"/>
              <a:t>Kolla</a:t>
            </a:r>
            <a:endParaRPr lang="en-US" sz="2000" dirty="0"/>
          </a:p>
          <a:p>
            <a:r>
              <a:rPr lang="en-US" sz="2000" dirty="0"/>
              <a:t>2202760   Naga Venkata Siva </a:t>
            </a:r>
            <a:r>
              <a:rPr lang="en-US" sz="2000" dirty="0" err="1"/>
              <a:t>Tejaswini</a:t>
            </a:r>
            <a:r>
              <a:rPr lang="en-US" sz="2000" dirty="0"/>
              <a:t> </a:t>
            </a:r>
            <a:r>
              <a:rPr lang="en-US" sz="2000" dirty="0" err="1"/>
              <a:t>Anguluri</a:t>
            </a:r>
            <a:endParaRPr lang="en-US" sz="2000" dirty="0"/>
          </a:p>
          <a:p>
            <a:r>
              <a:rPr lang="en-US" sz="2000" dirty="0"/>
              <a:t>2295647   Sameer Shaik</a:t>
            </a:r>
          </a:p>
          <a:p>
            <a:endParaRPr lang="en-US" dirty="0"/>
          </a:p>
        </p:txBody>
      </p:sp>
    </p:spTree>
    <p:extLst>
      <p:ext uri="{BB962C8B-B14F-4D97-AF65-F5344CB8AC3E}">
        <p14:creationId xmlns:p14="http://schemas.microsoft.com/office/powerpoint/2010/main" val="299548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9F8131-2700-FC94-FF59-709599F4F1B0}"/>
              </a:ext>
            </a:extLst>
          </p:cNvPr>
          <p:cNvSpPr txBox="1"/>
          <p:nvPr/>
        </p:nvSpPr>
        <p:spPr>
          <a:xfrm>
            <a:off x="367284" y="1179576"/>
            <a:ext cx="11538204" cy="5016758"/>
          </a:xfrm>
          <a:prstGeom prst="rect">
            <a:avLst/>
          </a:prstGeom>
          <a:noFill/>
        </p:spPr>
        <p:txBody>
          <a:bodyPr wrap="square" rtlCol="0">
            <a:spAutoFit/>
          </a:bodyPr>
          <a:lstStyle/>
          <a:p>
            <a:pPr algn="l"/>
            <a:r>
              <a:rPr lang="en-US" sz="2000" b="0" i="0" dirty="0">
                <a:solidFill>
                  <a:srgbClr val="212121"/>
                </a:solidFill>
                <a:effectLst/>
                <a:latin typeface="Times New Roman" panose="02020603050405020304" pitchFamily="18" charset="0"/>
                <a:cs typeface="Times New Roman" panose="02020603050405020304" pitchFamily="18" charset="0"/>
              </a:rPr>
              <a:t>In this project, we have chosen the dataset about credit card clients and we need to classify whether a given client will default the payment or not. This dataset contains information on default payments, credit data, history of payment, demographic factors( like age, sex, etc..), and bill statements of credit card clients in Taiwan from April 2005 to September 2005.</a:t>
            </a:r>
          </a:p>
          <a:p>
            <a:pPr algn="l"/>
            <a:endParaRPr lang="en-US" sz="2000" dirty="0">
              <a:solidFill>
                <a:srgbClr val="212121"/>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2000" dirty="0">
                <a:solidFill>
                  <a:srgbClr val="212121"/>
                </a:solidFill>
                <a:latin typeface="Times New Roman" panose="02020603050405020304" pitchFamily="18" charset="0"/>
                <a:cs typeface="Times New Roman" panose="02020603050405020304" pitchFamily="18" charset="0"/>
              </a:rPr>
              <a:t>We collected the dataset from the UCI Machine Learning Repository.</a:t>
            </a:r>
          </a:p>
          <a:p>
            <a:pPr marL="342900" indent="-342900" algn="l">
              <a:buFont typeface="+mj-lt"/>
              <a:buAutoNum type="arabicPeriod"/>
            </a:pPr>
            <a:r>
              <a:rPr lang="en-US" sz="2000" dirty="0">
                <a:solidFill>
                  <a:srgbClr val="212121"/>
                </a:solidFill>
                <a:latin typeface="Times New Roman" panose="02020603050405020304" pitchFamily="18" charset="0"/>
                <a:cs typeface="Times New Roman" panose="02020603050405020304" pitchFamily="18" charset="0"/>
              </a:rPr>
              <a:t>Irregular entries in the dataset are handled by deleting the entries.</a:t>
            </a:r>
          </a:p>
          <a:p>
            <a:pPr marL="342900" indent="-342900" algn="l">
              <a:buFont typeface="+mj-lt"/>
              <a:buAutoNum type="arabicPeriod"/>
            </a:pPr>
            <a:r>
              <a:rPr lang="en-US" sz="2000" dirty="0">
                <a:solidFill>
                  <a:srgbClr val="212121"/>
                </a:solidFill>
                <a:latin typeface="Times New Roman" panose="02020603050405020304" pitchFamily="18" charset="0"/>
                <a:cs typeface="Times New Roman" panose="02020603050405020304" pitchFamily="18" charset="0"/>
              </a:rPr>
              <a:t>Outliers are handled using the </a:t>
            </a:r>
            <a:r>
              <a:rPr lang="en-US" sz="2000" dirty="0" err="1">
                <a:solidFill>
                  <a:srgbClr val="212121"/>
                </a:solidFill>
                <a:latin typeface="Times New Roman" panose="02020603050405020304" pitchFamily="18" charset="0"/>
                <a:cs typeface="Times New Roman" panose="02020603050405020304" pitchFamily="18" charset="0"/>
              </a:rPr>
              <a:t>winsorization</a:t>
            </a:r>
            <a:r>
              <a:rPr lang="en-US" sz="2000" dirty="0">
                <a:solidFill>
                  <a:srgbClr val="212121"/>
                </a:solidFill>
                <a:latin typeface="Times New Roman" panose="02020603050405020304" pitchFamily="18" charset="0"/>
                <a:cs typeface="Times New Roman" panose="02020603050405020304" pitchFamily="18" charset="0"/>
              </a:rPr>
              <a:t> technique.</a:t>
            </a:r>
          </a:p>
          <a:p>
            <a:pPr marL="342900" indent="-342900" algn="l">
              <a:buFont typeface="+mj-lt"/>
              <a:buAutoNum type="arabicPeriod"/>
            </a:pPr>
            <a:r>
              <a:rPr lang="en-US" sz="2000" dirty="0">
                <a:solidFill>
                  <a:srgbClr val="212121"/>
                </a:solidFill>
                <a:latin typeface="Times New Roman" panose="02020603050405020304" pitchFamily="18" charset="0"/>
                <a:cs typeface="Times New Roman" panose="02020603050405020304" pitchFamily="18" charset="0"/>
              </a:rPr>
              <a:t>One hot encoding is used to remove the ordinal relationship in between categorical variables.</a:t>
            </a:r>
          </a:p>
          <a:p>
            <a:pPr marL="342900" indent="-342900">
              <a:buFont typeface="+mj-lt"/>
              <a:buAutoNum type="arabicPeriod"/>
            </a:pPr>
            <a:r>
              <a:rPr lang="en-US" sz="2000" b="0" i="0" dirty="0">
                <a:solidFill>
                  <a:srgbClr val="212121"/>
                </a:solidFill>
                <a:effectLst/>
                <a:latin typeface="Times New Roman" panose="02020603050405020304" pitchFamily="18" charset="0"/>
                <a:cs typeface="Times New Roman" panose="02020603050405020304" pitchFamily="18" charset="0"/>
              </a:rPr>
              <a:t>During data reduction and feature selection, we dropped the unwanted columns that are not useful for current project goals.</a:t>
            </a:r>
          </a:p>
          <a:p>
            <a:pPr marL="342900" indent="-342900">
              <a:buFont typeface="+mj-lt"/>
              <a:buAutoNum type="arabicPeriod"/>
            </a:pPr>
            <a:r>
              <a:rPr lang="en-US" sz="2000" dirty="0">
                <a:solidFill>
                  <a:srgbClr val="212121"/>
                </a:solidFill>
                <a:latin typeface="Times New Roman" panose="02020603050405020304" pitchFamily="18" charset="0"/>
                <a:cs typeface="Times New Roman" panose="02020603050405020304" pitchFamily="18" charset="0"/>
              </a:rPr>
              <a:t>The dataset is imbalanced data. So to handle imbalanced data </a:t>
            </a:r>
            <a:r>
              <a:rPr lang="en-US" sz="2000" dirty="0">
                <a:latin typeface="Times New Roman" panose="02020603050405020304" pitchFamily="18" charset="0"/>
                <a:cs typeface="Times New Roman" panose="02020603050405020304" pitchFamily="18" charset="0"/>
              </a:rPr>
              <a:t>Synthetic Minority Oversampling Technique (SMOTE) is used.</a:t>
            </a:r>
            <a:endParaRPr lang="en-US" sz="2000" dirty="0">
              <a:solidFill>
                <a:srgbClr val="212121"/>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2000" dirty="0">
                <a:solidFill>
                  <a:srgbClr val="212121"/>
                </a:solidFill>
                <a:latin typeface="Times New Roman" panose="02020603050405020304" pitchFamily="18" charset="0"/>
                <a:cs typeface="Times New Roman" panose="02020603050405020304" pitchFamily="18" charset="0"/>
              </a:rPr>
              <a:t>Exploratory data analysis and visualization.</a:t>
            </a:r>
          </a:p>
          <a:p>
            <a:pPr algn="l"/>
            <a:endParaRPr lang="en-US" sz="2000" b="0" i="0" dirty="0">
              <a:solidFill>
                <a:srgbClr val="212121"/>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F02EE5-7AA9-9F38-8C06-DE823ED6BB60}"/>
              </a:ext>
            </a:extLst>
          </p:cNvPr>
          <p:cNvSpPr txBox="1"/>
          <p:nvPr/>
        </p:nvSpPr>
        <p:spPr>
          <a:xfrm flipH="1">
            <a:off x="367284" y="246888"/>
            <a:ext cx="22494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Overview</a:t>
            </a:r>
          </a:p>
        </p:txBody>
      </p:sp>
    </p:spTree>
    <p:extLst>
      <p:ext uri="{BB962C8B-B14F-4D97-AF65-F5344CB8AC3E}">
        <p14:creationId xmlns:p14="http://schemas.microsoft.com/office/powerpoint/2010/main" val="112527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E48EA8-A79E-12A6-CE61-1DFF67D4675F}"/>
              </a:ext>
            </a:extLst>
          </p:cNvPr>
          <p:cNvSpPr txBox="1"/>
          <p:nvPr/>
        </p:nvSpPr>
        <p:spPr>
          <a:xfrm>
            <a:off x="365759" y="471185"/>
            <a:ext cx="706598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Cleaning and Preprocessing</a:t>
            </a:r>
          </a:p>
        </p:txBody>
      </p:sp>
      <p:sp>
        <p:nvSpPr>
          <p:cNvPr id="9" name="TextBox 8">
            <a:extLst>
              <a:ext uri="{FF2B5EF4-FFF2-40B4-BE49-F238E27FC236}">
                <a16:creationId xmlns:a16="http://schemas.microsoft.com/office/drawing/2014/main" id="{24C0D13F-97B9-2ED7-C7B9-B25195EB1A9F}"/>
              </a:ext>
            </a:extLst>
          </p:cNvPr>
          <p:cNvSpPr txBox="1"/>
          <p:nvPr/>
        </p:nvSpPr>
        <p:spPr>
          <a:xfrm flipH="1">
            <a:off x="365760" y="1326956"/>
            <a:ext cx="11219690" cy="7171194"/>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Collection: Data Collection is the process of gathering data that is required for the project from the source.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Duplicates: Duplicate records can bias our analysis and lead to incorrect conclusions. However, in the collected dataset, does not contain any duplicate values.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Missing Data: Missing Data can introduce bias or inaccuracies into analysis. However, there are no missing entries in the dataset.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attributes </a:t>
            </a:r>
            <a:r>
              <a:rPr lang="en-US" sz="2000" dirty="0" err="1">
                <a:latin typeface="Times New Roman" panose="02020603050405020304" pitchFamily="18" charset="0"/>
                <a:cs typeface="Times New Roman" panose="02020603050405020304" pitchFamily="18" charset="0"/>
              </a:rPr>
              <a:t>Limit_Balance</a:t>
            </a:r>
            <a:r>
              <a:rPr lang="en-US" sz="2000" dirty="0">
                <a:latin typeface="Times New Roman" panose="02020603050405020304" pitchFamily="18" charset="0"/>
                <a:cs typeface="Times New Roman" panose="02020603050405020304" pitchFamily="18" charset="0"/>
              </a:rPr>
              <a:t>, Sex, and Age are consistent with the description while Education and Marriage have some irregular entries.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Since irregular entries are relatively few (1.33%) of the total number, deleting the records that contain the irregular entries.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 visualizing the dataset using boxplot, shows the presence of outliers in some columns.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outliers are handled using the </a:t>
            </a:r>
            <a:r>
              <a:rPr lang="en-US" sz="2000" dirty="0" err="1">
                <a:latin typeface="Times New Roman" panose="02020603050405020304" pitchFamily="18" charset="0"/>
                <a:cs typeface="Times New Roman" panose="02020603050405020304" pitchFamily="18" charset="0"/>
              </a:rPr>
              <a:t>winsorization</a:t>
            </a:r>
            <a:r>
              <a:rPr lang="en-US" sz="2000" dirty="0">
                <a:latin typeface="Times New Roman" panose="02020603050405020304" pitchFamily="18" charset="0"/>
                <a:cs typeface="Times New Roman" panose="02020603050405020304" pitchFamily="18" charset="0"/>
              </a:rPr>
              <a:t> technique and the output from the </a:t>
            </a:r>
            <a:r>
              <a:rPr lang="en-US" sz="2000" dirty="0" err="1">
                <a:latin typeface="Times New Roman" panose="02020603050405020304" pitchFamily="18" charset="0"/>
                <a:cs typeface="Times New Roman" panose="02020603050405020304" pitchFamily="18" charset="0"/>
              </a:rPr>
              <a:t>winsorization</a:t>
            </a:r>
            <a:r>
              <a:rPr lang="en-US" sz="2000" dirty="0">
                <a:latin typeface="Times New Roman" panose="02020603050405020304" pitchFamily="18" charset="0"/>
                <a:cs typeface="Times New Roman" panose="02020603050405020304" pitchFamily="18" charset="0"/>
              </a:rPr>
              <a:t> technique is a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array. So, converted the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array into a data frame and named it df1.</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the group by method, grouped the columns Education and Marriage with the bill amounts of credit card clients from April 2005 to September 2005  and the analysis is made by computing mean, standard deviation, and sum.  We observed that the clients whose Education level is in </a:t>
            </a:r>
            <a:r>
              <a:rPr lang="en-US" sz="2000" dirty="0" err="1">
                <a:latin typeface="Times New Roman" panose="02020603050405020304" pitchFamily="18" charset="0"/>
                <a:cs typeface="Times New Roman" panose="02020603050405020304" pitchFamily="18" charset="0"/>
              </a:rPr>
              <a:t>Univeristy</a:t>
            </a:r>
            <a:r>
              <a:rPr lang="en-US" sz="2000" dirty="0">
                <a:latin typeface="Times New Roman" panose="02020603050405020304" pitchFamily="18" charset="0"/>
                <a:cs typeface="Times New Roman" panose="02020603050405020304" pitchFamily="18" charset="0"/>
              </a:rPr>
              <a:t> and their marriage status is single made higher bill amount than any other client.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83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E48EA8-A79E-12A6-CE61-1DFF67D4675F}"/>
              </a:ext>
            </a:extLst>
          </p:cNvPr>
          <p:cNvSpPr txBox="1"/>
          <p:nvPr/>
        </p:nvSpPr>
        <p:spPr>
          <a:xfrm>
            <a:off x="365760" y="264997"/>
            <a:ext cx="750525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reduction and Feature selection</a:t>
            </a:r>
          </a:p>
        </p:txBody>
      </p:sp>
      <p:sp>
        <p:nvSpPr>
          <p:cNvPr id="9" name="TextBox 8">
            <a:extLst>
              <a:ext uri="{FF2B5EF4-FFF2-40B4-BE49-F238E27FC236}">
                <a16:creationId xmlns:a16="http://schemas.microsoft.com/office/drawing/2014/main" id="{24C0D13F-97B9-2ED7-C7B9-B25195EB1A9F}"/>
              </a:ext>
            </a:extLst>
          </p:cNvPr>
          <p:cNvSpPr txBox="1"/>
          <p:nvPr/>
        </p:nvSpPr>
        <p:spPr>
          <a:xfrm flipH="1">
            <a:off x="365760" y="1120768"/>
            <a:ext cx="11219690"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Normalization is a method to change the values of numeric columns in a dataset to a common scale. While normalization also suppresses the effect of outliers. Hence Min-Max Scaling technique is used for normalization.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categorical features “Education”,” Sex” and “Marriage” are already encoded with integer numbers. However, these are nominal features so one hot encoding allows us to remove the ordinal relationship, which would be meaningless between these categorical variables.  Binary values can then be used to indicate the particular class of an example.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Selection is the process of selecting a subset of relevant features that is useful for model construction. For feature selection, an example of wrapper method i.e., Recursive Feature elimination is used and a predictive model i.e., logistic regression is used to evaluate the combination a features and assign a score based on model accuracy.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observe that the dataset being used for the project is imbalanced i.e., a non-default class are more dominant. Therefore Synthetic Minority Oversampling Technique (SMOTE) techniques is applied to the dataset.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97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0DDDA-D349-BE64-EB0F-B15F32453DAD}"/>
              </a:ext>
            </a:extLst>
          </p:cNvPr>
          <p:cNvSpPr txBox="1"/>
          <p:nvPr/>
        </p:nvSpPr>
        <p:spPr>
          <a:xfrm flipH="1">
            <a:off x="219453" y="265176"/>
            <a:ext cx="6300218" cy="461665"/>
          </a:xfrm>
          <a:prstGeom prst="rect">
            <a:avLst/>
          </a:prstGeom>
          <a:noFill/>
        </p:spPr>
        <p:txBody>
          <a:bodyPr wrap="square" rtlCol="0">
            <a:spAutoFit/>
          </a:bodyPr>
          <a:lstStyle/>
          <a:p>
            <a:r>
              <a:rPr lang="en-US" sz="2400" dirty="0"/>
              <a:t>Exploratory  Data Analysis and Visualization</a:t>
            </a:r>
          </a:p>
        </p:txBody>
      </p:sp>
      <p:pic>
        <p:nvPicPr>
          <p:cNvPr id="2052" name="Picture 4">
            <a:extLst>
              <a:ext uri="{FF2B5EF4-FFF2-40B4-BE49-F238E27FC236}">
                <a16:creationId xmlns:a16="http://schemas.microsoft.com/office/drawing/2014/main" id="{F64801BB-8894-8C30-F18C-06AA1EB32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34893"/>
            <a:ext cx="542925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461C9CF-3359-7939-109C-66F80D81D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595717"/>
            <a:ext cx="56102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69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37D3-B140-8824-CB3B-4A084E27F0F1}"/>
              </a:ext>
            </a:extLst>
          </p:cNvPr>
          <p:cNvSpPr>
            <a:spLocks noGrp="1"/>
          </p:cNvSpPr>
          <p:nvPr>
            <p:ph type="title"/>
          </p:nvPr>
        </p:nvSpPr>
        <p:spPr/>
        <p:txBody>
          <a:bodyPr/>
          <a:lstStyle/>
          <a:p>
            <a:r>
              <a:rPr lang="en-IN" dirty="0"/>
              <a:t>Data Reduction and Feature Selection</a:t>
            </a:r>
          </a:p>
        </p:txBody>
      </p:sp>
      <p:pic>
        <p:nvPicPr>
          <p:cNvPr id="1026" name="Picture 2">
            <a:extLst>
              <a:ext uri="{FF2B5EF4-FFF2-40B4-BE49-F238E27FC236}">
                <a16:creationId xmlns:a16="http://schemas.microsoft.com/office/drawing/2014/main" id="{F30BEF79-287D-2EF1-F29F-E36144D139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053080"/>
            <a:ext cx="5385827" cy="39502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328F71B-4C76-8134-B45E-ECC43E36A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0" y="1862978"/>
            <a:ext cx="600075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48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B88BEF-95BA-E8E8-D041-9E8322420EB9}"/>
              </a:ext>
            </a:extLst>
          </p:cNvPr>
          <p:cNvSpPr txBox="1"/>
          <p:nvPr/>
        </p:nvSpPr>
        <p:spPr>
          <a:xfrm flipH="1">
            <a:off x="71718" y="5936690"/>
            <a:ext cx="6194612" cy="646331"/>
          </a:xfrm>
          <a:prstGeom prst="rect">
            <a:avLst/>
          </a:prstGeom>
          <a:noFill/>
        </p:spPr>
        <p:txBody>
          <a:bodyPr wrap="square" rtlCol="0">
            <a:spAutoFit/>
          </a:bodyPr>
          <a:lstStyle/>
          <a:p>
            <a:r>
              <a:rPr lang="en-US" dirty="0"/>
              <a:t>The above stacked bar chart represent the amount of employees </a:t>
            </a:r>
          </a:p>
          <a:p>
            <a:r>
              <a:rPr lang="en-US" dirty="0"/>
              <a:t>of different work types in various levels of work force.</a:t>
            </a:r>
          </a:p>
        </p:txBody>
      </p:sp>
      <p:pic>
        <p:nvPicPr>
          <p:cNvPr id="6" name="Picture 5" descr="A graph with different colored bars&#10;&#10;Description automatically generated">
            <a:extLst>
              <a:ext uri="{FF2B5EF4-FFF2-40B4-BE49-F238E27FC236}">
                <a16:creationId xmlns:a16="http://schemas.microsoft.com/office/drawing/2014/main" id="{91A2AEA2-8F37-2FAF-6637-D1755B405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8359"/>
            <a:ext cx="6096000" cy="4677540"/>
          </a:xfrm>
          <a:prstGeom prst="rect">
            <a:avLst/>
          </a:prstGeom>
        </p:spPr>
      </p:pic>
      <p:pic>
        <p:nvPicPr>
          <p:cNvPr id="3074" name="Picture 2">
            <a:extLst>
              <a:ext uri="{FF2B5EF4-FFF2-40B4-BE49-F238E27FC236}">
                <a16:creationId xmlns:a16="http://schemas.microsoft.com/office/drawing/2014/main" id="{C8FEA5E2-4796-DF27-12FE-5B7CF012B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73" y="1165412"/>
            <a:ext cx="55245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795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678</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Data Reduction and Feature Selection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SHAIK</dc:creator>
  <cp:lastModifiedBy>SAMEER SHAIK</cp:lastModifiedBy>
  <cp:revision>1</cp:revision>
  <dcterms:created xsi:type="dcterms:W3CDTF">2023-10-13T04:59:46Z</dcterms:created>
  <dcterms:modified xsi:type="dcterms:W3CDTF">2023-10-13T19:56:21Z</dcterms:modified>
</cp:coreProperties>
</file>