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E235E9-E134-4B97-A20F-F6AA64037290}">
  <ds:schemaRefs>
    <ds:schemaRef ds:uri="http://schemas.microsoft.com/office/2006/metadata/properties"/>
    <ds:schemaRef ds:uri="http://schemas.microsoft.com/office/infopath/2007/PartnerControls"/>
    <ds:schemaRef ds:uri="b8a4b99c-9b0e-4f59-aa2a-8b6a3de16c94"/>
    <ds:schemaRef ds:uri="eb6d4c3c-27e6-40f7-a5be-c2d429b5cb83"/>
  </ds:schemaRefs>
</ds:datastoreItem>
</file>

<file path=customXml/itemProps2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Gupta, Khyati</cp:lastModifiedBy>
  <cp:revision>3</cp:revision>
  <dcterms:created xsi:type="dcterms:W3CDTF">2022-12-04T08:17:54Z</dcterms:created>
  <dcterms:modified xsi:type="dcterms:W3CDTF">2025-04-10T03:07:15Z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