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303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9D7"/>
    <a:srgbClr val="96C83C"/>
    <a:srgbClr val="3CBEB4"/>
    <a:srgbClr val="BDBD5A"/>
    <a:srgbClr val="B8B549"/>
    <a:srgbClr val="585723"/>
    <a:srgbClr val="545322"/>
    <a:srgbClr val="3F3E19"/>
    <a:srgbClr val="C3B451"/>
    <a:srgbClr val="CA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9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48" y="17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19C-2D86-4D76-A80B-8C88207A6BA6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AFE7-2F73-4EE4-9045-918F474B6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2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19C-2D86-4D76-A80B-8C88207A6BA6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AFE7-2F73-4EE4-9045-918F474B6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1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319C-2D86-4D76-A80B-8C88207A6BA6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AFE7-2F73-4EE4-9045-918F474B6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6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80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319C-2D86-4D76-A80B-8C88207A6BA6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AFE7-2F73-4EE4-9045-918F474B6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26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807549" y="2322415"/>
            <a:ext cx="2576901" cy="221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kern="0" dirty="0">
                <a:solidFill>
                  <a:srgbClr val="5E923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Use</a:t>
            </a:r>
          </a:p>
          <a:p>
            <a:pPr marL="0" marR="0" lvl="0" indent="0" algn="di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5E923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Case</a:t>
            </a:r>
          </a:p>
          <a:p>
            <a:pPr marL="0" marR="0" lvl="0" indent="0" algn="di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kern="0" dirty="0">
                <a:solidFill>
                  <a:srgbClr val="5E923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5982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일반 회원 마이페이지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5B6FFC-4A62-4541-8EEC-98899D499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64" y="1007100"/>
            <a:ext cx="10024516" cy="54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9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농부 회원 마이페이지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428AA8-9AC7-407F-A713-9B45D0E42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64" y="1216152"/>
            <a:ext cx="9819869" cy="49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4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관리자 전체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1F184-76E7-4CFD-A1D3-F31BFE244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0" y="523220"/>
            <a:ext cx="7463095" cy="58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3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관리자 게시판 관리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2A5CDF-50C5-4911-AE73-4D43A2795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142228"/>
            <a:ext cx="91630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482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관리자 결제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회원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판매 관리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847305-1C84-4538-B128-1F5653E9D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67" y="943092"/>
            <a:ext cx="79343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4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CF939E-9D8F-4C3E-A658-832386ADB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93" y="1139190"/>
            <a:ext cx="7707537" cy="49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4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DAA5D-BB11-49F9-88AB-5F02357B9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12151"/>
            <a:ext cx="109347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체험 신청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14E94-141E-4167-A580-178CF32AC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42239"/>
            <a:ext cx="7866041" cy="57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344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먹거리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판매</a:t>
            </a:r>
            <a:r>
              <a:rPr lang="en-US" altLang="ko-KR" sz="28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페이지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EA6E13-EF04-423F-8FBB-91677692D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6737" y="1235837"/>
            <a:ext cx="10063635" cy="50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9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농장 페이지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전체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4F1B5-CDC3-422C-93AA-3B77175CC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13" y="943092"/>
            <a:ext cx="8821014" cy="56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6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5665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농장 페이지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들어가기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농장 소개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F50E46-4969-425C-964B-ECF018081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3" y="1128522"/>
            <a:ext cx="6535865" cy="27631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D81611-BF67-4B56-9F50-B63624A9F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25" y="3762565"/>
            <a:ext cx="86963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4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540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농장 페이지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농산품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농장 체험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46888-0824-4347-B2B8-A82AA3A59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2" y="1107684"/>
            <a:ext cx="5405648" cy="26115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5A3704-68F9-4347-B488-361E80A0D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24" y="3429000"/>
            <a:ext cx="8915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7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764" y="419872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농장 페이지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농장 일기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, Q&amp;A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6A6339-02F3-407B-9B23-A2A8AB25C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9" y="1252728"/>
            <a:ext cx="6451812" cy="29809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6D0227-108C-42B4-9824-DCE4F45D8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9" y="3429000"/>
            <a:ext cx="6753225" cy="28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4238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61</Words>
  <Application>Microsoft Office PowerPoint</Application>
  <PresentationFormat>와이드스크린</PresentationFormat>
  <Paragraphs>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[파포장인]무료PPT템플릿_2p_농장</dc:title>
  <dc:creator>파포장인</dc:creator>
  <cp:keywords>파포장인</cp:keywords>
  <cp:lastModifiedBy>Hyerin Jo</cp:lastModifiedBy>
  <cp:revision>52</cp:revision>
  <dcterms:created xsi:type="dcterms:W3CDTF">2017-01-02T08:43:05Z</dcterms:created>
  <dcterms:modified xsi:type="dcterms:W3CDTF">2020-08-12T14:49:37Z</dcterms:modified>
  <cp:category>본 문서의 저작권은 파포장인에게 있습니다.</cp:category>
</cp:coreProperties>
</file>