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608ccf73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608ccf73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08ccf7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08ccf7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60e6701e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60e6701e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60e6701e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60e6701e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608ccf73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608ccf73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60e6701e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60e6701e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60e6701e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60e6701e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60e6701e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60e6701e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60e6701e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60e6701e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608ccf73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608ccf7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60e6701e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60e6701e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60e6701e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60e6701e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608ccf7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608ccf7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08ccf73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608ccf7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608ccf73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608ccf73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60df663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60df663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608ccf73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608ccf73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08ccf7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08ccf7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60e6701e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60e6701e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2581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3팀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7797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김성식, 이기풍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425" y="1554430"/>
            <a:ext cx="46863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ctrTitle"/>
          </p:nvPr>
        </p:nvSpPr>
        <p:spPr>
          <a:xfrm>
            <a:off x="6953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Kakao Map Api</a:t>
            </a:r>
            <a:endParaRPr/>
          </a:p>
        </p:txBody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2197200" y="28290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마커 이동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rot="-5400000">
            <a:off x="2751675" y="1969050"/>
            <a:ext cx="90300" cy="15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12287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 - Slick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12287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 - Slick</a:t>
            </a:r>
            <a:endParaRPr/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12287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8168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4324"/>
            <a:ext cx="9144002" cy="205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4475"/>
            <a:ext cx="9144000" cy="1411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ctrTitle"/>
          </p:nvPr>
        </p:nvSpPr>
        <p:spPr>
          <a:xfrm>
            <a:off x="13049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- doGet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1" cy="193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35475"/>
            <a:ext cx="6663182" cy="32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14925" y="54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14925" y="17912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개발과정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14925" y="25170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설명</a:t>
            </a:r>
            <a:endParaRPr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14925" y="33358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아쉬운 점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-5400000">
            <a:off x="4385276" y="1010175"/>
            <a:ext cx="903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ctrTitle"/>
          </p:nvPr>
        </p:nvSpPr>
        <p:spPr>
          <a:xfrm>
            <a:off x="13049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아쉬운 점.</a:t>
            </a:r>
            <a:endParaRPr/>
          </a:p>
        </p:txBody>
      </p:sp>
      <p:sp>
        <p:nvSpPr>
          <p:cNvPr id="192" name="Google Shape;192;p32"/>
          <p:cNvSpPr txBox="1"/>
          <p:nvPr>
            <p:ph idx="1" type="subTitle"/>
          </p:nvPr>
        </p:nvSpPr>
        <p:spPr>
          <a:xfrm>
            <a:off x="13049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18383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- 1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8383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WIREFRAME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2515601" y="2215525"/>
            <a:ext cx="903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523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14573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- 2</a:t>
            </a:r>
            <a:endParaRPr/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13049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폴더 경로 및 파일 구조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-5400000">
            <a:off x="2505550" y="1926475"/>
            <a:ext cx="90300" cy="163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75" y="0"/>
            <a:ext cx="24574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200" y="1"/>
            <a:ext cx="21698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212" y="0"/>
            <a:ext cx="28663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3049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DAY-4</a:t>
            </a:r>
            <a:endParaRPr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17621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header.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-5400000">
            <a:off x="2157726" y="2215525"/>
            <a:ext cx="903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12287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DAY-7</a:t>
            </a:r>
            <a:endParaRPr/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14573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페이지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 rot="-5400000">
            <a:off x="2081526" y="2215525"/>
            <a:ext cx="903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